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23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1CCE-4A68-3769-5838-86D400E9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ABA72-3268-2E47-CFE3-6D267C00D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B2A29-56B8-4036-2905-623A5DFD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81D4C-9422-5026-6C39-AC263C22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8FEE0-A478-DD1C-FDBF-F4DC83DA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61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D398-681F-9117-F509-72607D0C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042CD2-1FD9-78E7-827B-810DA926E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BBF3E-5A99-A2D5-EFAB-F50792EB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A3750-D153-1A15-4219-AB28CFCB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0C7FEC-9175-321F-240D-5F4CA779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97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80E7EE-FF64-84E8-87AE-89F4C9A0C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3E0680-71AB-866C-2D40-AC4FFD7B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9F709-F2A3-B78B-C2F5-D0EB21D6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7793F-B42A-03C2-A728-3AD7A17F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E0AD5-54C5-F3EC-6318-3E6FDA0B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31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B9F1-C04E-134C-86D9-A3890777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23FA3-C62F-3C9F-E88D-26692B80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44CB8-3E93-B581-8CE5-2EFDC1B8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A3657-E5F2-5AB2-3E62-B3227FC8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6CB6E-BA88-930E-191B-C63FB186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1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A18BB-A736-BD89-FEB0-FA7CB570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1F811-AE9F-EF79-055E-73ED7BEA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4E60B-D680-D8FF-51B7-950AF10B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8FAAD-1BC3-195C-E096-F727B6DD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F6C3A-81EE-621E-6675-46873438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38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0DBED-8246-DB1F-304E-7AEC45CA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7B70A-44EE-557C-5D1F-653A9A584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B42958-FA2A-A828-609F-C9593307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EE74AC-F15D-A885-5736-36FF204C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5609F-D16A-2ED9-B4A0-AED21D2D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E1A388-3A22-AD4A-2F9D-11174007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2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E3BD7-EB26-4F72-A6EE-26974278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C7285C-6CD0-9949-D950-3556EFAB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A9667-A902-F645-97D7-CB878547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109E04-E82A-FFAB-3C71-196FFA9E8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BA4E5B-C0F0-60A7-5B0A-98F7F6F1D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6C8A3E-C19F-1259-3EB7-29D0ADA2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0C8A0C-002D-F67E-98F1-D40CC54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6BB07A-32CB-2B15-C104-29CB2E10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252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E493D-7535-067F-524D-0A6A9DA5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E541E1-2B1C-51B6-45C1-6E829A4C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EF239-783C-549C-DB46-3753C943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B5CC72-4148-757C-E5E8-72DB6D94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1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7639E1-E2C4-18E5-5695-0D9BEE05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54BC26-7FC7-E93E-706C-874B6260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F0BB8B-E21A-6ED2-3DB2-2875513B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076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C75E-2DC6-3CE2-B7DD-C57F382D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EAFE3-C148-792B-F620-23E3D287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87C24E-E891-1FB2-9572-117DB0E5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42FEB1-D291-913E-E500-082D518C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3143CE-3FCD-05FA-FE58-4311C068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91EB1B-37E8-CABC-9A6D-D5B317F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0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C7A7-6843-063C-01E0-A055CEB9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D225A1-4E73-7178-724A-2A8ADEE4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B5FE5-2E34-2F93-BB52-62445993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C7A58-9925-07CC-8A18-F2E2B09A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04177A-8A98-1AF6-F9C5-6DEC6808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6604D7-EF50-7ECC-E226-08F2D4E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08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DACBD8-6778-08B5-1BDF-AB012A7E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353853-9605-DC2F-99E5-DD20F57F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23BA0-01D0-4795-28DF-0261AE961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144EC-0BCD-47E9-AA73-16634885B97D}" type="datetimeFigureOut">
              <a:rPr lang="es-CL" smtClean="0"/>
              <a:t>13-11-2024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93D6B-2E93-F045-6FA9-28D160E9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0B96C-35DE-4375-EF9D-6E6503220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06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AFD54E-7A0E-A092-F919-000B6DB9C729}"/>
              </a:ext>
            </a:extLst>
          </p:cNvPr>
          <p:cNvSpPr/>
          <p:nvPr/>
        </p:nvSpPr>
        <p:spPr>
          <a:xfrm>
            <a:off x="882197" y="1859612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Preguntas investigación</a:t>
            </a:r>
            <a:endParaRPr lang="es-CL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B7CBAA9-F605-6AAD-127E-379E182F331B}"/>
              </a:ext>
            </a:extLst>
          </p:cNvPr>
          <p:cNvSpPr/>
          <p:nvPr/>
        </p:nvSpPr>
        <p:spPr>
          <a:xfrm>
            <a:off x="3213554" y="1859612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Palabras claves para búsqueda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F780D94-F84A-DC1D-BF8F-0FFBE2C5450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49097" y="2235850"/>
            <a:ext cx="464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86D0B3-FA6D-956B-9174-1DD1C78913F3}"/>
              </a:ext>
            </a:extLst>
          </p:cNvPr>
          <p:cNvSpPr/>
          <p:nvPr/>
        </p:nvSpPr>
        <p:spPr>
          <a:xfrm>
            <a:off x="5544911" y="1859611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Búsqueda</a:t>
            </a:r>
            <a:endParaRPr lang="es-C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5523C6-B193-164D-C227-01EE5404EEA0}"/>
              </a:ext>
            </a:extLst>
          </p:cNvPr>
          <p:cNvSpPr txBox="1"/>
          <p:nvPr/>
        </p:nvSpPr>
        <p:spPr>
          <a:xfrm>
            <a:off x="7411811" y="2288919"/>
            <a:ext cx="13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Archivos exportación</a:t>
            </a:r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1D88137-BE91-2AFF-66BF-649A5CF2AAA0}"/>
              </a:ext>
            </a:extLst>
          </p:cNvPr>
          <p:cNvSpPr/>
          <p:nvPr/>
        </p:nvSpPr>
        <p:spPr>
          <a:xfrm>
            <a:off x="2749097" y="4479438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Screaning</a:t>
            </a:r>
            <a:endParaRPr lang="es-CL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89056D-876D-5079-F4F7-6D37A774E73C}"/>
              </a:ext>
            </a:extLst>
          </p:cNvPr>
          <p:cNvCxnSpPr>
            <a:cxnSpLocks/>
          </p:cNvCxnSpPr>
          <p:nvPr/>
        </p:nvCxnSpPr>
        <p:spPr>
          <a:xfrm>
            <a:off x="4615997" y="4855675"/>
            <a:ext cx="12482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6883A7-212E-01C4-7B4B-680114D16B7B}"/>
              </a:ext>
            </a:extLst>
          </p:cNvPr>
          <p:cNvSpPr txBox="1"/>
          <p:nvPr/>
        </p:nvSpPr>
        <p:spPr>
          <a:xfrm>
            <a:off x="2883806" y="5302714"/>
            <a:ext cx="212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base a leer el abstract, es posible responder pregunta??</a:t>
            </a:r>
            <a:endParaRPr lang="es-CL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CAE7AC1-AFC4-4182-1ACB-2483FED8E1B8}"/>
              </a:ext>
            </a:extLst>
          </p:cNvPr>
          <p:cNvCxnSpPr>
            <a:cxnSpLocks/>
          </p:cNvCxnSpPr>
          <p:nvPr/>
        </p:nvCxnSpPr>
        <p:spPr>
          <a:xfrm>
            <a:off x="5077732" y="2235848"/>
            <a:ext cx="464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39445BD-F7B2-54B4-9B3D-D87EB8BE115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11811" y="2235848"/>
            <a:ext cx="11298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E74D77F-B377-E448-C9AC-937972C6BBDD}"/>
              </a:ext>
            </a:extLst>
          </p:cNvPr>
          <p:cNvSpPr/>
          <p:nvPr/>
        </p:nvSpPr>
        <p:spPr>
          <a:xfrm>
            <a:off x="8541658" y="1859610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 archivos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3F9B82-EF70-4394-5BFC-3CB84626BCC6}"/>
              </a:ext>
            </a:extLst>
          </p:cNvPr>
          <p:cNvSpPr txBox="1"/>
          <p:nvPr/>
        </p:nvSpPr>
        <p:spPr>
          <a:xfrm>
            <a:off x="10408558" y="2315883"/>
            <a:ext cx="13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Listado Integrado</a:t>
            </a:r>
            <a:endParaRPr lang="es-CL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EA4EBA9-42AC-2438-BDFD-91B66EBAD2A4}"/>
              </a:ext>
            </a:extLst>
          </p:cNvPr>
          <p:cNvCxnSpPr>
            <a:cxnSpLocks/>
          </p:cNvCxnSpPr>
          <p:nvPr/>
        </p:nvCxnSpPr>
        <p:spPr>
          <a:xfrm>
            <a:off x="10408558" y="2209739"/>
            <a:ext cx="464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04B4163-8A3A-229A-5302-08CE97DC7867}"/>
              </a:ext>
            </a:extLst>
          </p:cNvPr>
          <p:cNvSpPr txBox="1"/>
          <p:nvPr/>
        </p:nvSpPr>
        <p:spPr>
          <a:xfrm>
            <a:off x="668564" y="4676855"/>
            <a:ext cx="13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Listado Integrado</a:t>
            </a:r>
            <a:endParaRPr lang="es-CL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A18624-AB6B-DE5C-8A7C-02B998AB5CA4}"/>
              </a:ext>
            </a:extLst>
          </p:cNvPr>
          <p:cNvCxnSpPr>
            <a:cxnSpLocks/>
          </p:cNvCxnSpPr>
          <p:nvPr/>
        </p:nvCxnSpPr>
        <p:spPr>
          <a:xfrm flipV="1">
            <a:off x="1610178" y="4855676"/>
            <a:ext cx="11298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773D68D-75B1-2F0A-96F5-0D837FB3D5C5}"/>
              </a:ext>
            </a:extLst>
          </p:cNvPr>
          <p:cNvSpPr txBox="1"/>
          <p:nvPr/>
        </p:nvSpPr>
        <p:spPr>
          <a:xfrm>
            <a:off x="5998935" y="4479438"/>
            <a:ext cx="228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Listado Acotado (con </a:t>
            </a:r>
            <a:r>
              <a:rPr lang="es-MX" dirty="0" err="1"/>
              <a:t>flag</a:t>
            </a:r>
            <a:r>
              <a:rPr lang="es-MX" dirty="0"/>
              <a:t> SI/No)</a:t>
            </a:r>
            <a:endParaRPr lang="es-CL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E73229E-7FA9-2EE1-2CE0-AB896D819108}"/>
              </a:ext>
            </a:extLst>
          </p:cNvPr>
          <p:cNvSpPr txBox="1"/>
          <p:nvPr/>
        </p:nvSpPr>
        <p:spPr>
          <a:xfrm>
            <a:off x="8233683" y="317670"/>
            <a:ext cx="3489324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crea_contenido_pubmed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crea_contenido_scopus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fusionar_tablas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ordenar_por_titulo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45EC01C-A816-5208-C0E2-5A1C4FA8A872}"/>
              </a:ext>
            </a:extLst>
          </p:cNvPr>
          <p:cNvSpPr txBox="1"/>
          <p:nvPr/>
        </p:nvSpPr>
        <p:spPr>
          <a:xfrm>
            <a:off x="2981325" y="3380209"/>
            <a:ext cx="1866900" cy="10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quest_gpt</a:t>
            </a: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Screaning</a:t>
            </a: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Screaning2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5C87F8F-F174-C893-003F-45D638FB715A}"/>
              </a:ext>
            </a:extLst>
          </p:cNvPr>
          <p:cNvSpPr txBox="1"/>
          <p:nvPr/>
        </p:nvSpPr>
        <p:spPr>
          <a:xfrm>
            <a:off x="342448" y="130479"/>
            <a:ext cx="45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u="sng" dirty="0"/>
              <a:t>SCREANING</a:t>
            </a:r>
            <a:endParaRPr lang="es-CL" sz="3200" b="1" u="sng" dirty="0"/>
          </a:p>
        </p:txBody>
      </p:sp>
    </p:spTree>
    <p:extLst>
      <p:ext uri="{BB962C8B-B14F-4D97-AF65-F5344CB8AC3E}">
        <p14:creationId xmlns:p14="http://schemas.microsoft.com/office/powerpoint/2010/main" val="9131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AAD9-6B68-E51A-83EF-7CEFB250B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42">
            <a:extLst>
              <a:ext uri="{FF2B5EF4-FFF2-40B4-BE49-F238E27FC236}">
                <a16:creationId xmlns:a16="http://schemas.microsoft.com/office/drawing/2014/main" id="{73152B51-32AA-80A6-4E79-5F533F4881B9}"/>
              </a:ext>
            </a:extLst>
          </p:cNvPr>
          <p:cNvSpPr txBox="1"/>
          <p:nvPr/>
        </p:nvSpPr>
        <p:spPr>
          <a:xfrm>
            <a:off x="139248" y="0"/>
            <a:ext cx="45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u="sng" dirty="0"/>
              <a:t>Responder preguntas</a:t>
            </a:r>
            <a:endParaRPr lang="es-CL" sz="3200" b="1" u="sng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8333E1B-5062-8970-D1E9-DC7D75D4D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46449"/>
              </p:ext>
            </p:extLst>
          </p:nvPr>
        </p:nvGraphicFramePr>
        <p:xfrm>
          <a:off x="0" y="676064"/>
          <a:ext cx="12052752" cy="5864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4456">
                  <a:extLst>
                    <a:ext uri="{9D8B030D-6E8A-4147-A177-3AD203B41FA5}">
                      <a16:colId xmlns:a16="http://schemas.microsoft.com/office/drawing/2014/main" val="3230465392"/>
                    </a:ext>
                  </a:extLst>
                </a:gridCol>
                <a:gridCol w="1793686">
                  <a:extLst>
                    <a:ext uri="{9D8B030D-6E8A-4147-A177-3AD203B41FA5}">
                      <a16:colId xmlns:a16="http://schemas.microsoft.com/office/drawing/2014/main" val="1943418549"/>
                    </a:ext>
                  </a:extLst>
                </a:gridCol>
                <a:gridCol w="2439682">
                  <a:extLst>
                    <a:ext uri="{9D8B030D-6E8A-4147-A177-3AD203B41FA5}">
                      <a16:colId xmlns:a16="http://schemas.microsoft.com/office/drawing/2014/main" val="1841949170"/>
                    </a:ext>
                  </a:extLst>
                </a:gridCol>
                <a:gridCol w="4814928">
                  <a:extLst>
                    <a:ext uri="{9D8B030D-6E8A-4147-A177-3AD203B41FA5}">
                      <a16:colId xmlns:a16="http://schemas.microsoft.com/office/drawing/2014/main" val="1371928130"/>
                    </a:ext>
                  </a:extLst>
                </a:gridCol>
              </a:tblGrid>
              <a:tr h="554048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 dirty="0">
                          <a:effectLst/>
                        </a:rPr>
                        <a:t>Función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Parámetros de Entrada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Salida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Descripción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8859798"/>
                  </a:ext>
                </a:extLst>
              </a:tr>
              <a:tr h="831071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1. </a:t>
                      </a:r>
                      <a:r>
                        <a:rPr lang="es-CL" sz="1600" u="none" strike="noStrike" dirty="0" err="1">
                          <a:effectLst/>
                        </a:rPr>
                        <a:t>renombrar_archivos_pdf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Carpeta con </a:t>
                      </a:r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acotado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Reporte a pantalla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Renombra los archivos PDF con título un correlativo según el orden del listado.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08112"/>
                  </a:ext>
                </a:extLst>
              </a:tr>
              <a:tr h="831071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2. verificar_archivos_presentes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Carpeta con </a:t>
                      </a:r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acotado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 err="1">
                          <a:effectLst/>
                        </a:rPr>
                        <a:t>DataFrame</a:t>
                      </a:r>
                      <a:r>
                        <a:rPr lang="es-CL" sz="1600" u="none" strike="noStrike" dirty="0">
                          <a:effectLst/>
                        </a:rPr>
                        <a:t> actualizado con columna Presente + reporte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Chequea si cada título del listado tiene un PDF en la carpeta y reporta los faltantes.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476328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3. </a:t>
                      </a:r>
                      <a:r>
                        <a:rPr lang="es-MX" sz="1600" u="none" strike="noStrike" dirty="0" err="1">
                          <a:effectLst/>
                        </a:rPr>
                        <a:t>leer_pdf_por_linea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 err="1">
                          <a:effectLst/>
                        </a:rPr>
                        <a:t>ruta_pdf</a:t>
                      </a:r>
                      <a:r>
                        <a:rPr lang="es-CL" sz="1600" u="none" strike="noStrike" dirty="0">
                          <a:effectLst/>
                        </a:rPr>
                        <a:t> (</a:t>
                      </a:r>
                      <a:r>
                        <a:rPr lang="es-CL" sz="1600" u="none" strike="noStrike" dirty="0" err="1">
                          <a:effectLst/>
                        </a:rPr>
                        <a:t>str</a:t>
                      </a:r>
                      <a:r>
                        <a:rPr lang="es-CL" sz="1600" u="none" strike="noStrike" dirty="0">
                          <a:effectLst/>
                        </a:rPr>
                        <a:t>)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 err="1">
                          <a:effectLst/>
                        </a:rPr>
                        <a:t>contenido</a:t>
                      </a:r>
                      <a:r>
                        <a:rPr lang="pt-BR" sz="1600" u="none" strike="noStrike" dirty="0">
                          <a:effectLst/>
                        </a:rPr>
                        <a:t> (lista </a:t>
                      </a:r>
                      <a:r>
                        <a:rPr lang="pt-BR" sz="1600" u="none" strike="noStrike" dirty="0" err="1">
                          <a:effectLst/>
                        </a:rPr>
                        <a:t>str</a:t>
                      </a:r>
                      <a:r>
                        <a:rPr lang="pt-BR" sz="1600" u="none" strike="noStrike" dirty="0">
                          <a:effectLst/>
                        </a:rPr>
                        <a:t>) </a:t>
                      </a:r>
                      <a:r>
                        <a:rPr lang="pt-BR" sz="1600" u="none" strike="noStrike" dirty="0" err="1">
                          <a:effectLst/>
                        </a:rPr>
                        <a:t>num_caracteres</a:t>
                      </a:r>
                      <a:r>
                        <a:rPr lang="pt-BR" sz="1600" u="none" strike="noStrike" dirty="0">
                          <a:effectLst/>
                        </a:rPr>
                        <a:t> (lista </a:t>
                      </a:r>
                      <a:r>
                        <a:rPr lang="pt-BR" sz="1600" u="none" strike="noStrike" dirty="0" err="1">
                          <a:effectLst/>
                        </a:rPr>
                        <a:t>int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Lee un PDF línea por línea y carga en estructura el texto por linea y la cantidad de caracteres.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361428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4. extraer_estructura_jerarquica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Estructura con contenido (</a:t>
                      </a:r>
                      <a:r>
                        <a:rPr lang="es-CL" sz="1600" u="none" strike="noStrike" dirty="0" err="1">
                          <a:effectLst/>
                        </a:rPr>
                        <a:t>str</a:t>
                      </a:r>
                      <a:r>
                        <a:rPr lang="es-CL" sz="1600" u="none" strike="noStrike" dirty="0">
                          <a:effectLst/>
                        </a:rPr>
                        <a:t>)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estructura anterior</a:t>
                      </a:r>
                    </a:p>
                    <a:p>
                      <a:pPr algn="l" fontAlgn="ctr"/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Extrae capítulos, subcapítulos y sus posiciones (líneas). Abstract, Introducción, Métodos </a:t>
                      </a:r>
                      <a:r>
                        <a:rPr lang="es-MX" sz="1600" u="none" strike="noStrike" dirty="0" err="1">
                          <a:effectLst/>
                        </a:rPr>
                        <a:t>etc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993386"/>
                  </a:ext>
                </a:extLst>
              </a:tr>
              <a:tr h="747964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5. chequear_estructura_jerarquica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estructura</a:t>
                      </a:r>
                      <a:r>
                        <a:rPr lang="en-US" sz="1600" u="none" strike="noStrike" dirty="0">
                          <a:effectLst/>
                        </a:rPr>
                        <a:t> (</a:t>
                      </a:r>
                      <a:r>
                        <a:rPr lang="en-US" sz="1600" u="none" strike="noStrike" dirty="0" err="1">
                          <a:effectLst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</a:rPr>
                        <a:t>), </a:t>
                      </a:r>
                      <a:r>
                        <a:rPr lang="en-US" sz="1600" u="none" strike="noStrike" dirty="0" err="1">
                          <a:effectLst/>
                        </a:rPr>
                        <a:t>string_busqueda</a:t>
                      </a:r>
                      <a:r>
                        <a:rPr lang="en-US" sz="1600" u="none" strike="noStrike" dirty="0">
                          <a:effectLst/>
                        </a:rPr>
                        <a:t> (str)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Reporte de error en estructura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Verifica si un </a:t>
                      </a:r>
                      <a:r>
                        <a:rPr lang="es-MX" sz="1600" u="none" strike="noStrike" dirty="0" err="1">
                          <a:effectLst/>
                        </a:rPr>
                        <a:t>string</a:t>
                      </a:r>
                      <a:r>
                        <a:rPr lang="es-MX" sz="1600" u="none" strike="noStrike" dirty="0">
                          <a:effectLst/>
                        </a:rPr>
                        <a:t> específico está presente en la estructura jerárquica.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806821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6. definir_fuente_para_responder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estructura (dict), preguntas (list)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Capitulo o sección que responden preguntas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Define las secciones y rango de líneas relevantes para responder cada pregunta.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102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7. resumir_parrafo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parrafo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Llenar resumen en estructura</a:t>
                      </a:r>
                      <a:endParaRPr lang="es-C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Genera un resumen breve del párrafo de entrada.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178732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8. responder_preguntas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fuentes (dict), contenido (str)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respuestas (</a:t>
                      </a:r>
                      <a:r>
                        <a:rPr lang="es-MX" sz="1600" u="none" strike="noStrike" dirty="0" err="1">
                          <a:effectLst/>
                        </a:rPr>
                        <a:t>pd.DataFrame</a:t>
                      </a:r>
                      <a:r>
                        <a:rPr lang="es-MX" sz="1600" u="none" strike="noStrike" dirty="0">
                          <a:effectLst/>
                        </a:rPr>
                        <a:t>): Pregunta, Respuesta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Responde preguntas leyendo texto en los rangos definidos y almacena en una tabla.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93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12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340</Words>
  <Application>Microsoft Office PowerPoint</Application>
  <PresentationFormat>Panorámica</PresentationFormat>
  <Paragraphs>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Arial Unicode MS</vt:lpstr>
      <vt:lpstr>Consolas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Alberto Araya Galvez</dc:creator>
  <cp:lastModifiedBy>David Alberto Araya Galvez</cp:lastModifiedBy>
  <cp:revision>1</cp:revision>
  <dcterms:created xsi:type="dcterms:W3CDTF">2024-11-13T10:34:20Z</dcterms:created>
  <dcterms:modified xsi:type="dcterms:W3CDTF">2024-11-13T12:40:26Z</dcterms:modified>
</cp:coreProperties>
</file>