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6"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71" r:id="rId14"/>
    <p:sldId id="272" r:id="rId15"/>
    <p:sldId id="268" r:id="rId16"/>
    <p:sldId id="269" r:id="rId17"/>
    <p:sldId id="270"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D6AF22-6B25-4B8D-A181-3C30C1BC9004}" v="8" dt="2021-04-09T10:46:26.8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on Rossi" userId="6012ecf80f93ad22" providerId="LiveId" clId="{84D6AF22-6B25-4B8D-A181-3C30C1BC9004}"/>
    <pc:docChg chg="undo custSel addSld modSld sldOrd">
      <pc:chgData name="Ramon Rossi" userId="6012ecf80f93ad22" providerId="LiveId" clId="{84D6AF22-6B25-4B8D-A181-3C30C1BC9004}" dt="2021-04-09T10:49:39.449" v="2362" actId="1076"/>
      <pc:docMkLst>
        <pc:docMk/>
      </pc:docMkLst>
      <pc:sldChg chg="modSp mod">
        <pc:chgData name="Ramon Rossi" userId="6012ecf80f93ad22" providerId="LiveId" clId="{84D6AF22-6B25-4B8D-A181-3C30C1BC9004}" dt="2021-04-09T10:48:48.758" v="2350" actId="20577"/>
        <pc:sldMkLst>
          <pc:docMk/>
          <pc:sldMk cId="3296292356" sldId="259"/>
        </pc:sldMkLst>
        <pc:spChg chg="mod">
          <ac:chgData name="Ramon Rossi" userId="6012ecf80f93ad22" providerId="LiveId" clId="{84D6AF22-6B25-4B8D-A181-3C30C1BC9004}" dt="2021-04-09T10:48:48.758" v="2350" actId="20577"/>
          <ac:spMkLst>
            <pc:docMk/>
            <pc:sldMk cId="3296292356" sldId="259"/>
            <ac:spMk id="3" creationId="{21547340-6763-4F17-92B3-598D870E55B2}"/>
          </ac:spMkLst>
        </pc:spChg>
      </pc:sldChg>
      <pc:sldChg chg="modSp mod">
        <pc:chgData name="Ramon Rossi" userId="6012ecf80f93ad22" providerId="LiveId" clId="{84D6AF22-6B25-4B8D-A181-3C30C1BC9004}" dt="2021-04-09T10:04:59.762" v="13" actId="1038"/>
        <pc:sldMkLst>
          <pc:docMk/>
          <pc:sldMk cId="4213563909" sldId="262"/>
        </pc:sldMkLst>
        <pc:picChg chg="mod">
          <ac:chgData name="Ramon Rossi" userId="6012ecf80f93ad22" providerId="LiveId" clId="{84D6AF22-6B25-4B8D-A181-3C30C1BC9004}" dt="2021-04-09T10:04:59.762" v="13" actId="1038"/>
          <ac:picMkLst>
            <pc:docMk/>
            <pc:sldMk cId="4213563909" sldId="262"/>
            <ac:picMk id="6" creationId="{2CCCCBA7-9DC9-4489-9BC4-01592084929B}"/>
          </ac:picMkLst>
        </pc:picChg>
      </pc:sldChg>
      <pc:sldChg chg="addSp delSp modSp add mod">
        <pc:chgData name="Ramon Rossi" userId="6012ecf80f93ad22" providerId="LiveId" clId="{84D6AF22-6B25-4B8D-A181-3C30C1BC9004}" dt="2021-04-09T10:06:36.076" v="243" actId="20577"/>
        <pc:sldMkLst>
          <pc:docMk/>
          <pc:sldMk cId="3503824821" sldId="265"/>
        </pc:sldMkLst>
        <pc:spChg chg="mod">
          <ac:chgData name="Ramon Rossi" userId="6012ecf80f93ad22" providerId="LiveId" clId="{84D6AF22-6B25-4B8D-A181-3C30C1BC9004}" dt="2021-04-09T10:06:36.076" v="243" actId="20577"/>
          <ac:spMkLst>
            <pc:docMk/>
            <pc:sldMk cId="3503824821" sldId="265"/>
            <ac:spMk id="2" creationId="{A8890B1F-274C-4060-8D84-A6D45A1F71E2}"/>
          </ac:spMkLst>
        </pc:spChg>
        <pc:picChg chg="add mod">
          <ac:chgData name="Ramon Rossi" userId="6012ecf80f93ad22" providerId="LiveId" clId="{84D6AF22-6B25-4B8D-A181-3C30C1BC9004}" dt="2021-04-09T10:04:48.743" v="8" actId="1076"/>
          <ac:picMkLst>
            <pc:docMk/>
            <pc:sldMk cId="3503824821" sldId="265"/>
            <ac:picMk id="5" creationId="{FD7F0FD8-3526-4CD1-8D1F-3E9F2A1EA476}"/>
          </ac:picMkLst>
        </pc:picChg>
        <pc:picChg chg="del">
          <ac:chgData name="Ramon Rossi" userId="6012ecf80f93ad22" providerId="LiveId" clId="{84D6AF22-6B25-4B8D-A181-3C30C1BC9004}" dt="2021-04-09T10:04:28.326" v="1" actId="478"/>
          <ac:picMkLst>
            <pc:docMk/>
            <pc:sldMk cId="3503824821" sldId="265"/>
            <ac:picMk id="6" creationId="{2CCCCBA7-9DC9-4489-9BC4-01592084929B}"/>
          </ac:picMkLst>
        </pc:picChg>
      </pc:sldChg>
      <pc:sldChg chg="addSp delSp modSp add mod">
        <pc:chgData name="Ramon Rossi" userId="6012ecf80f93ad22" providerId="LiveId" clId="{84D6AF22-6B25-4B8D-A181-3C30C1BC9004}" dt="2021-04-09T10:49:39.449" v="2362" actId="1076"/>
        <pc:sldMkLst>
          <pc:docMk/>
          <pc:sldMk cId="1933310656" sldId="266"/>
        </pc:sldMkLst>
        <pc:spChg chg="mod">
          <ac:chgData name="Ramon Rossi" userId="6012ecf80f93ad22" providerId="LiveId" clId="{84D6AF22-6B25-4B8D-A181-3C30C1BC9004}" dt="2021-04-09T10:08:09.474" v="404" actId="20577"/>
          <ac:spMkLst>
            <pc:docMk/>
            <pc:sldMk cId="1933310656" sldId="266"/>
            <ac:spMk id="2" creationId="{A8890B1F-274C-4060-8D84-A6D45A1F71E2}"/>
          </ac:spMkLst>
        </pc:spChg>
        <pc:spChg chg="mod">
          <ac:chgData name="Ramon Rossi" userId="6012ecf80f93ad22" providerId="LiveId" clId="{84D6AF22-6B25-4B8D-A181-3C30C1BC9004}" dt="2021-04-09T10:49:21.790" v="2355" actId="20577"/>
          <ac:spMkLst>
            <pc:docMk/>
            <pc:sldMk cId="1933310656" sldId="266"/>
            <ac:spMk id="3" creationId="{21547340-6763-4F17-92B3-598D870E55B2}"/>
          </ac:spMkLst>
        </pc:spChg>
        <pc:spChg chg="add mod">
          <ac:chgData name="Ramon Rossi" userId="6012ecf80f93ad22" providerId="LiveId" clId="{84D6AF22-6B25-4B8D-A181-3C30C1BC9004}" dt="2021-04-09T10:49:39.449" v="2362" actId="1076"/>
          <ac:spMkLst>
            <pc:docMk/>
            <pc:sldMk cId="1933310656" sldId="266"/>
            <ac:spMk id="8" creationId="{E953D0D4-D511-47DE-92FD-3801E487BD08}"/>
          </ac:spMkLst>
        </pc:spChg>
        <pc:picChg chg="del">
          <ac:chgData name="Ramon Rossi" userId="6012ecf80f93ad22" providerId="LiveId" clId="{84D6AF22-6B25-4B8D-A181-3C30C1BC9004}" dt="2021-04-09T10:08:11.619" v="405" actId="478"/>
          <ac:picMkLst>
            <pc:docMk/>
            <pc:sldMk cId="1933310656" sldId="266"/>
            <ac:picMk id="5" creationId="{FD7F0FD8-3526-4CD1-8D1F-3E9F2A1EA476}"/>
          </ac:picMkLst>
        </pc:picChg>
        <pc:picChg chg="add mod">
          <ac:chgData name="Ramon Rossi" userId="6012ecf80f93ad22" providerId="LiveId" clId="{84D6AF22-6B25-4B8D-A181-3C30C1BC9004}" dt="2021-04-09T10:49:17.590" v="2353" actId="1076"/>
          <ac:picMkLst>
            <pc:docMk/>
            <pc:sldMk cId="1933310656" sldId="266"/>
            <ac:picMk id="6" creationId="{6B9FFB37-5C73-4E18-BB2C-37622EB09C56}"/>
          </ac:picMkLst>
        </pc:picChg>
        <pc:cxnChg chg="add mod">
          <ac:chgData name="Ramon Rossi" userId="6012ecf80f93ad22" providerId="LiveId" clId="{84D6AF22-6B25-4B8D-A181-3C30C1BC9004}" dt="2021-04-09T10:49:17.590" v="2353" actId="1076"/>
          <ac:cxnSpMkLst>
            <pc:docMk/>
            <pc:sldMk cId="1933310656" sldId="266"/>
            <ac:cxnSpMk id="7" creationId="{07E3F779-E27B-48C8-9868-11BAE540F581}"/>
          </ac:cxnSpMkLst>
        </pc:cxnChg>
      </pc:sldChg>
      <pc:sldChg chg="addSp delSp modSp add mod">
        <pc:chgData name="Ramon Rossi" userId="6012ecf80f93ad22" providerId="LiveId" clId="{84D6AF22-6B25-4B8D-A181-3C30C1BC9004}" dt="2021-04-09T10:17:04.932" v="1101" actId="1076"/>
        <pc:sldMkLst>
          <pc:docMk/>
          <pc:sldMk cId="3536660794" sldId="267"/>
        </pc:sldMkLst>
        <pc:spChg chg="mod">
          <ac:chgData name="Ramon Rossi" userId="6012ecf80f93ad22" providerId="LiveId" clId="{84D6AF22-6B25-4B8D-A181-3C30C1BC9004}" dt="2021-04-09T10:14:44.236" v="936" actId="20577"/>
          <ac:spMkLst>
            <pc:docMk/>
            <pc:sldMk cId="3536660794" sldId="267"/>
            <ac:spMk id="2" creationId="{A8890B1F-274C-4060-8D84-A6D45A1F71E2}"/>
          </ac:spMkLst>
        </pc:spChg>
        <pc:spChg chg="mod">
          <ac:chgData name="Ramon Rossi" userId="6012ecf80f93ad22" providerId="LiveId" clId="{84D6AF22-6B25-4B8D-A181-3C30C1BC9004}" dt="2021-04-09T10:16:54.434" v="1100" actId="5793"/>
          <ac:spMkLst>
            <pc:docMk/>
            <pc:sldMk cId="3536660794" sldId="267"/>
            <ac:spMk id="3" creationId="{21547340-6763-4F17-92B3-598D870E55B2}"/>
          </ac:spMkLst>
        </pc:spChg>
        <pc:spChg chg="del">
          <ac:chgData name="Ramon Rossi" userId="6012ecf80f93ad22" providerId="LiveId" clId="{84D6AF22-6B25-4B8D-A181-3C30C1BC9004}" dt="2021-04-09T10:15:56.226" v="939" actId="478"/>
          <ac:spMkLst>
            <pc:docMk/>
            <pc:sldMk cId="3536660794" sldId="267"/>
            <ac:spMk id="8" creationId="{E953D0D4-D511-47DE-92FD-3801E487BD08}"/>
          </ac:spMkLst>
        </pc:spChg>
        <pc:picChg chg="add mod ord">
          <ac:chgData name="Ramon Rossi" userId="6012ecf80f93ad22" providerId="LiveId" clId="{84D6AF22-6B25-4B8D-A181-3C30C1BC9004}" dt="2021-04-09T10:17:04.932" v="1101" actId="1076"/>
          <ac:picMkLst>
            <pc:docMk/>
            <pc:sldMk cId="3536660794" sldId="267"/>
            <ac:picMk id="5" creationId="{491C7026-6E76-456D-8CB0-93E05942B97D}"/>
          </ac:picMkLst>
        </pc:picChg>
        <pc:picChg chg="del">
          <ac:chgData name="Ramon Rossi" userId="6012ecf80f93ad22" providerId="LiveId" clId="{84D6AF22-6B25-4B8D-A181-3C30C1BC9004}" dt="2021-04-09T10:15:52.214" v="937" actId="478"/>
          <ac:picMkLst>
            <pc:docMk/>
            <pc:sldMk cId="3536660794" sldId="267"/>
            <ac:picMk id="6" creationId="{6B9FFB37-5C73-4E18-BB2C-37622EB09C56}"/>
          </ac:picMkLst>
        </pc:picChg>
        <pc:cxnChg chg="del">
          <ac:chgData name="Ramon Rossi" userId="6012ecf80f93ad22" providerId="LiveId" clId="{84D6AF22-6B25-4B8D-A181-3C30C1BC9004}" dt="2021-04-09T10:15:54.770" v="938" actId="478"/>
          <ac:cxnSpMkLst>
            <pc:docMk/>
            <pc:sldMk cId="3536660794" sldId="267"/>
            <ac:cxnSpMk id="7" creationId="{07E3F779-E27B-48C8-9868-11BAE540F581}"/>
          </ac:cxnSpMkLst>
        </pc:cxnChg>
      </pc:sldChg>
      <pc:sldChg chg="addSp delSp modSp add mod">
        <pc:chgData name="Ramon Rossi" userId="6012ecf80f93ad22" providerId="LiveId" clId="{84D6AF22-6B25-4B8D-A181-3C30C1BC9004}" dt="2021-04-09T10:22:34.746" v="1328" actId="20577"/>
        <pc:sldMkLst>
          <pc:docMk/>
          <pc:sldMk cId="1632857656" sldId="268"/>
        </pc:sldMkLst>
        <pc:spChg chg="mod">
          <ac:chgData name="Ramon Rossi" userId="6012ecf80f93ad22" providerId="LiveId" clId="{84D6AF22-6B25-4B8D-A181-3C30C1BC9004}" dt="2021-04-09T10:17:40.986" v="1217" actId="20577"/>
          <ac:spMkLst>
            <pc:docMk/>
            <pc:sldMk cId="1632857656" sldId="268"/>
            <ac:spMk id="2" creationId="{A8890B1F-274C-4060-8D84-A6D45A1F71E2}"/>
          </ac:spMkLst>
        </pc:spChg>
        <pc:spChg chg="mod">
          <ac:chgData name="Ramon Rossi" userId="6012ecf80f93ad22" providerId="LiveId" clId="{84D6AF22-6B25-4B8D-A181-3C30C1BC9004}" dt="2021-04-09T10:22:34.746" v="1328" actId="20577"/>
          <ac:spMkLst>
            <pc:docMk/>
            <pc:sldMk cId="1632857656" sldId="268"/>
            <ac:spMk id="3" creationId="{21547340-6763-4F17-92B3-598D870E55B2}"/>
          </ac:spMkLst>
        </pc:spChg>
        <pc:spChg chg="add mod">
          <ac:chgData name="Ramon Rossi" userId="6012ecf80f93ad22" providerId="LiveId" clId="{84D6AF22-6B25-4B8D-A181-3C30C1BC9004}" dt="2021-04-09T10:21:49.561" v="1310" actId="1076"/>
          <ac:spMkLst>
            <pc:docMk/>
            <pc:sldMk cId="1632857656" sldId="268"/>
            <ac:spMk id="9" creationId="{533FFB29-310D-43AA-9064-4371151C1F8B}"/>
          </ac:spMkLst>
        </pc:spChg>
        <pc:picChg chg="del">
          <ac:chgData name="Ramon Rossi" userId="6012ecf80f93ad22" providerId="LiveId" clId="{84D6AF22-6B25-4B8D-A181-3C30C1BC9004}" dt="2021-04-09T10:17:47.374" v="1218" actId="478"/>
          <ac:picMkLst>
            <pc:docMk/>
            <pc:sldMk cId="1632857656" sldId="268"/>
            <ac:picMk id="5" creationId="{491C7026-6E76-456D-8CB0-93E05942B97D}"/>
          </ac:picMkLst>
        </pc:picChg>
        <pc:picChg chg="add mod">
          <ac:chgData name="Ramon Rossi" userId="6012ecf80f93ad22" providerId="LiveId" clId="{84D6AF22-6B25-4B8D-A181-3C30C1BC9004}" dt="2021-04-09T10:20:30.722" v="1278" actId="1076"/>
          <ac:picMkLst>
            <pc:docMk/>
            <pc:sldMk cId="1632857656" sldId="268"/>
            <ac:picMk id="6" creationId="{C93C9B4E-D4B3-47FA-84C1-11482CD85B9C}"/>
          </ac:picMkLst>
        </pc:picChg>
        <pc:cxnChg chg="add mod">
          <ac:chgData name="Ramon Rossi" userId="6012ecf80f93ad22" providerId="LiveId" clId="{84D6AF22-6B25-4B8D-A181-3C30C1BC9004}" dt="2021-04-09T10:22:08.358" v="1312" actId="1582"/>
          <ac:cxnSpMkLst>
            <pc:docMk/>
            <pc:sldMk cId="1632857656" sldId="268"/>
            <ac:cxnSpMk id="8" creationId="{9623CA92-8AE9-40C8-A40D-D9CC86B4A2A7}"/>
          </ac:cxnSpMkLst>
        </pc:cxnChg>
      </pc:sldChg>
      <pc:sldChg chg="modSp add mod">
        <pc:chgData name="Ramon Rossi" userId="6012ecf80f93ad22" providerId="LiveId" clId="{84D6AF22-6B25-4B8D-A181-3C30C1BC9004}" dt="2021-04-09T10:25:27.668" v="1433" actId="113"/>
        <pc:sldMkLst>
          <pc:docMk/>
          <pc:sldMk cId="2142600979" sldId="269"/>
        </pc:sldMkLst>
        <pc:spChg chg="mod">
          <ac:chgData name="Ramon Rossi" userId="6012ecf80f93ad22" providerId="LiveId" clId="{84D6AF22-6B25-4B8D-A181-3C30C1BC9004}" dt="2021-04-09T10:24:40.852" v="1404" actId="20577"/>
          <ac:spMkLst>
            <pc:docMk/>
            <pc:sldMk cId="2142600979" sldId="269"/>
            <ac:spMk id="2" creationId="{A8890B1F-274C-4060-8D84-A6D45A1F71E2}"/>
          </ac:spMkLst>
        </pc:spChg>
        <pc:spChg chg="mod">
          <ac:chgData name="Ramon Rossi" userId="6012ecf80f93ad22" providerId="LiveId" clId="{84D6AF22-6B25-4B8D-A181-3C30C1BC9004}" dt="2021-04-09T10:25:27.668" v="1433" actId="113"/>
          <ac:spMkLst>
            <pc:docMk/>
            <pc:sldMk cId="2142600979" sldId="269"/>
            <ac:spMk id="3" creationId="{21547340-6763-4F17-92B3-598D870E55B2}"/>
          </ac:spMkLst>
        </pc:spChg>
        <pc:picChg chg="mod modCrop">
          <ac:chgData name="Ramon Rossi" userId="6012ecf80f93ad22" providerId="LiveId" clId="{84D6AF22-6B25-4B8D-A181-3C30C1BC9004}" dt="2021-04-09T10:23:34.325" v="1330" actId="732"/>
          <ac:picMkLst>
            <pc:docMk/>
            <pc:sldMk cId="2142600979" sldId="269"/>
            <ac:picMk id="6" creationId="{C93C9B4E-D4B3-47FA-84C1-11482CD85B9C}"/>
          </ac:picMkLst>
        </pc:picChg>
      </pc:sldChg>
      <pc:sldChg chg="addSp delSp modSp add mod">
        <pc:chgData name="Ramon Rossi" userId="6012ecf80f93ad22" providerId="LiveId" clId="{84D6AF22-6B25-4B8D-A181-3C30C1BC9004}" dt="2021-04-09T10:30:35.095" v="1542" actId="478"/>
        <pc:sldMkLst>
          <pc:docMk/>
          <pc:sldMk cId="523478315" sldId="270"/>
        </pc:sldMkLst>
        <pc:spChg chg="mod">
          <ac:chgData name="Ramon Rossi" userId="6012ecf80f93ad22" providerId="LiveId" clId="{84D6AF22-6B25-4B8D-A181-3C30C1BC9004}" dt="2021-04-09T10:28:20.902" v="1522" actId="20577"/>
          <ac:spMkLst>
            <pc:docMk/>
            <pc:sldMk cId="523478315" sldId="270"/>
            <ac:spMk id="3" creationId="{21547340-6763-4F17-92B3-598D870E55B2}"/>
          </ac:spMkLst>
        </pc:spChg>
        <pc:spChg chg="del mod">
          <ac:chgData name="Ramon Rossi" userId="6012ecf80f93ad22" providerId="LiveId" clId="{84D6AF22-6B25-4B8D-A181-3C30C1BC9004}" dt="2021-04-09T10:30:06.064" v="1534" actId="478"/>
          <ac:spMkLst>
            <pc:docMk/>
            <pc:sldMk cId="523478315" sldId="270"/>
            <ac:spMk id="9" creationId="{533FFB29-310D-43AA-9064-4371151C1F8B}"/>
          </ac:spMkLst>
        </pc:spChg>
        <pc:picChg chg="add mod ord">
          <ac:chgData name="Ramon Rossi" userId="6012ecf80f93ad22" providerId="LiveId" clId="{84D6AF22-6B25-4B8D-A181-3C30C1BC9004}" dt="2021-04-09T10:30:01.663" v="1532" actId="1076"/>
          <ac:picMkLst>
            <pc:docMk/>
            <pc:sldMk cId="523478315" sldId="270"/>
            <ac:picMk id="5" creationId="{04A3AEC0-2620-4BED-B16B-7D007C106F16}"/>
          </ac:picMkLst>
        </pc:picChg>
        <pc:picChg chg="del">
          <ac:chgData name="Ramon Rossi" userId="6012ecf80f93ad22" providerId="LiveId" clId="{84D6AF22-6B25-4B8D-A181-3C30C1BC9004}" dt="2021-04-09T10:26:02.429" v="1437" actId="478"/>
          <ac:picMkLst>
            <pc:docMk/>
            <pc:sldMk cId="523478315" sldId="270"/>
            <ac:picMk id="6" creationId="{C93C9B4E-D4B3-47FA-84C1-11482CD85B9C}"/>
          </ac:picMkLst>
        </pc:picChg>
        <pc:picChg chg="add mod ord">
          <ac:chgData name="Ramon Rossi" userId="6012ecf80f93ad22" providerId="LiveId" clId="{84D6AF22-6B25-4B8D-A181-3C30C1BC9004}" dt="2021-04-09T10:30:16.037" v="1537" actId="1076"/>
          <ac:picMkLst>
            <pc:docMk/>
            <pc:sldMk cId="523478315" sldId="270"/>
            <ac:picMk id="10" creationId="{20D265AA-948D-493B-BBAA-D91BCCE2046A}"/>
          </ac:picMkLst>
        </pc:picChg>
        <pc:cxnChg chg="del mod">
          <ac:chgData name="Ramon Rossi" userId="6012ecf80f93ad22" providerId="LiveId" clId="{84D6AF22-6B25-4B8D-A181-3C30C1BC9004}" dt="2021-04-09T10:30:35.095" v="1542" actId="478"/>
          <ac:cxnSpMkLst>
            <pc:docMk/>
            <pc:sldMk cId="523478315" sldId="270"/>
            <ac:cxnSpMk id="8" creationId="{9623CA92-8AE9-40C8-A40D-D9CC86B4A2A7}"/>
          </ac:cxnSpMkLst>
        </pc:cxnChg>
      </pc:sldChg>
      <pc:sldChg chg="addSp delSp modSp add mod ord">
        <pc:chgData name="Ramon Rossi" userId="6012ecf80f93ad22" providerId="LiveId" clId="{84D6AF22-6B25-4B8D-A181-3C30C1BC9004}" dt="2021-04-09T10:32:07.920" v="1574" actId="1076"/>
        <pc:sldMkLst>
          <pc:docMk/>
          <pc:sldMk cId="3471667605" sldId="271"/>
        </pc:sldMkLst>
        <pc:spChg chg="mod">
          <ac:chgData name="Ramon Rossi" userId="6012ecf80f93ad22" providerId="LiveId" clId="{84D6AF22-6B25-4B8D-A181-3C30C1BC9004}" dt="2021-04-09T10:32:00.353" v="1573" actId="20577"/>
          <ac:spMkLst>
            <pc:docMk/>
            <pc:sldMk cId="3471667605" sldId="271"/>
            <ac:spMk id="3" creationId="{21547340-6763-4F17-92B3-598D870E55B2}"/>
          </ac:spMkLst>
        </pc:spChg>
        <pc:spChg chg="del">
          <ac:chgData name="Ramon Rossi" userId="6012ecf80f93ad22" providerId="LiveId" clId="{84D6AF22-6B25-4B8D-A181-3C30C1BC9004}" dt="2021-04-09T10:31:45.034" v="1547" actId="478"/>
          <ac:spMkLst>
            <pc:docMk/>
            <pc:sldMk cId="3471667605" sldId="271"/>
            <ac:spMk id="9" creationId="{533FFB29-310D-43AA-9064-4371151C1F8B}"/>
          </ac:spMkLst>
        </pc:spChg>
        <pc:picChg chg="add mod">
          <ac:chgData name="Ramon Rossi" userId="6012ecf80f93ad22" providerId="LiveId" clId="{84D6AF22-6B25-4B8D-A181-3C30C1BC9004}" dt="2021-04-09T10:32:07.920" v="1574" actId="1076"/>
          <ac:picMkLst>
            <pc:docMk/>
            <pc:sldMk cId="3471667605" sldId="271"/>
            <ac:picMk id="5" creationId="{FD7EB3BE-DA31-438A-8C7D-7D5932777FD8}"/>
          </ac:picMkLst>
        </pc:picChg>
        <pc:picChg chg="del">
          <ac:chgData name="Ramon Rossi" userId="6012ecf80f93ad22" providerId="LiveId" clId="{84D6AF22-6B25-4B8D-A181-3C30C1BC9004}" dt="2021-04-09T10:31:42.324" v="1546" actId="478"/>
          <ac:picMkLst>
            <pc:docMk/>
            <pc:sldMk cId="3471667605" sldId="271"/>
            <ac:picMk id="6" creationId="{C93C9B4E-D4B3-47FA-84C1-11482CD85B9C}"/>
          </ac:picMkLst>
        </pc:picChg>
        <pc:cxnChg chg="del">
          <ac:chgData name="Ramon Rossi" userId="6012ecf80f93ad22" providerId="LiveId" clId="{84D6AF22-6B25-4B8D-A181-3C30C1BC9004}" dt="2021-04-09T10:31:46.169" v="1548" actId="478"/>
          <ac:cxnSpMkLst>
            <pc:docMk/>
            <pc:sldMk cId="3471667605" sldId="271"/>
            <ac:cxnSpMk id="8" creationId="{9623CA92-8AE9-40C8-A40D-D9CC86B4A2A7}"/>
          </ac:cxnSpMkLst>
        </pc:cxnChg>
      </pc:sldChg>
      <pc:sldChg chg="addSp delSp modSp add mod">
        <pc:chgData name="Ramon Rossi" userId="6012ecf80f93ad22" providerId="LiveId" clId="{84D6AF22-6B25-4B8D-A181-3C30C1BC9004}" dt="2021-04-09T10:34:04.411" v="1653" actId="14100"/>
        <pc:sldMkLst>
          <pc:docMk/>
          <pc:sldMk cId="3727445389" sldId="272"/>
        </pc:sldMkLst>
        <pc:spChg chg="mod">
          <ac:chgData name="Ramon Rossi" userId="6012ecf80f93ad22" providerId="LiveId" clId="{84D6AF22-6B25-4B8D-A181-3C30C1BC9004}" dt="2021-04-09T10:32:33.670" v="1637" actId="20577"/>
          <ac:spMkLst>
            <pc:docMk/>
            <pc:sldMk cId="3727445389" sldId="272"/>
            <ac:spMk id="3" creationId="{21547340-6763-4F17-92B3-598D870E55B2}"/>
          </ac:spMkLst>
        </pc:spChg>
        <pc:spChg chg="add mod">
          <ac:chgData name="Ramon Rossi" userId="6012ecf80f93ad22" providerId="LiveId" clId="{84D6AF22-6B25-4B8D-A181-3C30C1BC9004}" dt="2021-04-09T10:34:04.411" v="1653" actId="14100"/>
          <ac:spMkLst>
            <pc:docMk/>
            <pc:sldMk cId="3727445389" sldId="272"/>
            <ac:spMk id="7" creationId="{172251CF-456A-4970-BCC2-7CA63E803F2C}"/>
          </ac:spMkLst>
        </pc:spChg>
        <pc:picChg chg="del">
          <ac:chgData name="Ramon Rossi" userId="6012ecf80f93ad22" providerId="LiveId" clId="{84D6AF22-6B25-4B8D-A181-3C30C1BC9004}" dt="2021-04-09T10:32:42.322" v="1638" actId="478"/>
          <ac:picMkLst>
            <pc:docMk/>
            <pc:sldMk cId="3727445389" sldId="272"/>
            <ac:picMk id="5" creationId="{FD7EB3BE-DA31-438A-8C7D-7D5932777FD8}"/>
          </ac:picMkLst>
        </pc:picChg>
        <pc:picChg chg="add mod">
          <ac:chgData name="Ramon Rossi" userId="6012ecf80f93ad22" providerId="LiveId" clId="{84D6AF22-6B25-4B8D-A181-3C30C1BC9004}" dt="2021-04-09T10:33:30.131" v="1650" actId="1076"/>
          <ac:picMkLst>
            <pc:docMk/>
            <pc:sldMk cId="3727445389" sldId="272"/>
            <ac:picMk id="6" creationId="{A54F8599-DA52-4F53-8E93-241045B4CD2A}"/>
          </ac:picMkLst>
        </pc:picChg>
      </pc:sldChg>
      <pc:sldChg chg="delSp modSp add mod">
        <pc:chgData name="Ramon Rossi" userId="6012ecf80f93ad22" providerId="LiveId" clId="{84D6AF22-6B25-4B8D-A181-3C30C1BC9004}" dt="2021-04-09T10:39:20.378" v="2314" actId="20577"/>
        <pc:sldMkLst>
          <pc:docMk/>
          <pc:sldMk cId="3865727206" sldId="273"/>
        </pc:sldMkLst>
        <pc:spChg chg="mod">
          <ac:chgData name="Ramon Rossi" userId="6012ecf80f93ad22" providerId="LiveId" clId="{84D6AF22-6B25-4B8D-A181-3C30C1BC9004}" dt="2021-04-09T10:34:46.649" v="1687" actId="20577"/>
          <ac:spMkLst>
            <pc:docMk/>
            <pc:sldMk cId="3865727206" sldId="273"/>
            <ac:spMk id="2" creationId="{A8890B1F-274C-4060-8D84-A6D45A1F71E2}"/>
          </ac:spMkLst>
        </pc:spChg>
        <pc:spChg chg="mod">
          <ac:chgData name="Ramon Rossi" userId="6012ecf80f93ad22" providerId="LiveId" clId="{84D6AF22-6B25-4B8D-A181-3C30C1BC9004}" dt="2021-04-09T10:39:20.378" v="2314" actId="20577"/>
          <ac:spMkLst>
            <pc:docMk/>
            <pc:sldMk cId="3865727206" sldId="273"/>
            <ac:spMk id="3" creationId="{21547340-6763-4F17-92B3-598D870E55B2}"/>
          </ac:spMkLst>
        </pc:spChg>
        <pc:picChg chg="del">
          <ac:chgData name="Ramon Rossi" userId="6012ecf80f93ad22" providerId="LiveId" clId="{84D6AF22-6B25-4B8D-A181-3C30C1BC9004}" dt="2021-04-09T10:34:28.992" v="1655" actId="478"/>
          <ac:picMkLst>
            <pc:docMk/>
            <pc:sldMk cId="3865727206" sldId="273"/>
            <ac:picMk id="5" creationId="{04A3AEC0-2620-4BED-B16B-7D007C106F16}"/>
          </ac:picMkLst>
        </pc:picChg>
        <pc:picChg chg="del">
          <ac:chgData name="Ramon Rossi" userId="6012ecf80f93ad22" providerId="LiveId" clId="{84D6AF22-6B25-4B8D-A181-3C30C1BC9004}" dt="2021-04-09T10:34:55.105" v="1688" actId="478"/>
          <ac:picMkLst>
            <pc:docMk/>
            <pc:sldMk cId="3865727206" sldId="273"/>
            <ac:picMk id="10" creationId="{20D265AA-948D-493B-BBAA-D91BCCE2046A}"/>
          </ac:picMkLst>
        </pc:picChg>
      </pc:sldChg>
      <pc:sldChg chg="addSp delSp modSp add mod">
        <pc:chgData name="Ramon Rossi" userId="6012ecf80f93ad22" providerId="LiveId" clId="{84D6AF22-6B25-4B8D-A181-3C30C1BC9004}" dt="2021-04-09T10:46:50.659" v="2336" actId="113"/>
        <pc:sldMkLst>
          <pc:docMk/>
          <pc:sldMk cId="142493972" sldId="274"/>
        </pc:sldMkLst>
        <pc:spChg chg="mod">
          <ac:chgData name="Ramon Rossi" userId="6012ecf80f93ad22" providerId="LiveId" clId="{84D6AF22-6B25-4B8D-A181-3C30C1BC9004}" dt="2021-04-09T10:46:33.323" v="2329" actId="20577"/>
          <ac:spMkLst>
            <pc:docMk/>
            <pc:sldMk cId="142493972" sldId="274"/>
            <ac:spMk id="2" creationId="{A8890B1F-274C-4060-8D84-A6D45A1F71E2}"/>
          </ac:spMkLst>
        </pc:spChg>
        <pc:spChg chg="mod">
          <ac:chgData name="Ramon Rossi" userId="6012ecf80f93ad22" providerId="LiveId" clId="{84D6AF22-6B25-4B8D-A181-3C30C1BC9004}" dt="2021-04-09T10:46:50.659" v="2336" actId="113"/>
          <ac:spMkLst>
            <pc:docMk/>
            <pc:sldMk cId="142493972" sldId="274"/>
            <ac:spMk id="3" creationId="{21547340-6763-4F17-92B3-598D870E55B2}"/>
          </ac:spMkLst>
        </pc:spChg>
        <pc:spChg chg="add del">
          <ac:chgData name="Ramon Rossi" userId="6012ecf80f93ad22" providerId="LiveId" clId="{84D6AF22-6B25-4B8D-A181-3C30C1BC9004}" dt="2021-04-09T10:46:24.125" v="2317"/>
          <ac:spMkLst>
            <pc:docMk/>
            <pc:sldMk cId="142493972" sldId="274"/>
            <ac:spMk id="4" creationId="{FED56F0B-0308-4098-9957-4747F8FB89D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0BFD993-16CB-43E7-B6C5-676D61C4FC47}" type="datetimeFigureOut">
              <a:rPr lang="en-GB" smtClean="0"/>
              <a:t>09/04/2021</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8B6EB25-00DB-48C2-B2C3-478C426C70D4}"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33256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BFD993-16CB-43E7-B6C5-676D61C4FC47}" type="datetimeFigureOut">
              <a:rPr lang="en-GB" smtClean="0"/>
              <a:t>09/04/2021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B6EB25-00DB-48C2-B2C3-478C426C70D4}" type="slidenum">
              <a:rPr lang="en-GB" smtClean="0"/>
              <a:t>‹#›</a:t>
            </a:fld>
            <a:endParaRPr lang="en-GB"/>
          </a:p>
        </p:txBody>
      </p:sp>
    </p:spTree>
    <p:extLst>
      <p:ext uri="{BB962C8B-B14F-4D97-AF65-F5344CB8AC3E}">
        <p14:creationId xmlns:p14="http://schemas.microsoft.com/office/powerpoint/2010/main" val="855183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BFD993-16CB-43E7-B6C5-676D61C4FC47}" type="datetimeFigureOut">
              <a:rPr lang="en-GB" smtClean="0"/>
              <a:t>09/04/2021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B6EB25-00DB-48C2-B2C3-478C426C70D4}" type="slidenum">
              <a:rPr lang="en-GB" smtClean="0"/>
              <a:t>‹#›</a:t>
            </a:fld>
            <a:endParaRPr lang="en-GB"/>
          </a:p>
        </p:txBody>
      </p:sp>
    </p:spTree>
    <p:extLst>
      <p:ext uri="{BB962C8B-B14F-4D97-AF65-F5344CB8AC3E}">
        <p14:creationId xmlns:p14="http://schemas.microsoft.com/office/powerpoint/2010/main" val="2886357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BFD993-16CB-43E7-B6C5-676D61C4FC47}" type="datetimeFigureOut">
              <a:rPr lang="en-GB" smtClean="0"/>
              <a:t>09/04/2021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B6EB25-00DB-48C2-B2C3-478C426C70D4}" type="slidenum">
              <a:rPr lang="en-GB" smtClean="0"/>
              <a:t>‹#›</a:t>
            </a:fld>
            <a:endParaRPr lang="en-GB"/>
          </a:p>
        </p:txBody>
      </p:sp>
    </p:spTree>
    <p:extLst>
      <p:ext uri="{BB962C8B-B14F-4D97-AF65-F5344CB8AC3E}">
        <p14:creationId xmlns:p14="http://schemas.microsoft.com/office/powerpoint/2010/main" val="331285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BFD993-16CB-43E7-B6C5-676D61C4FC47}" type="datetimeFigureOut">
              <a:rPr lang="en-GB" smtClean="0"/>
              <a:t>09/04/2021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B6EB25-00DB-48C2-B2C3-478C426C70D4}"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12277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BFD993-16CB-43E7-B6C5-676D61C4FC47}" type="datetimeFigureOut">
              <a:rPr lang="en-GB" smtClean="0"/>
              <a:t>09/04/2021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B6EB25-00DB-48C2-B2C3-478C426C70D4}" type="slidenum">
              <a:rPr lang="en-GB" smtClean="0"/>
              <a:t>‹#›</a:t>
            </a:fld>
            <a:endParaRPr lang="en-GB"/>
          </a:p>
        </p:txBody>
      </p:sp>
    </p:spTree>
    <p:extLst>
      <p:ext uri="{BB962C8B-B14F-4D97-AF65-F5344CB8AC3E}">
        <p14:creationId xmlns:p14="http://schemas.microsoft.com/office/powerpoint/2010/main" val="425408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BFD993-16CB-43E7-B6C5-676D61C4FC47}" type="datetimeFigureOut">
              <a:rPr lang="en-GB" smtClean="0"/>
              <a:t>09/04/2021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8B6EB25-00DB-48C2-B2C3-478C426C70D4}" type="slidenum">
              <a:rPr lang="en-GB" smtClean="0"/>
              <a:t>‹#›</a:t>
            </a:fld>
            <a:endParaRPr lang="en-GB"/>
          </a:p>
        </p:txBody>
      </p:sp>
    </p:spTree>
    <p:extLst>
      <p:ext uri="{BB962C8B-B14F-4D97-AF65-F5344CB8AC3E}">
        <p14:creationId xmlns:p14="http://schemas.microsoft.com/office/powerpoint/2010/main" val="2282814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BFD993-16CB-43E7-B6C5-676D61C4FC47}" type="datetimeFigureOut">
              <a:rPr lang="en-GB" smtClean="0"/>
              <a:t>09/04/2021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8B6EB25-00DB-48C2-B2C3-478C426C70D4}" type="slidenum">
              <a:rPr lang="en-GB" smtClean="0"/>
              <a:t>‹#›</a:t>
            </a:fld>
            <a:endParaRPr lang="en-GB"/>
          </a:p>
        </p:txBody>
      </p:sp>
    </p:spTree>
    <p:extLst>
      <p:ext uri="{BB962C8B-B14F-4D97-AF65-F5344CB8AC3E}">
        <p14:creationId xmlns:p14="http://schemas.microsoft.com/office/powerpoint/2010/main" val="244272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BFD993-16CB-43E7-B6C5-676D61C4FC47}" type="datetimeFigureOut">
              <a:rPr lang="en-GB" smtClean="0"/>
              <a:t>09/04/2021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8B6EB25-00DB-48C2-B2C3-478C426C70D4}" type="slidenum">
              <a:rPr lang="en-GB" smtClean="0"/>
              <a:t>‹#›</a:t>
            </a:fld>
            <a:endParaRPr lang="en-GB"/>
          </a:p>
        </p:txBody>
      </p:sp>
    </p:spTree>
    <p:extLst>
      <p:ext uri="{BB962C8B-B14F-4D97-AF65-F5344CB8AC3E}">
        <p14:creationId xmlns:p14="http://schemas.microsoft.com/office/powerpoint/2010/main" val="2355010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FD993-16CB-43E7-B6C5-676D61C4FC47}" type="datetimeFigureOut">
              <a:rPr lang="en-GB" smtClean="0"/>
              <a:t>09/04/2021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B6EB25-00DB-48C2-B2C3-478C426C70D4}" type="slidenum">
              <a:rPr lang="en-GB" smtClean="0"/>
              <a:t>‹#›</a:t>
            </a:fld>
            <a:endParaRPr lang="en-GB"/>
          </a:p>
        </p:txBody>
      </p:sp>
    </p:spTree>
    <p:extLst>
      <p:ext uri="{BB962C8B-B14F-4D97-AF65-F5344CB8AC3E}">
        <p14:creationId xmlns:p14="http://schemas.microsoft.com/office/powerpoint/2010/main" val="343468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FD993-16CB-43E7-B6C5-676D61C4FC47}" type="datetimeFigureOut">
              <a:rPr lang="en-GB" smtClean="0"/>
              <a:t>09/04/2021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B6EB25-00DB-48C2-B2C3-478C426C70D4}" type="slidenum">
              <a:rPr lang="en-GB" smtClean="0"/>
              <a:t>‹#›</a:t>
            </a:fld>
            <a:endParaRPr lang="en-GB"/>
          </a:p>
        </p:txBody>
      </p:sp>
    </p:spTree>
    <p:extLst>
      <p:ext uri="{BB962C8B-B14F-4D97-AF65-F5344CB8AC3E}">
        <p14:creationId xmlns:p14="http://schemas.microsoft.com/office/powerpoint/2010/main" val="3509616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0BFD993-16CB-43E7-B6C5-676D61C4FC47}" type="datetimeFigureOut">
              <a:rPr lang="en-GB" smtClean="0"/>
              <a:t>09/04/2021</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8B6EB25-00DB-48C2-B2C3-478C426C70D4}" type="slidenum">
              <a:rPr lang="en-GB" smtClean="0"/>
              <a:t>‹#›</a:t>
            </a:fld>
            <a:endParaRPr lang="en-GB"/>
          </a:p>
        </p:txBody>
      </p:sp>
    </p:spTree>
    <p:extLst>
      <p:ext uri="{BB962C8B-B14F-4D97-AF65-F5344CB8AC3E}">
        <p14:creationId xmlns:p14="http://schemas.microsoft.com/office/powerpoint/2010/main" val="413221115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2EC96-5A02-42C3-A9DC-E15A7902AAC7}"/>
              </a:ext>
            </a:extLst>
          </p:cNvPr>
          <p:cNvSpPr>
            <a:spLocks noGrp="1"/>
          </p:cNvSpPr>
          <p:nvPr>
            <p:ph type="ctrTitle"/>
          </p:nvPr>
        </p:nvSpPr>
        <p:spPr/>
        <p:txBody>
          <a:bodyPr>
            <a:normAutofit/>
          </a:bodyPr>
          <a:lstStyle/>
          <a:p>
            <a:r>
              <a:rPr lang="en-GB" sz="6100" dirty="0"/>
              <a:t>Finding the best neighbourhood in Brisbane</a:t>
            </a:r>
            <a:br>
              <a:rPr lang="en-GB" sz="6100" dirty="0"/>
            </a:br>
            <a:r>
              <a:rPr lang="en-GB" sz="6100" dirty="0"/>
              <a:t>for families with children</a:t>
            </a:r>
          </a:p>
        </p:txBody>
      </p:sp>
      <p:sp>
        <p:nvSpPr>
          <p:cNvPr id="3" name="Subtitle 2">
            <a:extLst>
              <a:ext uri="{FF2B5EF4-FFF2-40B4-BE49-F238E27FC236}">
                <a16:creationId xmlns:a16="http://schemas.microsoft.com/office/drawing/2014/main" id="{99C26D78-4553-4B0A-B0A9-2ACFB195A4FE}"/>
              </a:ext>
            </a:extLst>
          </p:cNvPr>
          <p:cNvSpPr>
            <a:spLocks noGrp="1"/>
          </p:cNvSpPr>
          <p:nvPr>
            <p:ph type="subTitle" idx="1"/>
          </p:nvPr>
        </p:nvSpPr>
        <p:spPr/>
        <p:txBody>
          <a:bodyPr>
            <a:normAutofit/>
          </a:bodyPr>
          <a:lstStyle/>
          <a:p>
            <a:r>
              <a:rPr lang="en-GB" dirty="0"/>
              <a:t>Ramon Rossi</a:t>
            </a:r>
          </a:p>
          <a:p>
            <a:r>
              <a:rPr lang="en-GB" dirty="0"/>
              <a:t>April 9, 2021</a:t>
            </a:r>
          </a:p>
        </p:txBody>
      </p:sp>
    </p:spTree>
    <p:extLst>
      <p:ext uri="{BB962C8B-B14F-4D97-AF65-F5344CB8AC3E}">
        <p14:creationId xmlns:p14="http://schemas.microsoft.com/office/powerpoint/2010/main" val="368162805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0B1F-274C-4060-8D84-A6D45A1F71E2}"/>
              </a:ext>
            </a:extLst>
          </p:cNvPr>
          <p:cNvSpPr>
            <a:spLocks noGrp="1"/>
          </p:cNvSpPr>
          <p:nvPr>
            <p:ph type="title"/>
          </p:nvPr>
        </p:nvSpPr>
        <p:spPr/>
        <p:txBody>
          <a:bodyPr/>
          <a:lstStyle/>
          <a:p>
            <a:r>
              <a:rPr lang="en-GB" dirty="0"/>
              <a:t>Brisbane school performance is skewed towards the left</a:t>
            </a:r>
          </a:p>
        </p:txBody>
      </p:sp>
      <p:sp>
        <p:nvSpPr>
          <p:cNvPr id="3" name="Content Placeholder 2">
            <a:extLst>
              <a:ext uri="{FF2B5EF4-FFF2-40B4-BE49-F238E27FC236}">
                <a16:creationId xmlns:a16="http://schemas.microsoft.com/office/drawing/2014/main" id="{21547340-6763-4F17-92B3-598D870E55B2}"/>
              </a:ext>
            </a:extLst>
          </p:cNvPr>
          <p:cNvSpPr>
            <a:spLocks noGrp="1"/>
          </p:cNvSpPr>
          <p:nvPr>
            <p:ph idx="1"/>
          </p:nvPr>
        </p:nvSpPr>
        <p:spPr/>
        <p:txBody>
          <a:bodyPr/>
          <a:lstStyle/>
          <a:p>
            <a:endParaRPr lang="en-GB" dirty="0"/>
          </a:p>
        </p:txBody>
      </p:sp>
      <p:pic>
        <p:nvPicPr>
          <p:cNvPr id="5" name="Picture 4">
            <a:extLst>
              <a:ext uri="{FF2B5EF4-FFF2-40B4-BE49-F238E27FC236}">
                <a16:creationId xmlns:a16="http://schemas.microsoft.com/office/drawing/2014/main" id="{FD7F0FD8-3526-4CD1-8D1F-3E9F2A1EA476}"/>
              </a:ext>
            </a:extLst>
          </p:cNvPr>
          <p:cNvPicPr/>
          <p:nvPr/>
        </p:nvPicPr>
        <p:blipFill>
          <a:blip r:embed="rId2">
            <a:extLst>
              <a:ext uri="{28A0092B-C50C-407E-A947-70E740481C1C}">
                <a14:useLocalDpi xmlns:a14="http://schemas.microsoft.com/office/drawing/2010/main" val="0"/>
              </a:ext>
            </a:extLst>
          </a:blip>
          <a:stretch>
            <a:fillRect/>
          </a:stretch>
        </p:blipFill>
        <p:spPr>
          <a:xfrm>
            <a:off x="268698" y="1828800"/>
            <a:ext cx="10761228" cy="4663440"/>
          </a:xfrm>
          <a:prstGeom prst="rect">
            <a:avLst/>
          </a:prstGeom>
        </p:spPr>
      </p:pic>
    </p:spTree>
    <p:extLst>
      <p:ext uri="{BB962C8B-B14F-4D97-AF65-F5344CB8AC3E}">
        <p14:creationId xmlns:p14="http://schemas.microsoft.com/office/powerpoint/2010/main" val="3503824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0B1F-274C-4060-8D84-A6D45A1F71E2}"/>
              </a:ext>
            </a:extLst>
          </p:cNvPr>
          <p:cNvSpPr>
            <a:spLocks noGrp="1"/>
          </p:cNvSpPr>
          <p:nvPr>
            <p:ph type="title"/>
          </p:nvPr>
        </p:nvSpPr>
        <p:spPr/>
        <p:txBody>
          <a:bodyPr/>
          <a:lstStyle/>
          <a:p>
            <a:r>
              <a:rPr lang="en-GB" dirty="0"/>
              <a:t>Running k-means algorithm to find the best </a:t>
            </a:r>
            <a:r>
              <a:rPr lang="en-GB" dirty="0" err="1"/>
              <a:t>neighbhourhoods</a:t>
            </a:r>
            <a:endParaRPr lang="en-GB" dirty="0"/>
          </a:p>
        </p:txBody>
      </p:sp>
      <p:sp>
        <p:nvSpPr>
          <p:cNvPr id="3" name="Content Placeholder 2">
            <a:extLst>
              <a:ext uri="{FF2B5EF4-FFF2-40B4-BE49-F238E27FC236}">
                <a16:creationId xmlns:a16="http://schemas.microsoft.com/office/drawing/2014/main" id="{21547340-6763-4F17-92B3-598D870E55B2}"/>
              </a:ext>
            </a:extLst>
          </p:cNvPr>
          <p:cNvSpPr>
            <a:spLocks noGrp="1"/>
          </p:cNvSpPr>
          <p:nvPr>
            <p:ph idx="1"/>
          </p:nvPr>
        </p:nvSpPr>
        <p:spPr/>
        <p:txBody>
          <a:bodyPr/>
          <a:lstStyle/>
          <a:p>
            <a:r>
              <a:rPr lang="en-GB" dirty="0"/>
              <a:t>Different numbers of clusters were tried</a:t>
            </a:r>
          </a:p>
          <a:p>
            <a:r>
              <a:rPr lang="en-GB" dirty="0"/>
              <a:t>‘Eight clusters’ was selected based on:</a:t>
            </a:r>
          </a:p>
          <a:p>
            <a:pPr lvl="1"/>
            <a:r>
              <a:rPr lang="en-GB" dirty="0"/>
              <a:t>The elbow-method (when the curve becomes less steep)</a:t>
            </a:r>
          </a:p>
          <a:p>
            <a:pPr lvl="1"/>
            <a:r>
              <a:rPr lang="en-GB" dirty="0"/>
              <a:t>Not wanting too many clusters (more clusters requires more analysis time)</a:t>
            </a:r>
          </a:p>
          <a:p>
            <a:pPr marL="274320" lvl="1" indent="0">
              <a:buNone/>
            </a:pPr>
            <a:endParaRPr lang="en-GB" dirty="0"/>
          </a:p>
        </p:txBody>
      </p:sp>
      <p:pic>
        <p:nvPicPr>
          <p:cNvPr id="6" name="Picture 5">
            <a:extLst>
              <a:ext uri="{FF2B5EF4-FFF2-40B4-BE49-F238E27FC236}">
                <a16:creationId xmlns:a16="http://schemas.microsoft.com/office/drawing/2014/main" id="{6B9FFB37-5C73-4E18-BB2C-37622EB09C56}"/>
              </a:ext>
            </a:extLst>
          </p:cNvPr>
          <p:cNvPicPr/>
          <p:nvPr/>
        </p:nvPicPr>
        <p:blipFill>
          <a:blip r:embed="rId2">
            <a:extLst>
              <a:ext uri="{28A0092B-C50C-407E-A947-70E740481C1C}">
                <a14:useLocalDpi xmlns:a14="http://schemas.microsoft.com/office/drawing/2010/main" val="0"/>
              </a:ext>
            </a:extLst>
          </a:blip>
          <a:stretch>
            <a:fillRect/>
          </a:stretch>
        </p:blipFill>
        <p:spPr>
          <a:xfrm>
            <a:off x="2261442" y="3325633"/>
            <a:ext cx="6107183" cy="3346303"/>
          </a:xfrm>
          <a:prstGeom prst="rect">
            <a:avLst/>
          </a:prstGeom>
        </p:spPr>
      </p:pic>
      <p:cxnSp>
        <p:nvCxnSpPr>
          <p:cNvPr id="7" name="Straight Arrow Connector 6">
            <a:extLst>
              <a:ext uri="{FF2B5EF4-FFF2-40B4-BE49-F238E27FC236}">
                <a16:creationId xmlns:a16="http://schemas.microsoft.com/office/drawing/2014/main" id="{07E3F779-E27B-48C8-9868-11BAE540F581}"/>
              </a:ext>
            </a:extLst>
          </p:cNvPr>
          <p:cNvCxnSpPr/>
          <p:nvPr/>
        </p:nvCxnSpPr>
        <p:spPr>
          <a:xfrm flipH="1">
            <a:off x="4899562" y="4704303"/>
            <a:ext cx="339364" cy="8389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953D0D4-D511-47DE-92FD-3801E487BD08}"/>
              </a:ext>
            </a:extLst>
          </p:cNvPr>
          <p:cNvSpPr txBox="1"/>
          <p:nvPr/>
        </p:nvSpPr>
        <p:spPr>
          <a:xfrm>
            <a:off x="4899562" y="4334971"/>
            <a:ext cx="1465466" cy="369332"/>
          </a:xfrm>
          <a:prstGeom prst="rect">
            <a:avLst/>
          </a:prstGeom>
          <a:noFill/>
        </p:spPr>
        <p:txBody>
          <a:bodyPr wrap="none" rtlCol="0">
            <a:spAutoFit/>
          </a:bodyPr>
          <a:lstStyle/>
          <a:p>
            <a:r>
              <a:rPr lang="en-GB" dirty="0"/>
              <a:t>slight elbow</a:t>
            </a:r>
          </a:p>
        </p:txBody>
      </p:sp>
    </p:spTree>
    <p:extLst>
      <p:ext uri="{BB962C8B-B14F-4D97-AF65-F5344CB8AC3E}">
        <p14:creationId xmlns:p14="http://schemas.microsoft.com/office/powerpoint/2010/main" val="1933310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1C7026-6E76-456D-8CB0-93E05942B97D}"/>
              </a:ext>
            </a:extLst>
          </p:cNvPr>
          <p:cNvPicPr>
            <a:picLocks noChangeAspect="1"/>
          </p:cNvPicPr>
          <p:nvPr/>
        </p:nvPicPr>
        <p:blipFill>
          <a:blip r:embed="rId2"/>
          <a:stretch>
            <a:fillRect/>
          </a:stretch>
        </p:blipFill>
        <p:spPr>
          <a:xfrm>
            <a:off x="1605281" y="1496771"/>
            <a:ext cx="7908542" cy="5181743"/>
          </a:xfrm>
          <a:prstGeom prst="rect">
            <a:avLst/>
          </a:prstGeom>
        </p:spPr>
      </p:pic>
      <p:sp>
        <p:nvSpPr>
          <p:cNvPr id="2" name="Title 1">
            <a:extLst>
              <a:ext uri="{FF2B5EF4-FFF2-40B4-BE49-F238E27FC236}">
                <a16:creationId xmlns:a16="http://schemas.microsoft.com/office/drawing/2014/main" id="{A8890B1F-274C-4060-8D84-A6D45A1F71E2}"/>
              </a:ext>
            </a:extLst>
          </p:cNvPr>
          <p:cNvSpPr>
            <a:spLocks noGrp="1"/>
          </p:cNvSpPr>
          <p:nvPr>
            <p:ph type="title"/>
          </p:nvPr>
        </p:nvSpPr>
        <p:spPr/>
        <p:txBody>
          <a:bodyPr/>
          <a:lstStyle/>
          <a:p>
            <a:r>
              <a:rPr lang="en-GB" dirty="0"/>
              <a:t>Results: Best Brisbane neighbourhoods found</a:t>
            </a:r>
          </a:p>
        </p:txBody>
      </p:sp>
      <p:sp>
        <p:nvSpPr>
          <p:cNvPr id="3" name="Content Placeholder 2">
            <a:extLst>
              <a:ext uri="{FF2B5EF4-FFF2-40B4-BE49-F238E27FC236}">
                <a16:creationId xmlns:a16="http://schemas.microsoft.com/office/drawing/2014/main" id="{21547340-6763-4F17-92B3-598D870E55B2}"/>
              </a:ext>
            </a:extLst>
          </p:cNvPr>
          <p:cNvSpPr>
            <a:spLocks noGrp="1"/>
          </p:cNvSpPr>
          <p:nvPr>
            <p:ph idx="1"/>
          </p:nvPr>
        </p:nvSpPr>
        <p:spPr/>
        <p:txBody>
          <a:bodyPr/>
          <a:lstStyle/>
          <a:p>
            <a:pPr marL="274320" lvl="1" indent="0">
              <a:buNone/>
            </a:pPr>
            <a:endParaRPr lang="en-GB" dirty="0"/>
          </a:p>
        </p:txBody>
      </p:sp>
    </p:spTree>
    <p:extLst>
      <p:ext uri="{BB962C8B-B14F-4D97-AF65-F5344CB8AC3E}">
        <p14:creationId xmlns:p14="http://schemas.microsoft.com/office/powerpoint/2010/main" val="3536660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0B1F-274C-4060-8D84-A6D45A1F71E2}"/>
              </a:ext>
            </a:extLst>
          </p:cNvPr>
          <p:cNvSpPr>
            <a:spLocks noGrp="1"/>
          </p:cNvSpPr>
          <p:nvPr>
            <p:ph type="title"/>
          </p:nvPr>
        </p:nvSpPr>
        <p:spPr/>
        <p:txBody>
          <a:bodyPr/>
          <a:lstStyle/>
          <a:p>
            <a:r>
              <a:rPr lang="en-GB" dirty="0"/>
              <a:t>What makes these neighbourhoods the best?</a:t>
            </a:r>
          </a:p>
        </p:txBody>
      </p:sp>
      <p:sp>
        <p:nvSpPr>
          <p:cNvPr id="3" name="Content Placeholder 2">
            <a:extLst>
              <a:ext uri="{FF2B5EF4-FFF2-40B4-BE49-F238E27FC236}">
                <a16:creationId xmlns:a16="http://schemas.microsoft.com/office/drawing/2014/main" id="{21547340-6763-4F17-92B3-598D870E55B2}"/>
              </a:ext>
            </a:extLst>
          </p:cNvPr>
          <p:cNvSpPr>
            <a:spLocks noGrp="1"/>
          </p:cNvSpPr>
          <p:nvPr>
            <p:ph idx="1"/>
          </p:nvPr>
        </p:nvSpPr>
        <p:spPr/>
        <p:txBody>
          <a:bodyPr/>
          <a:lstStyle/>
          <a:p>
            <a:r>
              <a:rPr lang="en-GB" dirty="0"/>
              <a:t>Extremely low crime</a:t>
            </a:r>
          </a:p>
        </p:txBody>
      </p:sp>
      <p:pic>
        <p:nvPicPr>
          <p:cNvPr id="5" name="Picture 4">
            <a:extLst>
              <a:ext uri="{FF2B5EF4-FFF2-40B4-BE49-F238E27FC236}">
                <a16:creationId xmlns:a16="http://schemas.microsoft.com/office/drawing/2014/main" id="{FD7EB3BE-DA31-438A-8C7D-7D5932777FD8}"/>
              </a:ext>
            </a:extLst>
          </p:cNvPr>
          <p:cNvPicPr>
            <a:picLocks noChangeAspect="1"/>
          </p:cNvPicPr>
          <p:nvPr/>
        </p:nvPicPr>
        <p:blipFill>
          <a:blip r:embed="rId2"/>
          <a:stretch>
            <a:fillRect/>
          </a:stretch>
        </p:blipFill>
        <p:spPr>
          <a:xfrm>
            <a:off x="947979" y="2898907"/>
            <a:ext cx="9505950" cy="2381250"/>
          </a:xfrm>
          <a:prstGeom prst="rect">
            <a:avLst/>
          </a:prstGeom>
        </p:spPr>
      </p:pic>
    </p:spTree>
    <p:extLst>
      <p:ext uri="{BB962C8B-B14F-4D97-AF65-F5344CB8AC3E}">
        <p14:creationId xmlns:p14="http://schemas.microsoft.com/office/powerpoint/2010/main" val="3471667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0B1F-274C-4060-8D84-A6D45A1F71E2}"/>
              </a:ext>
            </a:extLst>
          </p:cNvPr>
          <p:cNvSpPr>
            <a:spLocks noGrp="1"/>
          </p:cNvSpPr>
          <p:nvPr>
            <p:ph type="title"/>
          </p:nvPr>
        </p:nvSpPr>
        <p:spPr/>
        <p:txBody>
          <a:bodyPr/>
          <a:lstStyle/>
          <a:p>
            <a:r>
              <a:rPr lang="en-GB" dirty="0"/>
              <a:t>What makes these neighbourhoods the best?</a:t>
            </a:r>
          </a:p>
        </p:txBody>
      </p:sp>
      <p:sp>
        <p:nvSpPr>
          <p:cNvPr id="3" name="Content Placeholder 2">
            <a:extLst>
              <a:ext uri="{FF2B5EF4-FFF2-40B4-BE49-F238E27FC236}">
                <a16:creationId xmlns:a16="http://schemas.microsoft.com/office/drawing/2014/main" id="{21547340-6763-4F17-92B3-598D870E55B2}"/>
              </a:ext>
            </a:extLst>
          </p:cNvPr>
          <p:cNvSpPr>
            <a:spLocks noGrp="1"/>
          </p:cNvSpPr>
          <p:nvPr>
            <p:ph idx="1"/>
          </p:nvPr>
        </p:nvSpPr>
        <p:spPr/>
        <p:txBody>
          <a:bodyPr/>
          <a:lstStyle/>
          <a:p>
            <a:r>
              <a:rPr lang="en-GB" dirty="0"/>
              <a:t>Most common schools are performing above average</a:t>
            </a:r>
          </a:p>
        </p:txBody>
      </p:sp>
      <p:pic>
        <p:nvPicPr>
          <p:cNvPr id="6" name="Picture 5">
            <a:extLst>
              <a:ext uri="{FF2B5EF4-FFF2-40B4-BE49-F238E27FC236}">
                <a16:creationId xmlns:a16="http://schemas.microsoft.com/office/drawing/2014/main" id="{A54F8599-DA52-4F53-8E93-241045B4CD2A}"/>
              </a:ext>
            </a:extLst>
          </p:cNvPr>
          <p:cNvPicPr>
            <a:picLocks noChangeAspect="1"/>
          </p:cNvPicPr>
          <p:nvPr/>
        </p:nvPicPr>
        <p:blipFill>
          <a:blip r:embed="rId2"/>
          <a:stretch>
            <a:fillRect/>
          </a:stretch>
        </p:blipFill>
        <p:spPr>
          <a:xfrm>
            <a:off x="2164741" y="2404671"/>
            <a:ext cx="6555054" cy="4179536"/>
          </a:xfrm>
          <a:prstGeom prst="rect">
            <a:avLst/>
          </a:prstGeom>
        </p:spPr>
      </p:pic>
      <p:sp>
        <p:nvSpPr>
          <p:cNvPr id="7" name="Rectangle: Rounded Corners 6">
            <a:extLst>
              <a:ext uri="{FF2B5EF4-FFF2-40B4-BE49-F238E27FC236}">
                <a16:creationId xmlns:a16="http://schemas.microsoft.com/office/drawing/2014/main" id="{172251CF-456A-4970-BCC2-7CA63E803F2C}"/>
              </a:ext>
            </a:extLst>
          </p:cNvPr>
          <p:cNvSpPr/>
          <p:nvPr/>
        </p:nvSpPr>
        <p:spPr>
          <a:xfrm>
            <a:off x="4062953" y="2404671"/>
            <a:ext cx="1338606" cy="40875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27445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0B1F-274C-4060-8D84-A6D45A1F71E2}"/>
              </a:ext>
            </a:extLst>
          </p:cNvPr>
          <p:cNvSpPr>
            <a:spLocks noGrp="1"/>
          </p:cNvSpPr>
          <p:nvPr>
            <p:ph type="title"/>
          </p:nvPr>
        </p:nvSpPr>
        <p:spPr/>
        <p:txBody>
          <a:bodyPr/>
          <a:lstStyle/>
          <a:p>
            <a:r>
              <a:rPr lang="en-GB" dirty="0"/>
              <a:t>What makes these neighbourhoods the best?</a:t>
            </a:r>
          </a:p>
        </p:txBody>
      </p:sp>
      <p:sp>
        <p:nvSpPr>
          <p:cNvPr id="3" name="Content Placeholder 2">
            <a:extLst>
              <a:ext uri="{FF2B5EF4-FFF2-40B4-BE49-F238E27FC236}">
                <a16:creationId xmlns:a16="http://schemas.microsoft.com/office/drawing/2014/main" id="{21547340-6763-4F17-92B3-598D870E55B2}"/>
              </a:ext>
            </a:extLst>
          </p:cNvPr>
          <p:cNvSpPr>
            <a:spLocks noGrp="1"/>
          </p:cNvSpPr>
          <p:nvPr>
            <p:ph idx="1"/>
          </p:nvPr>
        </p:nvSpPr>
        <p:spPr/>
        <p:txBody>
          <a:bodyPr/>
          <a:lstStyle/>
          <a:p>
            <a:r>
              <a:rPr lang="en-GB" dirty="0"/>
              <a:t>The child-friendly fitness-related venues</a:t>
            </a:r>
          </a:p>
          <a:p>
            <a:endParaRPr lang="en-GB" dirty="0"/>
          </a:p>
        </p:txBody>
      </p:sp>
      <p:pic>
        <p:nvPicPr>
          <p:cNvPr id="6" name="Picture 5">
            <a:extLst>
              <a:ext uri="{FF2B5EF4-FFF2-40B4-BE49-F238E27FC236}">
                <a16:creationId xmlns:a16="http://schemas.microsoft.com/office/drawing/2014/main" id="{C93C9B4E-D4B3-47FA-84C1-11482CD85B9C}"/>
              </a:ext>
            </a:extLst>
          </p:cNvPr>
          <p:cNvPicPr>
            <a:picLocks noChangeAspect="1"/>
          </p:cNvPicPr>
          <p:nvPr/>
        </p:nvPicPr>
        <p:blipFill>
          <a:blip r:embed="rId2"/>
          <a:stretch>
            <a:fillRect/>
          </a:stretch>
        </p:blipFill>
        <p:spPr>
          <a:xfrm>
            <a:off x="3277146" y="2311223"/>
            <a:ext cx="6978076" cy="4006392"/>
          </a:xfrm>
          <a:prstGeom prst="rect">
            <a:avLst/>
          </a:prstGeom>
        </p:spPr>
      </p:pic>
      <p:cxnSp>
        <p:nvCxnSpPr>
          <p:cNvPr id="8" name="Straight Arrow Connector 7">
            <a:extLst>
              <a:ext uri="{FF2B5EF4-FFF2-40B4-BE49-F238E27FC236}">
                <a16:creationId xmlns:a16="http://schemas.microsoft.com/office/drawing/2014/main" id="{9623CA92-8AE9-40C8-A40D-D9CC86B4A2A7}"/>
              </a:ext>
            </a:extLst>
          </p:cNvPr>
          <p:cNvCxnSpPr>
            <a:cxnSpLocks/>
          </p:cNvCxnSpPr>
          <p:nvPr/>
        </p:nvCxnSpPr>
        <p:spPr>
          <a:xfrm>
            <a:off x="2663687" y="5920032"/>
            <a:ext cx="61345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33FFB29-310D-43AA-9064-4371151C1F8B}"/>
              </a:ext>
            </a:extLst>
          </p:cNvPr>
          <p:cNvSpPr txBox="1"/>
          <p:nvPr/>
        </p:nvSpPr>
        <p:spPr>
          <a:xfrm>
            <a:off x="986746" y="5596867"/>
            <a:ext cx="2186608" cy="646331"/>
          </a:xfrm>
          <a:prstGeom prst="rect">
            <a:avLst/>
          </a:prstGeom>
          <a:noFill/>
        </p:spPr>
        <p:txBody>
          <a:bodyPr wrap="square" rtlCol="0">
            <a:spAutoFit/>
          </a:bodyPr>
          <a:lstStyle/>
          <a:p>
            <a:r>
              <a:rPr lang="en-GB" dirty="0"/>
              <a:t>What about </a:t>
            </a:r>
            <a:br>
              <a:rPr lang="en-GB" dirty="0"/>
            </a:br>
            <a:r>
              <a:rPr lang="en-GB" dirty="0"/>
              <a:t>these venues?</a:t>
            </a:r>
          </a:p>
        </p:txBody>
      </p:sp>
    </p:spTree>
    <p:extLst>
      <p:ext uri="{BB962C8B-B14F-4D97-AF65-F5344CB8AC3E}">
        <p14:creationId xmlns:p14="http://schemas.microsoft.com/office/powerpoint/2010/main" val="1632857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0B1F-274C-4060-8D84-A6D45A1F71E2}"/>
              </a:ext>
            </a:extLst>
          </p:cNvPr>
          <p:cNvSpPr>
            <a:spLocks noGrp="1"/>
          </p:cNvSpPr>
          <p:nvPr>
            <p:ph type="title"/>
          </p:nvPr>
        </p:nvSpPr>
        <p:spPr/>
        <p:txBody>
          <a:bodyPr/>
          <a:lstStyle/>
          <a:p>
            <a:r>
              <a:rPr lang="en-GB" dirty="0"/>
              <a:t>Are St Lucia’s venues the best for families with children?</a:t>
            </a:r>
          </a:p>
        </p:txBody>
      </p:sp>
      <p:sp>
        <p:nvSpPr>
          <p:cNvPr id="3" name="Content Placeholder 2">
            <a:extLst>
              <a:ext uri="{FF2B5EF4-FFF2-40B4-BE49-F238E27FC236}">
                <a16:creationId xmlns:a16="http://schemas.microsoft.com/office/drawing/2014/main" id="{21547340-6763-4F17-92B3-598D870E55B2}"/>
              </a:ext>
            </a:extLst>
          </p:cNvPr>
          <p:cNvSpPr>
            <a:spLocks noGrp="1"/>
          </p:cNvSpPr>
          <p:nvPr>
            <p:ph idx="1"/>
          </p:nvPr>
        </p:nvSpPr>
        <p:spPr/>
        <p:txBody>
          <a:bodyPr/>
          <a:lstStyle/>
          <a:p>
            <a:pPr marL="0" indent="0" algn="ctr">
              <a:buNone/>
            </a:pPr>
            <a:r>
              <a:rPr lang="en-GB" b="1" dirty="0"/>
              <a:t>Reason #1</a:t>
            </a:r>
          </a:p>
          <a:p>
            <a:r>
              <a:rPr lang="en-GB" dirty="0"/>
              <a:t>According to Schmidt (2020), amenities such as ‘grocery stores, convenient stores, cafes, and restaurants’ are also important for families to have close by.</a:t>
            </a:r>
          </a:p>
          <a:p>
            <a:r>
              <a:rPr lang="en-GB" dirty="0"/>
              <a:t>Bader (2019) explains the importance of a grocery convenient store for parents:</a:t>
            </a:r>
          </a:p>
          <a:p>
            <a:pPr marL="274320" lvl="1" indent="0">
              <a:buNone/>
            </a:pPr>
            <a:r>
              <a:rPr lang="en-GB" i="1" dirty="0"/>
              <a:t>As a parent, you want your grocery shopping to be as efficient as possible. If you forget to buy anything, you also would like the store to be close by, to make that extra run quickly, because in the next hour the kids will be back from school and then they have basketball practice.</a:t>
            </a:r>
          </a:p>
          <a:p>
            <a:endParaRPr lang="en-GB" dirty="0"/>
          </a:p>
        </p:txBody>
      </p:sp>
      <p:pic>
        <p:nvPicPr>
          <p:cNvPr id="6" name="Picture 5">
            <a:extLst>
              <a:ext uri="{FF2B5EF4-FFF2-40B4-BE49-F238E27FC236}">
                <a16:creationId xmlns:a16="http://schemas.microsoft.com/office/drawing/2014/main" id="{C93C9B4E-D4B3-47FA-84C1-11482CD85B9C}"/>
              </a:ext>
            </a:extLst>
          </p:cNvPr>
          <p:cNvPicPr>
            <a:picLocks noChangeAspect="1"/>
          </p:cNvPicPr>
          <p:nvPr/>
        </p:nvPicPr>
        <p:blipFill rotWithShape="1">
          <a:blip r:embed="rId2"/>
          <a:srcRect t="82010"/>
          <a:stretch/>
        </p:blipFill>
        <p:spPr>
          <a:xfrm>
            <a:off x="3277146" y="5596867"/>
            <a:ext cx="6978076" cy="720748"/>
          </a:xfrm>
          <a:prstGeom prst="rect">
            <a:avLst/>
          </a:prstGeom>
        </p:spPr>
      </p:pic>
      <p:cxnSp>
        <p:nvCxnSpPr>
          <p:cNvPr id="8" name="Straight Arrow Connector 7">
            <a:extLst>
              <a:ext uri="{FF2B5EF4-FFF2-40B4-BE49-F238E27FC236}">
                <a16:creationId xmlns:a16="http://schemas.microsoft.com/office/drawing/2014/main" id="{9623CA92-8AE9-40C8-A40D-D9CC86B4A2A7}"/>
              </a:ext>
            </a:extLst>
          </p:cNvPr>
          <p:cNvCxnSpPr>
            <a:cxnSpLocks/>
          </p:cNvCxnSpPr>
          <p:nvPr/>
        </p:nvCxnSpPr>
        <p:spPr>
          <a:xfrm>
            <a:off x="2663687" y="5920032"/>
            <a:ext cx="61345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33FFB29-310D-43AA-9064-4371151C1F8B}"/>
              </a:ext>
            </a:extLst>
          </p:cNvPr>
          <p:cNvSpPr txBox="1"/>
          <p:nvPr/>
        </p:nvSpPr>
        <p:spPr>
          <a:xfrm>
            <a:off x="986746" y="5596867"/>
            <a:ext cx="2186608" cy="646331"/>
          </a:xfrm>
          <a:prstGeom prst="rect">
            <a:avLst/>
          </a:prstGeom>
          <a:noFill/>
        </p:spPr>
        <p:txBody>
          <a:bodyPr wrap="square" rtlCol="0">
            <a:spAutoFit/>
          </a:bodyPr>
          <a:lstStyle/>
          <a:p>
            <a:r>
              <a:rPr lang="en-GB" dirty="0"/>
              <a:t>What about </a:t>
            </a:r>
            <a:br>
              <a:rPr lang="en-GB" dirty="0"/>
            </a:br>
            <a:r>
              <a:rPr lang="en-GB" dirty="0"/>
              <a:t>these venues?</a:t>
            </a:r>
          </a:p>
        </p:txBody>
      </p:sp>
    </p:spTree>
    <p:extLst>
      <p:ext uri="{BB962C8B-B14F-4D97-AF65-F5344CB8AC3E}">
        <p14:creationId xmlns:p14="http://schemas.microsoft.com/office/powerpoint/2010/main" val="2142600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0D265AA-948D-493B-BBAA-D91BCCE2046A}"/>
              </a:ext>
            </a:extLst>
          </p:cNvPr>
          <p:cNvPicPr>
            <a:picLocks noChangeAspect="1"/>
          </p:cNvPicPr>
          <p:nvPr/>
        </p:nvPicPr>
        <p:blipFill>
          <a:blip r:embed="rId2"/>
          <a:stretch>
            <a:fillRect/>
          </a:stretch>
        </p:blipFill>
        <p:spPr>
          <a:xfrm>
            <a:off x="2522855" y="2862877"/>
            <a:ext cx="5845963" cy="3830324"/>
          </a:xfrm>
          <a:prstGeom prst="rect">
            <a:avLst/>
          </a:prstGeom>
        </p:spPr>
      </p:pic>
      <p:pic>
        <p:nvPicPr>
          <p:cNvPr id="5" name="Picture 4">
            <a:extLst>
              <a:ext uri="{FF2B5EF4-FFF2-40B4-BE49-F238E27FC236}">
                <a16:creationId xmlns:a16="http://schemas.microsoft.com/office/drawing/2014/main" id="{04A3AEC0-2620-4BED-B16B-7D007C106F16}"/>
              </a:ext>
            </a:extLst>
          </p:cNvPr>
          <p:cNvPicPr>
            <a:picLocks noChangeAspect="1"/>
          </p:cNvPicPr>
          <p:nvPr/>
        </p:nvPicPr>
        <p:blipFill>
          <a:blip r:embed="rId3"/>
          <a:stretch>
            <a:fillRect/>
          </a:stretch>
        </p:blipFill>
        <p:spPr>
          <a:xfrm>
            <a:off x="7471840" y="1117565"/>
            <a:ext cx="3214713" cy="988129"/>
          </a:xfrm>
          <a:prstGeom prst="rect">
            <a:avLst/>
          </a:prstGeom>
        </p:spPr>
      </p:pic>
      <p:sp>
        <p:nvSpPr>
          <p:cNvPr id="2" name="Title 1">
            <a:extLst>
              <a:ext uri="{FF2B5EF4-FFF2-40B4-BE49-F238E27FC236}">
                <a16:creationId xmlns:a16="http://schemas.microsoft.com/office/drawing/2014/main" id="{A8890B1F-274C-4060-8D84-A6D45A1F71E2}"/>
              </a:ext>
            </a:extLst>
          </p:cNvPr>
          <p:cNvSpPr>
            <a:spLocks noGrp="1"/>
          </p:cNvSpPr>
          <p:nvPr>
            <p:ph type="title"/>
          </p:nvPr>
        </p:nvSpPr>
        <p:spPr/>
        <p:txBody>
          <a:bodyPr/>
          <a:lstStyle/>
          <a:p>
            <a:r>
              <a:rPr lang="en-GB" dirty="0"/>
              <a:t>Are St Lucia’s venues the best for families with children?</a:t>
            </a:r>
          </a:p>
        </p:txBody>
      </p:sp>
      <p:sp>
        <p:nvSpPr>
          <p:cNvPr id="3" name="Content Placeholder 2">
            <a:extLst>
              <a:ext uri="{FF2B5EF4-FFF2-40B4-BE49-F238E27FC236}">
                <a16:creationId xmlns:a16="http://schemas.microsoft.com/office/drawing/2014/main" id="{21547340-6763-4F17-92B3-598D870E55B2}"/>
              </a:ext>
            </a:extLst>
          </p:cNvPr>
          <p:cNvSpPr>
            <a:spLocks noGrp="1"/>
          </p:cNvSpPr>
          <p:nvPr>
            <p:ph idx="1"/>
          </p:nvPr>
        </p:nvSpPr>
        <p:spPr/>
        <p:txBody>
          <a:bodyPr/>
          <a:lstStyle/>
          <a:p>
            <a:pPr marL="0" indent="0" algn="ctr">
              <a:buNone/>
            </a:pPr>
            <a:r>
              <a:rPr lang="en-GB" b="1" dirty="0"/>
              <a:t>Reason #2</a:t>
            </a:r>
          </a:p>
          <a:p>
            <a:r>
              <a:rPr lang="en-GB" dirty="0"/>
              <a:t>Families living in St Lucia are very close to the Yeronga neighbourhood so can easily take advantage of the most common venue in the Yeronga neighbourhood: parks.</a:t>
            </a:r>
          </a:p>
        </p:txBody>
      </p:sp>
    </p:spTree>
    <p:extLst>
      <p:ext uri="{BB962C8B-B14F-4D97-AF65-F5344CB8AC3E}">
        <p14:creationId xmlns:p14="http://schemas.microsoft.com/office/powerpoint/2010/main" val="523478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0B1F-274C-4060-8D84-A6D45A1F71E2}"/>
              </a:ext>
            </a:extLst>
          </p:cNvPr>
          <p:cNvSpPr>
            <a:spLocks noGrp="1"/>
          </p:cNvSpPr>
          <p:nvPr>
            <p:ph type="title"/>
          </p:nvPr>
        </p:nvSpPr>
        <p:spPr/>
        <p:txBody>
          <a:bodyPr/>
          <a:lstStyle/>
          <a:p>
            <a:r>
              <a:rPr lang="en-GB" dirty="0"/>
              <a:t>Conclusion and future directions</a:t>
            </a:r>
          </a:p>
        </p:txBody>
      </p:sp>
      <p:sp>
        <p:nvSpPr>
          <p:cNvPr id="3" name="Content Placeholder 2">
            <a:extLst>
              <a:ext uri="{FF2B5EF4-FFF2-40B4-BE49-F238E27FC236}">
                <a16:creationId xmlns:a16="http://schemas.microsoft.com/office/drawing/2014/main" id="{21547340-6763-4F17-92B3-598D870E55B2}"/>
              </a:ext>
            </a:extLst>
          </p:cNvPr>
          <p:cNvSpPr>
            <a:spLocks noGrp="1"/>
          </p:cNvSpPr>
          <p:nvPr>
            <p:ph idx="1"/>
          </p:nvPr>
        </p:nvSpPr>
        <p:spPr/>
        <p:txBody>
          <a:bodyPr/>
          <a:lstStyle/>
          <a:p>
            <a:r>
              <a:rPr lang="en-GB" dirty="0"/>
              <a:t>A useful model was built to determine the best neighbourhoods in Brisbane for families for children taking into account crime, school performance and venue data</a:t>
            </a:r>
          </a:p>
          <a:p>
            <a:r>
              <a:rPr lang="en-GB" dirty="0"/>
              <a:t>Families with children may want the best neighbourhoods recommended for other cities and countries using similar types of data</a:t>
            </a:r>
          </a:p>
          <a:p>
            <a:r>
              <a:rPr lang="en-GB" dirty="0"/>
              <a:t>Bringing in other factors could be important for families (e.g. cost of living, transportation connections, pollution level).  These could also be taken into account for future projects</a:t>
            </a:r>
          </a:p>
        </p:txBody>
      </p:sp>
    </p:spTree>
    <p:extLst>
      <p:ext uri="{BB962C8B-B14F-4D97-AF65-F5344CB8AC3E}">
        <p14:creationId xmlns:p14="http://schemas.microsoft.com/office/powerpoint/2010/main" val="3865727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0B1F-274C-4060-8D84-A6D45A1F71E2}"/>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21547340-6763-4F17-92B3-598D870E55B2}"/>
              </a:ext>
            </a:extLst>
          </p:cNvPr>
          <p:cNvSpPr>
            <a:spLocks noGrp="1"/>
          </p:cNvSpPr>
          <p:nvPr>
            <p:ph idx="1"/>
          </p:nvPr>
        </p:nvSpPr>
        <p:spPr/>
        <p:txBody>
          <a:bodyPr>
            <a:normAutofit fontScale="77500" lnSpcReduction="20000"/>
          </a:bodyPr>
          <a:lstStyle/>
          <a:p>
            <a:pPr marL="0" indent="0">
              <a:buNone/>
            </a:pPr>
            <a:r>
              <a:rPr lang="en-GB" b="1" dirty="0"/>
              <a:t>Web Articles</a:t>
            </a:r>
          </a:p>
          <a:p>
            <a:r>
              <a:rPr lang="en-GB" dirty="0"/>
              <a:t>Bader, A. (2019).  Best Practices for Choosing a </a:t>
            </a:r>
            <a:r>
              <a:rPr lang="en-GB" dirty="0" err="1"/>
              <a:t>Neighborhood</a:t>
            </a:r>
            <a:r>
              <a:rPr lang="en-GB" dirty="0"/>
              <a:t> for a Family [web article]. Retrieved from https://www.apartmentlist.com/renter-life/best-practices-for-choosing-a-neighborhood-for-a-family</a:t>
            </a:r>
          </a:p>
          <a:p>
            <a:r>
              <a:rPr lang="en-GB" dirty="0"/>
              <a:t>Schmidt, D. (2020).  How to Pick and Move to the Best </a:t>
            </a:r>
            <a:r>
              <a:rPr lang="en-GB" dirty="0" err="1"/>
              <a:t>Neighborhood</a:t>
            </a:r>
            <a:r>
              <a:rPr lang="en-GB" dirty="0"/>
              <a:t> for You and Your Family [web article]. Retrieved from https://www.thespruce.com/choosing-the-right-neighborhood-2435878</a:t>
            </a:r>
          </a:p>
          <a:p>
            <a:pPr marL="0" indent="0">
              <a:buNone/>
            </a:pPr>
            <a:r>
              <a:rPr lang="en-GB" b="1" dirty="0"/>
              <a:t>Data Files</a:t>
            </a:r>
          </a:p>
          <a:p>
            <a:r>
              <a:rPr lang="en-GB" dirty="0"/>
              <a:t>QCAA. (2019).  NAPLAN 2019 Outcomes – All Queensland Schools. [Data file]. Retrieved from https://www.qcaa.qld.edu.au/downloads/publications/qcaa_stats_naplan_19_outcomes.pdf</a:t>
            </a:r>
          </a:p>
          <a:p>
            <a:r>
              <a:rPr lang="en-GB" dirty="0"/>
              <a:t>Queensland Government. (2020).  State and non-state school details. [Data file]. Retrieved from http://opendata.dete.qld.gov.au/state_schools/CentreDetails_May_2020.csv</a:t>
            </a:r>
          </a:p>
          <a:p>
            <a:r>
              <a:rPr lang="en-GB" dirty="0"/>
              <a:t>Queensland Police Service. (2021).  Online Crime Map. [Data file]. Retrieved from https://qps-ocm.s3-ap-southeast-2.amazonaws.com/index.html</a:t>
            </a:r>
          </a:p>
          <a:p>
            <a:r>
              <a:rPr lang="en-GB" dirty="0"/>
              <a:t>Proctor, M. (2021). Download Free Database of Australian Postcodes. [Data file]. Retrieved from https://www.matthewproctor.com/Content/postcodes/australian_postcodes.csv</a:t>
            </a:r>
          </a:p>
        </p:txBody>
      </p:sp>
    </p:spTree>
    <p:extLst>
      <p:ext uri="{BB962C8B-B14F-4D97-AF65-F5344CB8AC3E}">
        <p14:creationId xmlns:p14="http://schemas.microsoft.com/office/powerpoint/2010/main" val="142493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774E1-FF09-4697-A6CE-9994294D0A99}"/>
              </a:ext>
            </a:extLst>
          </p:cNvPr>
          <p:cNvSpPr>
            <a:spLocks noGrp="1"/>
          </p:cNvSpPr>
          <p:nvPr>
            <p:ph type="title"/>
          </p:nvPr>
        </p:nvSpPr>
        <p:spPr/>
        <p:txBody>
          <a:bodyPr/>
          <a:lstStyle/>
          <a:p>
            <a:r>
              <a:rPr lang="en-GB" dirty="0"/>
              <a:t>Why predict the best neighbourhood in Brisbane?</a:t>
            </a:r>
          </a:p>
        </p:txBody>
      </p:sp>
      <p:sp>
        <p:nvSpPr>
          <p:cNvPr id="3" name="Content Placeholder 2">
            <a:extLst>
              <a:ext uri="{FF2B5EF4-FFF2-40B4-BE49-F238E27FC236}">
                <a16:creationId xmlns:a16="http://schemas.microsoft.com/office/drawing/2014/main" id="{62BB85B1-1010-4DEA-96E6-D5D79448A5F8}"/>
              </a:ext>
            </a:extLst>
          </p:cNvPr>
          <p:cNvSpPr>
            <a:spLocks noGrp="1"/>
          </p:cNvSpPr>
          <p:nvPr>
            <p:ph idx="1"/>
          </p:nvPr>
        </p:nvSpPr>
        <p:spPr/>
        <p:txBody>
          <a:bodyPr/>
          <a:lstStyle/>
          <a:p>
            <a:r>
              <a:rPr lang="en-GB" dirty="0"/>
              <a:t>In today’s globalised world, families with children often need to relocate to another country or city</a:t>
            </a:r>
          </a:p>
          <a:p>
            <a:r>
              <a:rPr lang="en-GB" dirty="0"/>
              <a:t>According to Bader (2019) and Schmidt (2020), important factors when choosing a neighbourhood to live in include:</a:t>
            </a:r>
          </a:p>
          <a:p>
            <a:pPr lvl="1"/>
            <a:r>
              <a:rPr lang="en-GB" dirty="0"/>
              <a:t>safety</a:t>
            </a:r>
          </a:p>
          <a:p>
            <a:pPr lvl="1"/>
            <a:r>
              <a:rPr lang="en-GB" dirty="0"/>
              <a:t>schools offering excellent education</a:t>
            </a:r>
          </a:p>
          <a:p>
            <a:pPr lvl="1"/>
            <a:r>
              <a:rPr lang="en-GB" dirty="0"/>
              <a:t>children-friendly venues such as parks and playgrounds</a:t>
            </a:r>
          </a:p>
          <a:p>
            <a:r>
              <a:rPr lang="en-GB" dirty="0"/>
              <a:t>What if we could take into account all three of these to determine the best neighbourhood to move to?</a:t>
            </a:r>
          </a:p>
        </p:txBody>
      </p:sp>
    </p:spTree>
    <p:extLst>
      <p:ext uri="{BB962C8B-B14F-4D97-AF65-F5344CB8AC3E}">
        <p14:creationId xmlns:p14="http://schemas.microsoft.com/office/powerpoint/2010/main" val="1402422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0660-079F-40BC-A98F-CB6E7FF62A57}"/>
              </a:ext>
            </a:extLst>
          </p:cNvPr>
          <p:cNvSpPr>
            <a:spLocks noGrp="1"/>
          </p:cNvSpPr>
          <p:nvPr>
            <p:ph type="title"/>
          </p:nvPr>
        </p:nvSpPr>
        <p:spPr/>
        <p:txBody>
          <a:bodyPr/>
          <a:lstStyle/>
          <a:p>
            <a:r>
              <a:rPr lang="en-GB" dirty="0"/>
              <a:t>The Problem</a:t>
            </a:r>
          </a:p>
        </p:txBody>
      </p:sp>
      <p:sp>
        <p:nvSpPr>
          <p:cNvPr id="3" name="Content Placeholder 2">
            <a:extLst>
              <a:ext uri="{FF2B5EF4-FFF2-40B4-BE49-F238E27FC236}">
                <a16:creationId xmlns:a16="http://schemas.microsoft.com/office/drawing/2014/main" id="{6DE4AACD-805A-4A70-AB83-CE85B35B03C9}"/>
              </a:ext>
            </a:extLst>
          </p:cNvPr>
          <p:cNvSpPr>
            <a:spLocks noGrp="1"/>
          </p:cNvSpPr>
          <p:nvPr>
            <p:ph idx="1"/>
          </p:nvPr>
        </p:nvSpPr>
        <p:spPr/>
        <p:txBody>
          <a:bodyPr/>
          <a:lstStyle/>
          <a:p>
            <a:r>
              <a:rPr lang="en-GB" dirty="0"/>
              <a:t>Problem 1: How do you…</a:t>
            </a:r>
          </a:p>
          <a:p>
            <a:pPr lvl="1"/>
            <a:r>
              <a:rPr lang="en-GB" dirty="0"/>
              <a:t>gauging the level of crime in a city?</a:t>
            </a:r>
          </a:p>
          <a:p>
            <a:pPr lvl="1"/>
            <a:r>
              <a:rPr lang="en-GB" dirty="0"/>
              <a:t>finding out all that city’s venues for each neighbourhood?</a:t>
            </a:r>
          </a:p>
          <a:p>
            <a:pPr lvl="1"/>
            <a:r>
              <a:rPr lang="en-GB" dirty="0"/>
              <a:t>gaining the relevant school performance data?</a:t>
            </a:r>
          </a:p>
          <a:p>
            <a:r>
              <a:rPr lang="en-GB" dirty="0"/>
              <a:t>Problem 2: How do you evaluate all the data to arrive at the conclusion of which is the best neighbourhood in Brisbane?</a:t>
            </a:r>
          </a:p>
          <a:p>
            <a:pPr marL="274320" lvl="1" indent="0">
              <a:buNone/>
            </a:pPr>
            <a:endParaRPr lang="en-GB" dirty="0"/>
          </a:p>
          <a:p>
            <a:endParaRPr lang="en-GB" dirty="0"/>
          </a:p>
        </p:txBody>
      </p:sp>
    </p:spTree>
    <p:extLst>
      <p:ext uri="{BB962C8B-B14F-4D97-AF65-F5344CB8AC3E}">
        <p14:creationId xmlns:p14="http://schemas.microsoft.com/office/powerpoint/2010/main" val="799861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0B1F-274C-4060-8D84-A6D45A1F71E2}"/>
              </a:ext>
            </a:extLst>
          </p:cNvPr>
          <p:cNvSpPr>
            <a:spLocks noGrp="1"/>
          </p:cNvSpPr>
          <p:nvPr>
            <p:ph type="title"/>
          </p:nvPr>
        </p:nvSpPr>
        <p:spPr/>
        <p:txBody>
          <a:bodyPr/>
          <a:lstStyle/>
          <a:p>
            <a:r>
              <a:rPr lang="en-GB" dirty="0"/>
              <a:t>Data acquisition and cleaning</a:t>
            </a:r>
          </a:p>
        </p:txBody>
      </p:sp>
      <p:sp>
        <p:nvSpPr>
          <p:cNvPr id="3" name="Content Placeholder 2">
            <a:extLst>
              <a:ext uri="{FF2B5EF4-FFF2-40B4-BE49-F238E27FC236}">
                <a16:creationId xmlns:a16="http://schemas.microsoft.com/office/drawing/2014/main" id="{21547340-6763-4F17-92B3-598D870E55B2}"/>
              </a:ext>
            </a:extLst>
          </p:cNvPr>
          <p:cNvSpPr>
            <a:spLocks noGrp="1"/>
          </p:cNvSpPr>
          <p:nvPr>
            <p:ph idx="1"/>
          </p:nvPr>
        </p:nvSpPr>
        <p:spPr/>
        <p:txBody>
          <a:bodyPr/>
          <a:lstStyle/>
          <a:p>
            <a:r>
              <a:rPr lang="en-GB" dirty="0"/>
              <a:t>Postcode data</a:t>
            </a:r>
          </a:p>
          <a:p>
            <a:r>
              <a:rPr lang="en-GB" dirty="0"/>
              <a:t>Crime data</a:t>
            </a:r>
          </a:p>
          <a:p>
            <a:r>
              <a:rPr lang="en-GB" dirty="0"/>
              <a:t>School data merged with school performance data</a:t>
            </a:r>
          </a:p>
          <a:p>
            <a:r>
              <a:rPr lang="en-GB" dirty="0"/>
              <a:t>Venue data</a:t>
            </a:r>
          </a:p>
          <a:p>
            <a:r>
              <a:rPr lang="en-GB" dirty="0"/>
              <a:t>Brisbane co-ordinate data</a:t>
            </a:r>
          </a:p>
        </p:txBody>
      </p:sp>
    </p:spTree>
    <p:extLst>
      <p:ext uri="{BB962C8B-B14F-4D97-AF65-F5344CB8AC3E}">
        <p14:creationId xmlns:p14="http://schemas.microsoft.com/office/powerpoint/2010/main" val="329629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0B1F-274C-4060-8D84-A6D45A1F71E2}"/>
              </a:ext>
            </a:extLst>
          </p:cNvPr>
          <p:cNvSpPr>
            <a:spLocks noGrp="1"/>
          </p:cNvSpPr>
          <p:nvPr>
            <p:ph type="title"/>
          </p:nvPr>
        </p:nvSpPr>
        <p:spPr/>
        <p:txBody>
          <a:bodyPr/>
          <a:lstStyle/>
          <a:p>
            <a:r>
              <a:rPr lang="en-GB" dirty="0"/>
              <a:t>Postcode data (cleaned)</a:t>
            </a:r>
          </a:p>
        </p:txBody>
      </p:sp>
      <p:sp>
        <p:nvSpPr>
          <p:cNvPr id="3" name="Content Placeholder 2">
            <a:extLst>
              <a:ext uri="{FF2B5EF4-FFF2-40B4-BE49-F238E27FC236}">
                <a16:creationId xmlns:a16="http://schemas.microsoft.com/office/drawing/2014/main" id="{21547340-6763-4F17-92B3-598D870E55B2}"/>
              </a:ext>
            </a:extLst>
          </p:cNvPr>
          <p:cNvSpPr>
            <a:spLocks noGrp="1"/>
          </p:cNvSpPr>
          <p:nvPr>
            <p:ph idx="1"/>
          </p:nvPr>
        </p:nvSpPr>
        <p:spPr/>
        <p:txBody>
          <a:bodyPr/>
          <a:lstStyle/>
          <a:p>
            <a:r>
              <a:rPr lang="en-GB" dirty="0"/>
              <a:t>Source: </a:t>
            </a:r>
            <a:r>
              <a:rPr lang="en-GB" sz="2000" u="sng" dirty="0">
                <a:solidFill>
                  <a:srgbClr val="0563C1"/>
                </a:solidFill>
                <a:latin typeface="Calibri" panose="020F0502020204030204" pitchFamily="34" charset="0"/>
                <a:ea typeface="Calibri" panose="020F0502020204030204" pitchFamily="34" charset="0"/>
                <a:cs typeface="Times New Roman" panose="02020603050405020304" pitchFamily="18" charset="0"/>
              </a:rPr>
              <a:t>https://www.matthewproctor.com</a:t>
            </a:r>
            <a:endParaRPr lang="en-GB" dirty="0"/>
          </a:p>
          <a:p>
            <a:r>
              <a:rPr lang="en-GB" dirty="0"/>
              <a:t>Brisbane has 74 postcodes</a:t>
            </a:r>
          </a:p>
        </p:txBody>
      </p:sp>
      <p:pic>
        <p:nvPicPr>
          <p:cNvPr id="4" name="Picture 3">
            <a:extLst>
              <a:ext uri="{FF2B5EF4-FFF2-40B4-BE49-F238E27FC236}">
                <a16:creationId xmlns:a16="http://schemas.microsoft.com/office/drawing/2014/main" id="{5D32C306-0A15-4B97-8D05-A2DE1FA661E3}"/>
              </a:ext>
            </a:extLst>
          </p:cNvPr>
          <p:cNvPicPr/>
          <p:nvPr/>
        </p:nvPicPr>
        <p:blipFill>
          <a:blip r:embed="rId2">
            <a:extLst>
              <a:ext uri="{28A0092B-C50C-407E-A947-70E740481C1C}">
                <a14:useLocalDpi xmlns:a14="http://schemas.microsoft.com/office/drawing/2010/main" val="0"/>
              </a:ext>
            </a:extLst>
          </a:blip>
          <a:stretch>
            <a:fillRect/>
          </a:stretch>
        </p:blipFill>
        <p:spPr>
          <a:xfrm>
            <a:off x="780278" y="3573723"/>
            <a:ext cx="9749380" cy="2431486"/>
          </a:xfrm>
          <a:prstGeom prst="rect">
            <a:avLst/>
          </a:prstGeom>
        </p:spPr>
      </p:pic>
    </p:spTree>
    <p:extLst>
      <p:ext uri="{BB962C8B-B14F-4D97-AF65-F5344CB8AC3E}">
        <p14:creationId xmlns:p14="http://schemas.microsoft.com/office/powerpoint/2010/main" val="332880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0B1F-274C-4060-8D84-A6D45A1F71E2}"/>
              </a:ext>
            </a:extLst>
          </p:cNvPr>
          <p:cNvSpPr>
            <a:spLocks noGrp="1"/>
          </p:cNvSpPr>
          <p:nvPr>
            <p:ph type="title"/>
          </p:nvPr>
        </p:nvSpPr>
        <p:spPr/>
        <p:txBody>
          <a:bodyPr/>
          <a:lstStyle/>
          <a:p>
            <a:r>
              <a:rPr lang="en-GB" dirty="0"/>
              <a:t>Crime data (cleaned)</a:t>
            </a:r>
          </a:p>
        </p:txBody>
      </p:sp>
      <p:sp>
        <p:nvSpPr>
          <p:cNvPr id="3" name="Content Placeholder 2">
            <a:extLst>
              <a:ext uri="{FF2B5EF4-FFF2-40B4-BE49-F238E27FC236}">
                <a16:creationId xmlns:a16="http://schemas.microsoft.com/office/drawing/2014/main" id="{21547340-6763-4F17-92B3-598D870E55B2}"/>
              </a:ext>
            </a:extLst>
          </p:cNvPr>
          <p:cNvSpPr>
            <a:spLocks noGrp="1"/>
          </p:cNvSpPr>
          <p:nvPr>
            <p:ph idx="1"/>
          </p:nvPr>
        </p:nvSpPr>
        <p:spPr/>
        <p:txBody>
          <a:bodyPr/>
          <a:lstStyle/>
          <a:p>
            <a:r>
              <a:rPr lang="en-GB" dirty="0"/>
              <a:t>Source: Queensland Police Service</a:t>
            </a:r>
            <a:endParaRPr lang="en-GB" sz="2000"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r>
              <a:rPr lang="en-GB" dirty="0"/>
              <a:t>Summarises how many acts of crime in each postcode in Brisbane</a:t>
            </a:r>
          </a:p>
        </p:txBody>
      </p:sp>
      <p:pic>
        <p:nvPicPr>
          <p:cNvPr id="5" name="Picture 4">
            <a:extLst>
              <a:ext uri="{FF2B5EF4-FFF2-40B4-BE49-F238E27FC236}">
                <a16:creationId xmlns:a16="http://schemas.microsoft.com/office/drawing/2014/main" id="{749346D3-99FA-4429-9E50-A7A092F842AC}"/>
              </a:ext>
            </a:extLst>
          </p:cNvPr>
          <p:cNvPicPr/>
          <p:nvPr/>
        </p:nvPicPr>
        <p:blipFill>
          <a:blip r:embed="rId2">
            <a:extLst>
              <a:ext uri="{28A0092B-C50C-407E-A947-70E740481C1C}">
                <a14:useLocalDpi xmlns:a14="http://schemas.microsoft.com/office/drawing/2010/main" val="0"/>
              </a:ext>
            </a:extLst>
          </a:blip>
          <a:stretch>
            <a:fillRect/>
          </a:stretch>
        </p:blipFill>
        <p:spPr>
          <a:xfrm>
            <a:off x="3313771" y="3108394"/>
            <a:ext cx="3417855" cy="3071743"/>
          </a:xfrm>
          <a:prstGeom prst="rect">
            <a:avLst/>
          </a:prstGeom>
        </p:spPr>
      </p:pic>
    </p:spTree>
    <p:extLst>
      <p:ext uri="{BB962C8B-B14F-4D97-AF65-F5344CB8AC3E}">
        <p14:creationId xmlns:p14="http://schemas.microsoft.com/office/powerpoint/2010/main" val="3342317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0B1F-274C-4060-8D84-A6D45A1F71E2}"/>
              </a:ext>
            </a:extLst>
          </p:cNvPr>
          <p:cNvSpPr>
            <a:spLocks noGrp="1"/>
          </p:cNvSpPr>
          <p:nvPr>
            <p:ph type="title"/>
          </p:nvPr>
        </p:nvSpPr>
        <p:spPr/>
        <p:txBody>
          <a:bodyPr/>
          <a:lstStyle/>
          <a:p>
            <a:r>
              <a:rPr lang="en-GB" dirty="0"/>
              <a:t>Combined school and school performance data (cleaned)</a:t>
            </a:r>
          </a:p>
        </p:txBody>
      </p:sp>
      <p:sp>
        <p:nvSpPr>
          <p:cNvPr id="3" name="Content Placeholder 2">
            <a:extLst>
              <a:ext uri="{FF2B5EF4-FFF2-40B4-BE49-F238E27FC236}">
                <a16:creationId xmlns:a16="http://schemas.microsoft.com/office/drawing/2014/main" id="{21547340-6763-4F17-92B3-598D870E55B2}"/>
              </a:ext>
            </a:extLst>
          </p:cNvPr>
          <p:cNvSpPr>
            <a:spLocks noGrp="1"/>
          </p:cNvSpPr>
          <p:nvPr>
            <p:ph idx="1"/>
          </p:nvPr>
        </p:nvSpPr>
        <p:spPr/>
        <p:txBody>
          <a:bodyPr/>
          <a:lstStyle/>
          <a:p>
            <a:r>
              <a:rPr lang="en-GB" dirty="0"/>
              <a:t>Sources:</a:t>
            </a:r>
          </a:p>
          <a:p>
            <a:pPr lvl="1"/>
            <a:r>
              <a:rPr lang="en-GB" dirty="0"/>
              <a:t>school data: Queensland Government</a:t>
            </a:r>
          </a:p>
          <a:p>
            <a:pPr lvl="1"/>
            <a:r>
              <a:rPr lang="en-GB" dirty="0"/>
              <a:t>school performance data: Queensland Curriculum and Assessment Authority </a:t>
            </a:r>
          </a:p>
          <a:p>
            <a:r>
              <a:rPr lang="en-GB" dirty="0"/>
              <a:t>There are 110 Brisbane state schools with performance data</a:t>
            </a:r>
          </a:p>
          <a:p>
            <a:pPr lvl="1"/>
            <a:r>
              <a:rPr lang="en-GB" dirty="0"/>
              <a:t>12 schools with no performance data were removed</a:t>
            </a:r>
          </a:p>
          <a:p>
            <a:pPr lvl="1"/>
            <a:r>
              <a:rPr lang="en-GB" dirty="0"/>
              <a:t>Another 75 schools were removed for not being state schools</a:t>
            </a:r>
          </a:p>
        </p:txBody>
      </p:sp>
      <p:pic>
        <p:nvPicPr>
          <p:cNvPr id="6" name="Picture 5">
            <a:extLst>
              <a:ext uri="{FF2B5EF4-FFF2-40B4-BE49-F238E27FC236}">
                <a16:creationId xmlns:a16="http://schemas.microsoft.com/office/drawing/2014/main" id="{EB82E9E9-F579-4BAB-98DB-A546745E62FC}"/>
              </a:ext>
            </a:extLst>
          </p:cNvPr>
          <p:cNvPicPr/>
          <p:nvPr/>
        </p:nvPicPr>
        <p:blipFill>
          <a:blip r:embed="rId2">
            <a:extLst>
              <a:ext uri="{28A0092B-C50C-407E-A947-70E740481C1C}">
                <a14:useLocalDpi xmlns:a14="http://schemas.microsoft.com/office/drawing/2010/main" val="0"/>
              </a:ext>
            </a:extLst>
          </a:blip>
          <a:stretch>
            <a:fillRect/>
          </a:stretch>
        </p:blipFill>
        <p:spPr>
          <a:xfrm>
            <a:off x="632800" y="4177322"/>
            <a:ext cx="9571277" cy="2314918"/>
          </a:xfrm>
          <a:prstGeom prst="rect">
            <a:avLst/>
          </a:prstGeom>
        </p:spPr>
      </p:pic>
    </p:spTree>
    <p:extLst>
      <p:ext uri="{BB962C8B-B14F-4D97-AF65-F5344CB8AC3E}">
        <p14:creationId xmlns:p14="http://schemas.microsoft.com/office/powerpoint/2010/main" val="2477564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0B1F-274C-4060-8D84-A6D45A1F71E2}"/>
              </a:ext>
            </a:extLst>
          </p:cNvPr>
          <p:cNvSpPr>
            <a:spLocks noGrp="1"/>
          </p:cNvSpPr>
          <p:nvPr>
            <p:ph type="title"/>
          </p:nvPr>
        </p:nvSpPr>
        <p:spPr/>
        <p:txBody>
          <a:bodyPr/>
          <a:lstStyle/>
          <a:p>
            <a:r>
              <a:rPr lang="en-GB" dirty="0"/>
              <a:t>Venue data</a:t>
            </a:r>
          </a:p>
        </p:txBody>
      </p:sp>
      <p:sp>
        <p:nvSpPr>
          <p:cNvPr id="3" name="Content Placeholder 2">
            <a:extLst>
              <a:ext uri="{FF2B5EF4-FFF2-40B4-BE49-F238E27FC236}">
                <a16:creationId xmlns:a16="http://schemas.microsoft.com/office/drawing/2014/main" id="{21547340-6763-4F17-92B3-598D870E55B2}"/>
              </a:ext>
            </a:extLst>
          </p:cNvPr>
          <p:cNvSpPr>
            <a:spLocks noGrp="1"/>
          </p:cNvSpPr>
          <p:nvPr>
            <p:ph idx="1"/>
          </p:nvPr>
        </p:nvSpPr>
        <p:spPr/>
        <p:txBody>
          <a:bodyPr/>
          <a:lstStyle/>
          <a:p>
            <a:r>
              <a:rPr lang="en-GB" dirty="0"/>
              <a:t>Sources: Foursquare API </a:t>
            </a:r>
          </a:p>
          <a:p>
            <a:r>
              <a:rPr lang="en-GB" dirty="0"/>
              <a:t>There is Foursquare data on 450 Brisbane venues</a:t>
            </a:r>
          </a:p>
        </p:txBody>
      </p:sp>
      <p:pic>
        <p:nvPicPr>
          <p:cNvPr id="5" name="Picture 4">
            <a:extLst>
              <a:ext uri="{FF2B5EF4-FFF2-40B4-BE49-F238E27FC236}">
                <a16:creationId xmlns:a16="http://schemas.microsoft.com/office/drawing/2014/main" id="{7CC3FF7E-0A78-463B-A9EE-120292588300}"/>
              </a:ext>
            </a:extLst>
          </p:cNvPr>
          <p:cNvPicPr/>
          <p:nvPr/>
        </p:nvPicPr>
        <p:blipFill>
          <a:blip r:embed="rId2">
            <a:extLst>
              <a:ext uri="{28A0092B-C50C-407E-A947-70E740481C1C}">
                <a14:useLocalDpi xmlns:a14="http://schemas.microsoft.com/office/drawing/2010/main" val="0"/>
              </a:ext>
            </a:extLst>
          </a:blip>
          <a:stretch>
            <a:fillRect/>
          </a:stretch>
        </p:blipFill>
        <p:spPr>
          <a:xfrm>
            <a:off x="552642" y="3030805"/>
            <a:ext cx="10128865" cy="2653293"/>
          </a:xfrm>
          <a:prstGeom prst="rect">
            <a:avLst/>
          </a:prstGeom>
        </p:spPr>
      </p:pic>
    </p:spTree>
    <p:extLst>
      <p:ext uri="{BB962C8B-B14F-4D97-AF65-F5344CB8AC3E}">
        <p14:creationId xmlns:p14="http://schemas.microsoft.com/office/powerpoint/2010/main" val="503403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0B1F-274C-4060-8D84-A6D45A1F71E2}"/>
              </a:ext>
            </a:extLst>
          </p:cNvPr>
          <p:cNvSpPr>
            <a:spLocks noGrp="1"/>
          </p:cNvSpPr>
          <p:nvPr>
            <p:ph type="title"/>
          </p:nvPr>
        </p:nvSpPr>
        <p:spPr/>
        <p:txBody>
          <a:bodyPr/>
          <a:lstStyle/>
          <a:p>
            <a:r>
              <a:rPr lang="en-GB" dirty="0"/>
              <a:t>Most postcodes in Brisbane have low crime</a:t>
            </a:r>
          </a:p>
        </p:txBody>
      </p:sp>
      <p:sp>
        <p:nvSpPr>
          <p:cNvPr id="3" name="Content Placeholder 2">
            <a:extLst>
              <a:ext uri="{FF2B5EF4-FFF2-40B4-BE49-F238E27FC236}">
                <a16:creationId xmlns:a16="http://schemas.microsoft.com/office/drawing/2014/main" id="{21547340-6763-4F17-92B3-598D870E55B2}"/>
              </a:ext>
            </a:extLst>
          </p:cNvPr>
          <p:cNvSpPr>
            <a:spLocks noGrp="1"/>
          </p:cNvSpPr>
          <p:nvPr>
            <p:ph idx="1"/>
          </p:nvPr>
        </p:nvSpPr>
        <p:spPr/>
        <p:txBody>
          <a:bodyPr/>
          <a:lstStyle/>
          <a:p>
            <a:endParaRPr lang="en-GB" dirty="0"/>
          </a:p>
        </p:txBody>
      </p:sp>
      <p:pic>
        <p:nvPicPr>
          <p:cNvPr id="6" name="Picture 5">
            <a:extLst>
              <a:ext uri="{FF2B5EF4-FFF2-40B4-BE49-F238E27FC236}">
                <a16:creationId xmlns:a16="http://schemas.microsoft.com/office/drawing/2014/main" id="{2CCCCBA7-9DC9-4489-9BC4-01592084929B}"/>
              </a:ext>
            </a:extLst>
          </p:cNvPr>
          <p:cNvPicPr/>
          <p:nvPr/>
        </p:nvPicPr>
        <p:blipFill>
          <a:blip r:embed="rId2">
            <a:extLst>
              <a:ext uri="{28A0092B-C50C-407E-A947-70E740481C1C}">
                <a14:useLocalDpi xmlns:a14="http://schemas.microsoft.com/office/drawing/2010/main" val="0"/>
              </a:ext>
            </a:extLst>
          </a:blip>
          <a:stretch>
            <a:fillRect/>
          </a:stretch>
        </p:blipFill>
        <p:spPr>
          <a:xfrm>
            <a:off x="218608" y="1828800"/>
            <a:ext cx="10798731" cy="4663440"/>
          </a:xfrm>
          <a:prstGeom prst="rect">
            <a:avLst/>
          </a:prstGeom>
        </p:spPr>
      </p:pic>
    </p:spTree>
    <p:extLst>
      <p:ext uri="{BB962C8B-B14F-4D97-AF65-F5344CB8AC3E}">
        <p14:creationId xmlns:p14="http://schemas.microsoft.com/office/powerpoint/2010/main" val="421356390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159</TotalTime>
  <Words>870</Words>
  <Application>Microsoft Office PowerPoint</Application>
  <PresentationFormat>Widescreen</PresentationFormat>
  <Paragraphs>76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Schoolbook</vt:lpstr>
      <vt:lpstr>Wingdings 2</vt:lpstr>
      <vt:lpstr>View</vt:lpstr>
      <vt:lpstr>Finding the best neighbourhood in Brisbane for families with children</vt:lpstr>
      <vt:lpstr>Why predict the best neighbourhood in Brisbane?</vt:lpstr>
      <vt:lpstr>The Problem</vt:lpstr>
      <vt:lpstr>Data acquisition and cleaning</vt:lpstr>
      <vt:lpstr>Postcode data (cleaned)</vt:lpstr>
      <vt:lpstr>Crime data (cleaned)</vt:lpstr>
      <vt:lpstr>Combined school and school performance data (cleaned)</vt:lpstr>
      <vt:lpstr>Venue data</vt:lpstr>
      <vt:lpstr>Most postcodes in Brisbane have low crime</vt:lpstr>
      <vt:lpstr>Brisbane school performance is skewed towards the left</vt:lpstr>
      <vt:lpstr>Running k-means algorithm to find the best neighbhourhoods</vt:lpstr>
      <vt:lpstr>Results: Best Brisbane neighbourhoods found</vt:lpstr>
      <vt:lpstr>What makes these neighbourhoods the best?</vt:lpstr>
      <vt:lpstr>What makes these neighbourhoods the best?</vt:lpstr>
      <vt:lpstr>What makes these neighbourhoods the best?</vt:lpstr>
      <vt:lpstr>Are St Lucia’s venues the best for families with children?</vt:lpstr>
      <vt:lpstr>Are St Lucia’s venues the best for families with children?</vt:lpstr>
      <vt:lpstr>Conclusion and future directions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Best Neighbourhood in Brisbane  for Families with Children</dc:title>
  <dc:creator>Ramon Rossi</dc:creator>
  <cp:lastModifiedBy>Ramon Rossi</cp:lastModifiedBy>
  <cp:revision>10</cp:revision>
  <dcterms:created xsi:type="dcterms:W3CDTF">2021-04-09T08:10:12Z</dcterms:created>
  <dcterms:modified xsi:type="dcterms:W3CDTF">2021-04-09T10:49:44Z</dcterms:modified>
</cp:coreProperties>
</file>