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2_8B740AE1.xml" ContentType="application/vnd.ms-powerpoint.comments+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Lst>
  <p:notesMasterIdLst>
    <p:notesMasterId r:id="rId15"/>
  </p:notesMasterIdLst>
  <p:sldIdLst>
    <p:sldId id="332" r:id="rId3"/>
    <p:sldId id="2147376894" r:id="rId4"/>
    <p:sldId id="2147471736" r:id="rId5"/>
    <p:sldId id="2147376883" r:id="rId6"/>
    <p:sldId id="2147471738" r:id="rId7"/>
    <p:sldId id="257" r:id="rId8"/>
    <p:sldId id="2147376879" r:id="rId9"/>
    <p:sldId id="2147376881" r:id="rId10"/>
    <p:sldId id="2147376884" r:id="rId11"/>
    <p:sldId id="2147376885" r:id="rId12"/>
    <p:sldId id="258" r:id="rId13"/>
    <p:sldId id="21473768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BF6EE49-4CC7-B7F1-A174-62A67A95FD3E}" name="Tiegs, Peter G" initials="TG" userId="S::peter.g.tiegs@intel.com::3cc5647d-272b-46fe-a39a-caee32c544b3" providerId="AD"/>
  <p188:author id="{3A8C559D-8124-6A6C-E666-60B9CB59EC93}" name="Datla, Madhu" initials="DM" userId="Datla, Madhu"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100" d="100"/>
          <a:sy n="100" d="100"/>
        </p:scale>
        <p:origin x="90"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omments/modernComment_102_8B740AE1.xml><?xml version="1.0" encoding="utf-8"?>
<p188:cmLst xmlns:a="http://schemas.openxmlformats.org/drawingml/2006/main" xmlns:r="http://schemas.openxmlformats.org/officeDocument/2006/relationships" xmlns:p188="http://schemas.microsoft.com/office/powerpoint/2018/8/main">
  <p188:cm id="{BB8D3559-7FF7-4C4E-9E70-4BB5724D079E}" authorId="{3A8C559D-8124-6A6C-E666-60B9CB59EC93}" created="2023-01-06T22:05:26.871">
    <ac:deMkLst xmlns:ac="http://schemas.microsoft.com/office/drawing/2013/main/command">
      <pc:docMk xmlns:pc="http://schemas.microsoft.com/office/powerpoint/2013/main/command"/>
      <pc:sldMk xmlns:pc="http://schemas.microsoft.com/office/powerpoint/2013/main/command" cId="2339637985" sldId="258"/>
      <ac:spMk id="99" creationId="{B1BDF159-A101-4234-9826-4D1CF5DBDED5}"/>
    </ac:deMkLst>
    <p188:replyLst>
      <p188:reply id="{DCA9EE3F-5FA3-4A73-B7D2-160FFA1E7CC6}" authorId="{8BF6EE49-4CC7-B7F1-A174-62A67A95FD3E}" created="2023-01-09T16:21:14.932">
        <p188:txBody>
          <a:bodyPr/>
          <a:lstStyle/>
          <a:p>
            <a:r>
              <a:rPr lang="en-US"/>
              <a:t>[@Datla, Madhu] BDBA provides the SBOM data for the dependencies of the Package, other sources could be used such as SNYK or eventually the aggregration of BDBA, SNYK, and Protex in OneBOM.  Therefore, a Kit can be SBOM compliant with the data from just one kit i.e what packages are included, but each package needs it's SBOM structure from a source like BDBA to be compliant</a:t>
            </a:r>
          </a:p>
        </p188:txBody>
      </p188:reply>
    </p188:replyLst>
    <p188:txBody>
      <a:bodyPr/>
      <a:lstStyle/>
      <a:p>
        <a:r>
          <a:rPr lang="en-US"/>
          <a:t>[@Tiegs, Peter G] - what is co-relation between SBOM generation and BDBA scans by 1Kit - can kits without BDBA report be SBOM compliant?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141DC-17CB-4C07-A283-9E0297ADF9E7}" type="datetimeFigureOut">
              <a:rPr lang="en-US" smtClean="0"/>
              <a:t>7/16/2025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1CF80-0B74-4EAF-989F-55DCD2C05014}" type="slidenum">
              <a:rPr lang="en-US" smtClean="0"/>
              <a:t>‹#›</a:t>
            </a:fld>
            <a:endParaRPr lang="en-US"/>
          </a:p>
        </p:txBody>
      </p:sp>
    </p:spTree>
    <p:extLst>
      <p:ext uri="{BB962C8B-B14F-4D97-AF65-F5344CB8AC3E}">
        <p14:creationId xmlns:p14="http://schemas.microsoft.com/office/powerpoint/2010/main" val="1554111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a:effectLst/>
                <a:latin typeface="Calibri" panose="020F0502020204030204" pitchFamily="34" charset="0"/>
                <a:ea typeface="Calibri" panose="020F0502020204030204" pitchFamily="34" charset="0"/>
              </a:rPr>
              <a:t>Topic: SBOM gap analysis and plan for engagement w/ customers</a:t>
            </a:r>
          </a:p>
          <a:p>
            <a:pPr marL="0" marR="0">
              <a:spcBef>
                <a:spcPts val="0"/>
              </a:spcBef>
              <a:spcAft>
                <a:spcPts val="0"/>
              </a:spcAft>
            </a:pPr>
            <a:r>
              <a:rPr lang="en-US" sz="1800">
                <a:effectLst/>
                <a:latin typeface="Calibri" panose="020F0502020204030204" pitchFamily="34" charset="0"/>
                <a:ea typeface="Calibri" panose="020F0502020204030204" pitchFamily="34" charset="0"/>
              </a:rPr>
              <a:t>Presenter: Madhu Datla, Chris Shorey, </a:t>
            </a:r>
            <a:r>
              <a:rPr lang="en-US" sz="1800" err="1">
                <a:effectLst/>
                <a:latin typeface="Calibri" panose="020F0502020204030204" pitchFamily="34" charset="0"/>
                <a:ea typeface="Calibri" panose="020F0502020204030204" pitchFamily="34" charset="0"/>
              </a:rPr>
              <a:t>Dinyar</a:t>
            </a:r>
            <a:r>
              <a:rPr lang="en-US" sz="1800">
                <a:effectLst/>
                <a:latin typeface="Calibri" panose="020F0502020204030204" pitchFamily="34" charset="0"/>
                <a:ea typeface="Calibri" panose="020F0502020204030204" pitchFamily="34" charset="0"/>
              </a:rPr>
              <a:t> Dastoor</a:t>
            </a:r>
          </a:p>
          <a:p>
            <a:endParaRPr lang="en-US"/>
          </a:p>
        </p:txBody>
      </p:sp>
    </p:spTree>
    <p:extLst>
      <p:ext uri="{BB962C8B-B14F-4D97-AF65-F5344CB8AC3E}">
        <p14:creationId xmlns:p14="http://schemas.microsoft.com/office/powerpoint/2010/main" val="1472946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SBOM Overview</a:t>
            </a:r>
          </a:p>
          <a:p>
            <a:pPr lvl="1">
              <a:buFont typeface="Arial" panose="020B0604020202020204" pitchFamily="34" charset="0"/>
              <a:buChar char="•"/>
            </a:pPr>
            <a:r>
              <a:rPr lang="en-US"/>
              <a:t>What is SBOM</a:t>
            </a:r>
          </a:p>
          <a:p>
            <a:pPr lvl="1">
              <a:buFont typeface="Arial" panose="020B0604020202020204" pitchFamily="34" charset="0"/>
              <a:buChar char="•"/>
            </a:pPr>
            <a:r>
              <a:rPr lang="en-US"/>
              <a:t>Who is this applicable too?</a:t>
            </a:r>
          </a:p>
          <a:p>
            <a:pPr lvl="1">
              <a:buFont typeface="Arial" panose="020B0604020202020204" pitchFamily="34" charset="0"/>
              <a:buChar char="•"/>
            </a:pPr>
            <a:r>
              <a:rPr lang="en-US"/>
              <a:t>Alignment w/ 1BOM (PTL &amp; Beyond)</a:t>
            </a:r>
          </a:p>
          <a:p>
            <a:pPr lvl="1">
              <a:buFont typeface="Arial" panose="020B0604020202020204" pitchFamily="34" charset="0"/>
              <a:buChar char="•"/>
            </a:pPr>
            <a:r>
              <a:rPr lang="en-US"/>
              <a:t>What does it mean for ADO (CPE) Dev Teams, CCG BKC</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D92567-D7D7-4223-A842-9A06E6D4E1F9}" type="slidenum">
              <a:rPr kumimoji="0" lang="en-US" sz="1200" b="0" i="0" u="none" strike="noStrike" kern="1200" cap="none" spc="0" normalizeH="0" baseline="0" noProof="0" smtClean="0">
                <a:ln>
                  <a:noFill/>
                </a:ln>
                <a:solidFill>
                  <a:srgbClr val="525252"/>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525252"/>
              </a:solidFill>
              <a:effectLst/>
              <a:uLnTx/>
              <a:uFillTx/>
              <a:latin typeface="Arial" panose="020B0604020202020204"/>
              <a:ea typeface="+mn-ea"/>
              <a:cs typeface="+mn-cs"/>
            </a:endParaRPr>
          </a:p>
        </p:txBody>
      </p:sp>
    </p:spTree>
    <p:extLst>
      <p:ext uri="{BB962C8B-B14F-4D97-AF65-F5344CB8AC3E}">
        <p14:creationId xmlns:p14="http://schemas.microsoft.com/office/powerpoint/2010/main" val="4149136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12E762-4D0E-43A8-98EC-16A008FEF6B3}" type="slidenum">
              <a:rPr kumimoji="0" lang="en-US" sz="1200" b="0" i="0" u="none" strike="noStrike" kern="1200" cap="none" spc="0" normalizeH="0" baseline="0" noProof="0" smtClean="0">
                <a:ln>
                  <a:noFill/>
                </a:ln>
                <a:solidFill>
                  <a:srgbClr val="525252"/>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525252"/>
              </a:solidFill>
              <a:effectLst/>
              <a:uLnTx/>
              <a:uFillTx/>
              <a:latin typeface="Arial" panose="020B0604020202020204"/>
              <a:ea typeface="+mn-ea"/>
              <a:cs typeface="+mn-cs"/>
            </a:endParaRPr>
          </a:p>
        </p:txBody>
      </p:sp>
    </p:spTree>
    <p:extLst>
      <p:ext uri="{BB962C8B-B14F-4D97-AF65-F5344CB8AC3E}">
        <p14:creationId xmlns:p14="http://schemas.microsoft.com/office/powerpoint/2010/main" val="312925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12E762-4D0E-43A8-98EC-16A008FEF6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2630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Interim Solution: </a:t>
            </a:r>
          </a:p>
          <a:p>
            <a:pPr lvl="1">
              <a:buFont typeface="Arial" panose="020B0604020202020204" pitchFamily="34" charset="0"/>
              <a:buChar char="•"/>
            </a:pPr>
            <a:r>
              <a:rPr lang="en-US"/>
              <a:t>SPDX file format</a:t>
            </a:r>
          </a:p>
          <a:p>
            <a:pPr lvl="1">
              <a:buFont typeface="Arial" panose="020B0604020202020204" pitchFamily="34" charset="0"/>
              <a:buChar char="•"/>
            </a:pPr>
            <a:r>
              <a:rPr lang="en-US"/>
              <a:t>Alternatives: MSFT Tool, BDBA based, Python Libraries </a:t>
            </a:r>
            <a:r>
              <a:rPr lang="en-US" err="1"/>
              <a:t>etc</a:t>
            </a:r>
            <a:r>
              <a:rPr lang="en-US"/>
              <a:t> (backup)</a:t>
            </a:r>
          </a:p>
          <a:p>
            <a:pPr lvl="1">
              <a:buFont typeface="Arial" panose="020B0604020202020204" pitchFamily="34" charset="0"/>
              <a:buChar char="•"/>
            </a:pPr>
            <a:r>
              <a:rPr lang="en-US"/>
              <a:t>1Kit features to create SPDX files</a:t>
            </a:r>
          </a:p>
          <a:p>
            <a:pPr lvl="1">
              <a:buFont typeface="Arial" panose="020B0604020202020204" pitchFamily="34" charset="0"/>
              <a:buChar char="•"/>
            </a:pPr>
            <a:r>
              <a:rPr lang="en-US"/>
              <a:t>Feedback from Dell </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D92567-D7D7-4223-A842-9A06E6D4E1F9}" type="slidenum">
              <a:rPr kumimoji="0" lang="en-US" sz="1200" b="0" i="0" u="none" strike="noStrike" kern="1200" cap="none" spc="0" normalizeH="0" baseline="0" noProof="0" smtClean="0">
                <a:ln>
                  <a:noFill/>
                </a:ln>
                <a:solidFill>
                  <a:srgbClr val="525252"/>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rgbClr val="525252"/>
              </a:solidFill>
              <a:effectLst/>
              <a:uLnTx/>
              <a:uFillTx/>
              <a:latin typeface="Arial" panose="020B0604020202020204"/>
              <a:ea typeface="+mn-ea"/>
              <a:cs typeface="+mn-cs"/>
            </a:endParaRPr>
          </a:p>
        </p:txBody>
      </p:sp>
    </p:spTree>
    <p:extLst>
      <p:ext uri="{BB962C8B-B14F-4D97-AF65-F5344CB8AC3E}">
        <p14:creationId xmlns:p14="http://schemas.microsoft.com/office/powerpoint/2010/main" val="1722169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0.6 with one feature backported from 0.7 which just had the first release today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A845A92-EF9B-44DC-8D7E-641A54544AF2}" type="slidenum">
              <a:rPr kumimoji="0" lang="en-US" sz="1200" b="0" i="0" u="none" strike="noStrike" kern="1200" cap="none" spc="0" normalizeH="0" baseline="0" noProof="0" smtClean="0">
                <a:ln>
                  <a:noFill/>
                </a:ln>
                <a:solidFill>
                  <a:srgbClr val="525252"/>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srgbClr val="525252"/>
              </a:solidFill>
              <a:effectLst/>
              <a:uLnTx/>
              <a:uFillTx/>
              <a:latin typeface="Arial" panose="020B0604020202020204"/>
              <a:ea typeface="+mn-ea"/>
              <a:cs typeface="+mn-cs"/>
            </a:endParaRPr>
          </a:p>
        </p:txBody>
      </p:sp>
    </p:spTree>
    <p:extLst>
      <p:ext uri="{BB962C8B-B14F-4D97-AF65-F5344CB8AC3E}">
        <p14:creationId xmlns:p14="http://schemas.microsoft.com/office/powerpoint/2010/main" val="1666339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Blue A">
    <p:bg>
      <p:bgPr>
        <a:solidFill>
          <a:schemeClr val="tx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E1982CC-C5C2-43DF-8FDA-037495FAF982}"/>
              </a:ext>
              <a:ext uri="{C183D7F6-B498-43B3-948B-1728B52AA6E4}">
                <adec:decorative xmlns:adec="http://schemas.microsoft.com/office/drawing/2017/decorative" val="1"/>
              </a:ext>
            </a:extLst>
          </p:cNvPr>
          <p:cNvGrpSpPr/>
          <p:nvPr userDrawn="1"/>
        </p:nvGrpSpPr>
        <p:grpSpPr>
          <a:xfrm>
            <a:off x="573803" y="0"/>
            <a:ext cx="4325371" cy="6392520"/>
            <a:chOff x="573803" y="0"/>
            <a:chExt cx="4325371" cy="6392520"/>
          </a:xfrm>
        </p:grpSpPr>
        <p:sp>
          <p:nvSpPr>
            <p:cNvPr id="16" name="Rectangle 15">
              <a:extLst>
                <a:ext uri="{FF2B5EF4-FFF2-40B4-BE49-F238E27FC236}">
                  <a16:creationId xmlns:a16="http://schemas.microsoft.com/office/drawing/2014/main" id="{1F4567CD-F1DA-4E8F-ADDF-371B07892411}"/>
                </a:ext>
              </a:extLst>
            </p:cNvPr>
            <p:cNvSpPr/>
            <p:nvPr userDrawn="1"/>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FF16119A-1487-48A7-9CC6-71F9F9535C16}"/>
                </a:ext>
              </a:extLst>
            </p:cNvPr>
            <p:cNvSpPr/>
            <p:nvPr userDrawn="1"/>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8" name="Rectangle 17">
              <a:extLst>
                <a:ext uri="{FF2B5EF4-FFF2-40B4-BE49-F238E27FC236}">
                  <a16:creationId xmlns:a16="http://schemas.microsoft.com/office/drawing/2014/main" id="{63CF0AA4-E89F-418F-83F2-0CC0FB3DF16B}"/>
                </a:ext>
              </a:extLst>
            </p:cNvPr>
            <p:cNvSpPr/>
            <p:nvPr userDrawn="1"/>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9" name="Rectangle 18">
              <a:extLst>
                <a:ext uri="{FF2B5EF4-FFF2-40B4-BE49-F238E27FC236}">
                  <a16:creationId xmlns:a16="http://schemas.microsoft.com/office/drawing/2014/main" id="{A9F8D4CB-DB57-4130-8BDE-86D5A4C11D49}"/>
                </a:ext>
              </a:extLst>
            </p:cNvPr>
            <p:cNvSpPr/>
            <p:nvPr userDrawn="1"/>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20" name="Group 19">
              <a:extLst>
                <a:ext uri="{FF2B5EF4-FFF2-40B4-BE49-F238E27FC236}">
                  <a16:creationId xmlns:a16="http://schemas.microsoft.com/office/drawing/2014/main" id="{502BD194-F320-4426-964A-1D4F58024C5F}"/>
                </a:ext>
              </a:extLst>
            </p:cNvPr>
            <p:cNvGrpSpPr/>
            <p:nvPr userDrawn="1"/>
          </p:nvGrpSpPr>
          <p:grpSpPr>
            <a:xfrm>
              <a:off x="1468406" y="5995719"/>
              <a:ext cx="1059754" cy="396801"/>
              <a:chOff x="1314450" y="6391094"/>
              <a:chExt cx="1123377" cy="420623"/>
            </a:xfrm>
          </p:grpSpPr>
          <p:sp>
            <p:nvSpPr>
              <p:cNvPr id="21" name="Freeform: Shape 20">
                <a:extLst>
                  <a:ext uri="{FF2B5EF4-FFF2-40B4-BE49-F238E27FC236}">
                    <a16:creationId xmlns:a16="http://schemas.microsoft.com/office/drawing/2014/main" id="{61C32755-5BE0-4F78-B52A-08742A60A8EF}"/>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22" name="Freeform: Shape 21">
                <a:extLst>
                  <a:ext uri="{FF2B5EF4-FFF2-40B4-BE49-F238E27FC236}">
                    <a16:creationId xmlns:a16="http://schemas.microsoft.com/office/drawing/2014/main" id="{B33F9D2F-6ED9-4D82-B111-BEFD50CBB7B2}"/>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23" name="Freeform: Shape 22">
                <a:extLst>
                  <a:ext uri="{FF2B5EF4-FFF2-40B4-BE49-F238E27FC236}">
                    <a16:creationId xmlns:a16="http://schemas.microsoft.com/office/drawing/2014/main" id="{C1C42114-E0DC-41C5-A333-869DAB921F8F}"/>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24" name="Freeform: Shape 23">
                <a:extLst>
                  <a:ext uri="{FF2B5EF4-FFF2-40B4-BE49-F238E27FC236}">
                    <a16:creationId xmlns:a16="http://schemas.microsoft.com/office/drawing/2014/main" id="{EB18CC9F-8A17-402D-B10E-AE9061E9554F}"/>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grpSp>
      </p:grpSp>
      <p:grpSp>
        <p:nvGrpSpPr>
          <p:cNvPr id="13" name="Group 12">
            <a:extLst>
              <a:ext uri="{FF2B5EF4-FFF2-40B4-BE49-F238E27FC236}">
                <a16:creationId xmlns:a16="http://schemas.microsoft.com/office/drawing/2014/main" id="{77538DC6-5A10-44DE-BF8C-5185BC4F6B42}"/>
              </a:ext>
              <a:ext uri="{C183D7F6-B498-43B3-948B-1728B52AA6E4}">
                <adec:decorative xmlns:adec="http://schemas.microsoft.com/office/drawing/2017/decorative" val="1"/>
              </a:ext>
            </a:extLst>
          </p:cNvPr>
          <p:cNvGrpSpPr/>
          <p:nvPr/>
        </p:nvGrpSpPr>
        <p:grpSpPr>
          <a:xfrm>
            <a:off x="573803" y="0"/>
            <a:ext cx="4325371" cy="6392520"/>
            <a:chOff x="573803" y="0"/>
            <a:chExt cx="4325371" cy="6392520"/>
          </a:xfrm>
        </p:grpSpPr>
        <p:sp>
          <p:nvSpPr>
            <p:cNvPr id="4" name="Rectangle 3">
              <a:extLst>
                <a:ext uri="{FF2B5EF4-FFF2-40B4-BE49-F238E27FC236}">
                  <a16:creationId xmlns:a16="http://schemas.microsoft.com/office/drawing/2014/main" id="{1BE35751-F391-41AA-9B05-1647E37D235B}"/>
                </a:ext>
              </a:extLst>
            </p:cNvPr>
            <p:cNvSpPr/>
            <p:nvPr/>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5" name="Rectangle 4">
              <a:extLst>
                <a:ext uri="{FF2B5EF4-FFF2-40B4-BE49-F238E27FC236}">
                  <a16:creationId xmlns:a16="http://schemas.microsoft.com/office/drawing/2014/main" id="{1CF1866E-6300-47C1-B36B-E4F93E357EE1}"/>
                </a:ext>
              </a:extLst>
            </p:cNvPr>
            <p:cNvSpPr/>
            <p:nvPr/>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54266AC4-1BB0-4DCC-B988-F338CCC87BB0}"/>
                </a:ext>
              </a:extLst>
            </p:cNvPr>
            <p:cNvSpPr/>
            <p:nvPr/>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EF200040-B841-47B7-8555-E0299CDC24FA}"/>
                </a:ext>
              </a:extLst>
            </p:cNvPr>
            <p:cNvSpPr/>
            <p:nvPr/>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8" name="Group 7">
              <a:extLst>
                <a:ext uri="{FF2B5EF4-FFF2-40B4-BE49-F238E27FC236}">
                  <a16:creationId xmlns:a16="http://schemas.microsoft.com/office/drawing/2014/main" id="{3AD8DF60-7E0A-43C5-81B6-9B3522A7A826}"/>
                </a:ext>
              </a:extLst>
            </p:cNvPr>
            <p:cNvGrpSpPr/>
            <p:nvPr/>
          </p:nvGrpSpPr>
          <p:grpSpPr>
            <a:xfrm>
              <a:off x="1468406" y="5995719"/>
              <a:ext cx="1059754" cy="396801"/>
              <a:chOff x="1314450" y="6391094"/>
              <a:chExt cx="1123377" cy="420623"/>
            </a:xfrm>
          </p:grpSpPr>
          <p:sp>
            <p:nvSpPr>
              <p:cNvPr id="9" name="Freeform: Shape 8">
                <a:extLst>
                  <a:ext uri="{FF2B5EF4-FFF2-40B4-BE49-F238E27FC236}">
                    <a16:creationId xmlns:a16="http://schemas.microsoft.com/office/drawing/2014/main" id="{0AC5EDAF-1FA5-4CEA-99CA-7D0E1F5DDF81}"/>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10" name="Freeform: Shape 9">
                <a:extLst>
                  <a:ext uri="{FF2B5EF4-FFF2-40B4-BE49-F238E27FC236}">
                    <a16:creationId xmlns:a16="http://schemas.microsoft.com/office/drawing/2014/main" id="{5731A324-874D-4D3D-95F1-8AE3303E2272}"/>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11" name="Freeform: Shape 10">
                <a:extLst>
                  <a:ext uri="{FF2B5EF4-FFF2-40B4-BE49-F238E27FC236}">
                    <a16:creationId xmlns:a16="http://schemas.microsoft.com/office/drawing/2014/main" id="{934E3A93-BFC9-49AD-8CF7-7EDF2A13157E}"/>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12" name="Freeform: Shape 11">
                <a:extLst>
                  <a:ext uri="{FF2B5EF4-FFF2-40B4-BE49-F238E27FC236}">
                    <a16:creationId xmlns:a16="http://schemas.microsoft.com/office/drawing/2014/main" id="{839DD8F2-C56B-454C-9A84-A663F83DB6CE}"/>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grpSp>
      </p:grpSp>
      <p:sp>
        <p:nvSpPr>
          <p:cNvPr id="14" name="Text Placeholder 13">
            <a:extLst>
              <a:ext uri="{FF2B5EF4-FFF2-40B4-BE49-F238E27FC236}">
                <a16:creationId xmlns:a16="http://schemas.microsoft.com/office/drawing/2014/main" id="{22825262-3F6E-4DC6-AA53-E30B25B15839}"/>
              </a:ext>
            </a:extLst>
          </p:cNvPr>
          <p:cNvSpPr>
            <a:spLocks noGrp="1"/>
          </p:cNvSpPr>
          <p:nvPr>
            <p:ph type="body" sz="quarter" idx="10" hasCustomPrompt="1"/>
          </p:nvPr>
        </p:nvSpPr>
        <p:spPr>
          <a:xfrm>
            <a:off x="1543438" y="944163"/>
            <a:ext cx="9810362" cy="627700"/>
          </a:xfrm>
        </p:spPr>
        <p:txBody>
          <a:bodyPr anchor="b" anchorCtr="0">
            <a:normAutofit/>
          </a:bodyPr>
          <a:lstStyle>
            <a:lvl1pPr marL="0" indent="0">
              <a:buFontTx/>
              <a:buNone/>
              <a:defRPr sz="1600">
                <a:solidFill>
                  <a:schemeClr val="bg1"/>
                </a:solidFill>
                <a:latin typeface="IntelOne Text" panose="020B0503020203020204" pitchFamily="34" charset="77"/>
              </a:defRPr>
            </a:lvl1pPr>
          </a:lstStyle>
          <a:p>
            <a:pPr lvl="0"/>
            <a:r>
              <a:rPr lang="en-US"/>
              <a:t>Click to edit text styles</a:t>
            </a:r>
          </a:p>
        </p:txBody>
      </p:sp>
      <p:sp>
        <p:nvSpPr>
          <p:cNvPr id="2" name="Title 1">
            <a:extLst>
              <a:ext uri="{FF2B5EF4-FFF2-40B4-BE49-F238E27FC236}">
                <a16:creationId xmlns:a16="http://schemas.microsoft.com/office/drawing/2014/main" id="{A0E6BC2F-544E-4727-A6CC-2BE3B3E01B51}"/>
              </a:ext>
            </a:extLst>
          </p:cNvPr>
          <p:cNvSpPr>
            <a:spLocks noGrp="1"/>
          </p:cNvSpPr>
          <p:nvPr>
            <p:ph type="ctrTitle" hasCustomPrompt="1"/>
          </p:nvPr>
        </p:nvSpPr>
        <p:spPr>
          <a:xfrm>
            <a:off x="1542536" y="1635111"/>
            <a:ext cx="9789007" cy="1874852"/>
          </a:xfrm>
        </p:spPr>
        <p:txBody>
          <a:bodyPr anchor="b"/>
          <a:lstStyle>
            <a:lvl1pPr algn="l">
              <a:defRPr sz="6000">
                <a:solidFill>
                  <a:schemeClr val="bg1"/>
                </a:solidFill>
              </a:defRPr>
            </a:lvl1pPr>
          </a:lstStyle>
          <a:p>
            <a:r>
              <a:rPr lang="en-US"/>
              <a:t>Click to edit title style</a:t>
            </a:r>
          </a:p>
        </p:txBody>
      </p:sp>
      <p:sp>
        <p:nvSpPr>
          <p:cNvPr id="3" name="Subtitle 2">
            <a:extLst>
              <a:ext uri="{FF2B5EF4-FFF2-40B4-BE49-F238E27FC236}">
                <a16:creationId xmlns:a16="http://schemas.microsoft.com/office/drawing/2014/main" id="{8BF0B31C-0AD0-4CC0-BF2B-DECE53E66658}"/>
              </a:ext>
            </a:extLst>
          </p:cNvPr>
          <p:cNvSpPr>
            <a:spLocks noGrp="1"/>
          </p:cNvSpPr>
          <p:nvPr>
            <p:ph type="subTitle" idx="1" hasCustomPrompt="1"/>
          </p:nvPr>
        </p:nvSpPr>
        <p:spPr>
          <a:xfrm>
            <a:off x="1542536" y="3602038"/>
            <a:ext cx="9789007"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style</a:t>
            </a:r>
          </a:p>
        </p:txBody>
      </p:sp>
    </p:spTree>
    <p:extLst>
      <p:ext uri="{BB962C8B-B14F-4D97-AF65-F5344CB8AC3E}">
        <p14:creationId xmlns:p14="http://schemas.microsoft.com/office/powerpoint/2010/main" val="291984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 Content &amp; 2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a:xfrm>
            <a:off x="381000" y="221694"/>
            <a:ext cx="5429864" cy="1199822"/>
          </a:xfrm>
        </p:spPr>
        <p:txBody>
          <a:bodyPr/>
          <a:lstStyle/>
          <a:p>
            <a:r>
              <a:rPr lang="en-US"/>
              <a:t>Click to edit title style</a:t>
            </a:r>
          </a:p>
        </p:txBody>
      </p:sp>
      <p:sp>
        <p:nvSpPr>
          <p:cNvPr id="6" name="Text Placeholder 5">
            <a:extLst>
              <a:ext uri="{FF2B5EF4-FFF2-40B4-BE49-F238E27FC236}">
                <a16:creationId xmlns:a16="http://schemas.microsoft.com/office/drawing/2014/main" id="{5C66EBB2-584E-4CD8-BAAE-06D480D3A0CB}"/>
              </a:ext>
            </a:extLst>
          </p:cNvPr>
          <p:cNvSpPr>
            <a:spLocks noGrp="1"/>
          </p:cNvSpPr>
          <p:nvPr>
            <p:ph type="body" sz="quarter" idx="10" hasCustomPrompt="1"/>
          </p:nvPr>
        </p:nvSpPr>
        <p:spPr>
          <a:xfrm>
            <a:off x="381000" y="1495361"/>
            <a:ext cx="5429864" cy="530454"/>
          </a:xfrm>
        </p:spPr>
        <p:txBody>
          <a:bodyPr>
            <a:noAutofit/>
          </a:bodyPr>
          <a:lstStyle>
            <a:lvl1pPr marL="0" indent="0">
              <a:buNone/>
              <a:defRPr sz="2800">
                <a:solidFill>
                  <a:schemeClr val="accent1"/>
                </a:solidFill>
                <a:latin typeface="IntelOne Text" panose="020B0503020203020204" pitchFamily="34" charset="77"/>
              </a:defRPr>
            </a:lvl1pPr>
            <a:lvl2pPr marL="457200" indent="0">
              <a:buNone/>
              <a:defRPr/>
            </a:lvl2pPr>
          </a:lstStyle>
          <a:p>
            <a:pPr lvl="0"/>
            <a:r>
              <a:rPr lang="en-US"/>
              <a:t>Click to edit text styles</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380999" y="2105680"/>
            <a:ext cx="5429865" cy="4095774"/>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BF6811E0-242E-4455-9E93-6248E7DEDA0B}"/>
              </a:ext>
            </a:extLst>
          </p:cNvPr>
          <p:cNvSpPr>
            <a:spLocks noGrp="1"/>
          </p:cNvSpPr>
          <p:nvPr>
            <p:ph type="pic" sz="quarter" idx="11"/>
          </p:nvPr>
        </p:nvSpPr>
        <p:spPr>
          <a:xfrm>
            <a:off x="5926394" y="230287"/>
            <a:ext cx="5429250" cy="2410686"/>
          </a:xfrm>
        </p:spPr>
        <p:txBody>
          <a:bodyPr/>
          <a:lstStyle>
            <a:lvl1pPr marL="0" indent="0">
              <a:buNone/>
              <a:defRPr/>
            </a:lvl1pPr>
          </a:lstStyle>
          <a:p>
            <a:r>
              <a:rPr lang="en-US"/>
              <a:t>Click icon to add picture</a:t>
            </a:r>
          </a:p>
        </p:txBody>
      </p:sp>
      <p:sp>
        <p:nvSpPr>
          <p:cNvPr id="9" name="Text Placeholder 8">
            <a:extLst>
              <a:ext uri="{FF2B5EF4-FFF2-40B4-BE49-F238E27FC236}">
                <a16:creationId xmlns:a16="http://schemas.microsoft.com/office/drawing/2014/main" id="{49775C37-EE38-450C-8269-79E50F8E88A0}"/>
              </a:ext>
            </a:extLst>
          </p:cNvPr>
          <p:cNvSpPr>
            <a:spLocks noGrp="1"/>
          </p:cNvSpPr>
          <p:nvPr>
            <p:ph type="body" sz="quarter" idx="12" hasCustomPrompt="1"/>
          </p:nvPr>
        </p:nvSpPr>
        <p:spPr>
          <a:xfrm>
            <a:off x="5926138" y="2655075"/>
            <a:ext cx="5429250" cy="470063"/>
          </a:xfrm>
        </p:spPr>
        <p:txBody>
          <a:bodyPr>
            <a:normAutofit/>
          </a:bodyPr>
          <a:lstStyle>
            <a:lvl1pPr marL="0" indent="0">
              <a:buNone/>
              <a:defRPr sz="1600">
                <a:solidFill>
                  <a:schemeClr val="tx1"/>
                </a:solidFill>
              </a:defRPr>
            </a:lvl1pPr>
            <a:lvl2pPr marL="457200" indent="0">
              <a:buNone/>
              <a:defRPr/>
            </a:lvl2pPr>
          </a:lstStyle>
          <a:p>
            <a:pPr lvl="0"/>
            <a:r>
              <a:rPr lang="en-US"/>
              <a:t>Click to edit text styles</a:t>
            </a:r>
          </a:p>
        </p:txBody>
      </p:sp>
      <p:sp>
        <p:nvSpPr>
          <p:cNvPr id="10" name="Picture Placeholder 6">
            <a:extLst>
              <a:ext uri="{FF2B5EF4-FFF2-40B4-BE49-F238E27FC236}">
                <a16:creationId xmlns:a16="http://schemas.microsoft.com/office/drawing/2014/main" id="{7DC24117-8044-4F60-A59D-9F61002D6C8C}"/>
              </a:ext>
            </a:extLst>
          </p:cNvPr>
          <p:cNvSpPr>
            <a:spLocks noGrp="1"/>
          </p:cNvSpPr>
          <p:nvPr>
            <p:ph type="pic" sz="quarter" idx="13"/>
          </p:nvPr>
        </p:nvSpPr>
        <p:spPr>
          <a:xfrm>
            <a:off x="5924550" y="3331781"/>
            <a:ext cx="5429250" cy="2410686"/>
          </a:xfrm>
        </p:spPr>
        <p:txBody>
          <a:bodyPr/>
          <a:lstStyle>
            <a:lvl1pPr marL="0" indent="0">
              <a:buNone/>
              <a:defRPr/>
            </a:lvl1pPr>
          </a:lstStyle>
          <a:p>
            <a:r>
              <a:rPr lang="en-US"/>
              <a:t>Click icon to add picture</a:t>
            </a:r>
          </a:p>
        </p:txBody>
      </p:sp>
      <p:sp>
        <p:nvSpPr>
          <p:cNvPr id="11" name="Text Placeholder 8">
            <a:extLst>
              <a:ext uri="{FF2B5EF4-FFF2-40B4-BE49-F238E27FC236}">
                <a16:creationId xmlns:a16="http://schemas.microsoft.com/office/drawing/2014/main" id="{205F9606-8CF6-4C56-B2B6-E8A04B25F11E}"/>
              </a:ext>
            </a:extLst>
          </p:cNvPr>
          <p:cNvSpPr>
            <a:spLocks noGrp="1"/>
          </p:cNvSpPr>
          <p:nvPr>
            <p:ph type="body" sz="quarter" idx="14" hasCustomPrompt="1"/>
          </p:nvPr>
        </p:nvSpPr>
        <p:spPr>
          <a:xfrm>
            <a:off x="5924294" y="5767077"/>
            <a:ext cx="5429250" cy="470063"/>
          </a:xfrm>
        </p:spPr>
        <p:txBody>
          <a:bodyPr>
            <a:normAutofit/>
          </a:bodyPr>
          <a:lstStyle>
            <a:lvl1pPr marL="0" indent="0">
              <a:buNone/>
              <a:defRPr sz="1600">
                <a:solidFill>
                  <a:schemeClr val="tx1"/>
                </a:solidFill>
              </a:defRPr>
            </a:lvl1pPr>
            <a:lvl2pPr marL="457200" indent="0">
              <a:buNone/>
              <a:defRPr/>
            </a:lvl2pPr>
          </a:lstStyle>
          <a:p>
            <a:pPr lvl="0"/>
            <a:r>
              <a:rPr lang="en-US"/>
              <a:t>Click to edit text styles</a:t>
            </a:r>
          </a:p>
        </p:txBody>
      </p:sp>
    </p:spTree>
    <p:extLst>
      <p:ext uri="{BB962C8B-B14F-4D97-AF65-F5344CB8AC3E}">
        <p14:creationId xmlns:p14="http://schemas.microsoft.com/office/powerpoint/2010/main" val="1764959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ub, Content &amp; 1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a:xfrm>
            <a:off x="381000" y="221694"/>
            <a:ext cx="5429864" cy="1199822"/>
          </a:xfrm>
        </p:spPr>
        <p:txBody>
          <a:bodyPr/>
          <a:lstStyle/>
          <a:p>
            <a:r>
              <a:rPr lang="en-US"/>
              <a:t>Click to edit title style</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380999" y="2105680"/>
            <a:ext cx="5429865" cy="4095774"/>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BF6811E0-242E-4455-9E93-6248E7DEDA0B}"/>
              </a:ext>
            </a:extLst>
          </p:cNvPr>
          <p:cNvSpPr>
            <a:spLocks noGrp="1"/>
          </p:cNvSpPr>
          <p:nvPr>
            <p:ph type="pic" sz="quarter" idx="11"/>
          </p:nvPr>
        </p:nvSpPr>
        <p:spPr>
          <a:xfrm>
            <a:off x="5926394" y="0"/>
            <a:ext cx="5808406" cy="6400799"/>
          </a:xfrm>
        </p:spPr>
        <p:txBody>
          <a:bodyPr/>
          <a:lstStyle>
            <a:lvl1pPr marL="0" indent="0">
              <a:buNone/>
              <a:defRPr/>
            </a:lvl1pPr>
          </a:lstStyle>
          <a:p>
            <a:r>
              <a:rPr lang="en-US"/>
              <a:t>Click icon to add picture</a:t>
            </a:r>
          </a:p>
        </p:txBody>
      </p:sp>
      <p:sp>
        <p:nvSpPr>
          <p:cNvPr id="8" name="Text Placeholder 5">
            <a:extLst>
              <a:ext uri="{FF2B5EF4-FFF2-40B4-BE49-F238E27FC236}">
                <a16:creationId xmlns:a16="http://schemas.microsoft.com/office/drawing/2014/main" id="{C4D1D699-1964-9A45-A892-EAAC949B8250}"/>
              </a:ext>
            </a:extLst>
          </p:cNvPr>
          <p:cNvSpPr>
            <a:spLocks noGrp="1"/>
          </p:cNvSpPr>
          <p:nvPr>
            <p:ph type="body" sz="quarter" idx="10" hasCustomPrompt="1"/>
          </p:nvPr>
        </p:nvSpPr>
        <p:spPr>
          <a:xfrm>
            <a:off x="381000" y="1495361"/>
            <a:ext cx="5429864" cy="530454"/>
          </a:xfrm>
        </p:spPr>
        <p:txBody>
          <a:bodyPr>
            <a:noAutofit/>
          </a:bodyPr>
          <a:lstStyle>
            <a:lvl1pPr marL="0" indent="0">
              <a:buNone/>
              <a:defRPr sz="2800">
                <a:solidFill>
                  <a:schemeClr val="accent1"/>
                </a:solidFill>
                <a:latin typeface="IntelOne Text" panose="020B0503020203020204" pitchFamily="34" charset="77"/>
              </a:defRPr>
            </a:lvl1pPr>
            <a:lvl2pPr marL="457200" indent="0">
              <a:buNone/>
              <a:defRPr/>
            </a:lvl2pPr>
          </a:lstStyle>
          <a:p>
            <a:pPr lvl="0"/>
            <a:r>
              <a:rPr lang="en-US"/>
              <a:t>Click to edit text styles</a:t>
            </a:r>
          </a:p>
        </p:txBody>
      </p:sp>
    </p:spTree>
    <p:extLst>
      <p:ext uri="{BB962C8B-B14F-4D97-AF65-F5344CB8AC3E}">
        <p14:creationId xmlns:p14="http://schemas.microsoft.com/office/powerpoint/2010/main" val="369088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pa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6811E0-242E-4455-9E93-6248E7DEDA0B}"/>
              </a:ext>
            </a:extLst>
          </p:cNvPr>
          <p:cNvSpPr>
            <a:spLocks noGrp="1"/>
          </p:cNvSpPr>
          <p:nvPr>
            <p:ph type="pic" sz="quarter" idx="11"/>
          </p:nvPr>
        </p:nvSpPr>
        <p:spPr>
          <a:xfrm>
            <a:off x="0" y="0"/>
            <a:ext cx="11734800" cy="6400799"/>
          </a:xfrm>
        </p:spPr>
        <p:txBody>
          <a:bodyPr/>
          <a:lstStyle>
            <a:lvl1pPr marL="0" indent="0">
              <a:buNone/>
              <a:defRPr/>
            </a:lvl1pPr>
          </a:lstStyle>
          <a:p>
            <a:r>
              <a:rPr lang="en-US"/>
              <a:t>Click icon to add picture</a:t>
            </a:r>
          </a:p>
        </p:txBody>
      </p:sp>
    </p:spTree>
    <p:extLst>
      <p:ext uri="{BB962C8B-B14F-4D97-AF65-F5344CB8AC3E}">
        <p14:creationId xmlns:p14="http://schemas.microsoft.com/office/powerpoint/2010/main" val="366669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p:txBody>
          <a:body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381000" y="1441833"/>
            <a:ext cx="10972800" cy="4241800"/>
          </a:xfrm>
        </p:spPr>
        <p:txBody>
          <a:bodyPr>
            <a:normAutofit/>
          </a:bodyPr>
          <a:lstStyle>
            <a:lvl1pPr marL="0" indent="0">
              <a:buNone/>
              <a:defRPr sz="6000" b="0" i="0">
                <a:solidFill>
                  <a:schemeClr val="accent1"/>
                </a:solidFill>
                <a:latin typeface="IntelOne Text" panose="020B0503020203020204" pitchFamily="34" charset="0"/>
              </a:defRPr>
            </a:lvl1pPr>
          </a:lstStyle>
          <a:p>
            <a:pPr lvl="0"/>
            <a:r>
              <a:rPr lang="en-US"/>
              <a:t>Click to edit text styles</a:t>
            </a:r>
          </a:p>
        </p:txBody>
      </p:sp>
      <p:sp>
        <p:nvSpPr>
          <p:cNvPr id="6" name="Text Placeholder 5">
            <a:extLst>
              <a:ext uri="{FF2B5EF4-FFF2-40B4-BE49-F238E27FC236}">
                <a16:creationId xmlns:a16="http://schemas.microsoft.com/office/drawing/2014/main" id="{874C57F0-3964-4184-8486-C7C3D87AEA3B}"/>
              </a:ext>
            </a:extLst>
          </p:cNvPr>
          <p:cNvSpPr>
            <a:spLocks noGrp="1"/>
          </p:cNvSpPr>
          <p:nvPr>
            <p:ph type="body" sz="quarter" idx="11" hasCustomPrompt="1"/>
          </p:nvPr>
        </p:nvSpPr>
        <p:spPr>
          <a:xfrm>
            <a:off x="381000" y="5757203"/>
            <a:ext cx="10972800" cy="501650"/>
          </a:xfrm>
        </p:spPr>
        <p:txBody>
          <a:bodyPr/>
          <a:lstStyle>
            <a:lvl1pPr marL="0" indent="0">
              <a:buNone/>
              <a:defRPr>
                <a:solidFill>
                  <a:schemeClr val="tx2"/>
                </a:solidFill>
                <a:latin typeface="IntelOne Text" panose="020B0503020203020204" pitchFamily="34" charset="77"/>
              </a:defRPr>
            </a:lvl1pPr>
          </a:lstStyle>
          <a:p>
            <a:pPr lvl="0"/>
            <a:r>
              <a:rPr lang="en-US"/>
              <a:t>Click to edit text styles</a:t>
            </a:r>
          </a:p>
        </p:txBody>
      </p:sp>
    </p:spTree>
    <p:extLst>
      <p:ext uri="{BB962C8B-B14F-4D97-AF65-F5344CB8AC3E}">
        <p14:creationId xmlns:p14="http://schemas.microsoft.com/office/powerpoint/2010/main" val="76777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p:txBody>
          <a:bodyPr/>
          <a:lstStyle>
            <a:lvl1pPr>
              <a:defRPr>
                <a:solidFill>
                  <a:schemeClr val="bg1"/>
                </a:solidFill>
              </a:defRPr>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381000" y="1441833"/>
            <a:ext cx="10972800" cy="4241800"/>
          </a:xfrm>
        </p:spPr>
        <p:txBody>
          <a:bodyPr>
            <a:normAutofit/>
          </a:bodyPr>
          <a:lstStyle>
            <a:lvl1pPr marL="0" indent="0">
              <a:buNone/>
              <a:defRPr sz="6000" b="0" i="0">
                <a:solidFill>
                  <a:schemeClr val="bg1"/>
                </a:solidFill>
                <a:latin typeface="IntelOne Text" panose="020B0503020203020204" pitchFamily="34" charset="0"/>
              </a:defRPr>
            </a:lvl1pPr>
          </a:lstStyle>
          <a:p>
            <a:pPr lvl="0"/>
            <a:r>
              <a:rPr lang="en-US"/>
              <a:t>Click to edit text styles</a:t>
            </a:r>
          </a:p>
        </p:txBody>
      </p:sp>
      <p:sp>
        <p:nvSpPr>
          <p:cNvPr id="6" name="Text Placeholder 5">
            <a:extLst>
              <a:ext uri="{FF2B5EF4-FFF2-40B4-BE49-F238E27FC236}">
                <a16:creationId xmlns:a16="http://schemas.microsoft.com/office/drawing/2014/main" id="{874C57F0-3964-4184-8486-C7C3D87AEA3B}"/>
              </a:ext>
            </a:extLst>
          </p:cNvPr>
          <p:cNvSpPr>
            <a:spLocks noGrp="1"/>
          </p:cNvSpPr>
          <p:nvPr>
            <p:ph type="body" sz="quarter" idx="11" hasCustomPrompt="1"/>
          </p:nvPr>
        </p:nvSpPr>
        <p:spPr>
          <a:xfrm>
            <a:off x="381000" y="5757203"/>
            <a:ext cx="10972800" cy="501650"/>
          </a:xfrm>
        </p:spPr>
        <p:txBody>
          <a:bodyPr/>
          <a:lstStyle>
            <a:lvl1pPr marL="0" indent="0">
              <a:buNone/>
              <a:defRPr>
                <a:solidFill>
                  <a:schemeClr val="bg1"/>
                </a:solidFill>
                <a:latin typeface="IntelOne Text" panose="020B0503020203020204" pitchFamily="34" charset="77"/>
              </a:defRPr>
            </a:lvl1pPr>
          </a:lstStyle>
          <a:p>
            <a:pPr lvl="0"/>
            <a:r>
              <a:rPr lang="en-US"/>
              <a:t>Click to edit text styles</a:t>
            </a:r>
          </a:p>
        </p:txBody>
      </p:sp>
      <p:sp>
        <p:nvSpPr>
          <p:cNvPr id="5" name="Rectangle 4">
            <a:extLst>
              <a:ext uri="{FF2B5EF4-FFF2-40B4-BE49-F238E27FC236}">
                <a16:creationId xmlns:a16="http://schemas.microsoft.com/office/drawing/2014/main" id="{A43DA6DA-63DC-460A-B2F4-6584E4114B06}"/>
              </a:ext>
              <a:ext uri="{C183D7F6-B498-43B3-948B-1728B52AA6E4}">
                <adec:decorative xmlns:adec="http://schemas.microsoft.com/office/drawing/2017/decorative" val="1"/>
              </a:ext>
            </a:extLst>
          </p:cNvPr>
          <p:cNvSpPr/>
          <p:nvPr/>
        </p:nvSpPr>
        <p:spPr>
          <a:xfrm>
            <a:off x="0" y="6400800"/>
            <a:ext cx="11734800" cy="4572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7" name="Graphic 6">
            <a:extLst>
              <a:ext uri="{FF2B5EF4-FFF2-40B4-BE49-F238E27FC236}">
                <a16:creationId xmlns:a16="http://schemas.microsoft.com/office/drawing/2014/main" id="{EF26FFBC-3F56-4549-828C-9A20F03B19B1}"/>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8" name="Rectangle 7">
            <a:extLst>
              <a:ext uri="{FF2B5EF4-FFF2-40B4-BE49-F238E27FC236}">
                <a16:creationId xmlns:a16="http://schemas.microsoft.com/office/drawing/2014/main" id="{1EBB8918-321F-4814-85AD-F9F7A8C67AEF}"/>
              </a:ext>
              <a:ext uri="{C183D7F6-B498-43B3-948B-1728B52AA6E4}">
                <adec:decorative xmlns:adec="http://schemas.microsoft.com/office/drawing/2017/decorative" val="1"/>
              </a:ext>
            </a:extLst>
          </p:cNvPr>
          <p:cNvSpPr/>
          <p:nvPr/>
        </p:nvSpPr>
        <p:spPr>
          <a:xfrm>
            <a:off x="11734800" y="0"/>
            <a:ext cx="457200" cy="64008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7DFBDE8F-8844-4DFF-BA21-35B58CB1D8AF}"/>
              </a:ext>
              <a:ext uri="{C183D7F6-B498-43B3-948B-1728B52AA6E4}">
                <adec:decorative xmlns:adec="http://schemas.microsoft.com/office/drawing/2017/decorative" val="1"/>
              </a:ext>
            </a:extLst>
          </p:cNvPr>
          <p:cNvSpPr/>
          <p:nvPr/>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10" name="Rectangle 9">
            <a:extLst>
              <a:ext uri="{FF2B5EF4-FFF2-40B4-BE49-F238E27FC236}">
                <a16:creationId xmlns:a16="http://schemas.microsoft.com/office/drawing/2014/main" id="{D575CFAC-8A95-416C-AF0A-BE82C31DD56A}"/>
              </a:ext>
              <a:ext uri="{C183D7F6-B498-43B3-948B-1728B52AA6E4}">
                <adec:decorative xmlns:adec="http://schemas.microsoft.com/office/drawing/2017/decorative" val="1"/>
              </a:ext>
            </a:extLst>
          </p:cNvPr>
          <p:cNvSpPr/>
          <p:nvPr/>
        </p:nvSpPr>
        <p:spPr>
          <a:xfrm>
            <a:off x="286365" y="6510549"/>
            <a:ext cx="2172390" cy="276999"/>
          </a:xfrm>
          <a:prstGeom prst="rect">
            <a:avLst/>
          </a:prstGeom>
        </p:spPr>
        <p:txBody>
          <a:bodyPr wrap="none">
            <a:spAutoFit/>
          </a:bodyPr>
          <a:lstStyle/>
          <a:p>
            <a:pPr algn="l"/>
            <a:r>
              <a:rPr lang="en-US" sz="1200">
                <a:solidFill>
                  <a:schemeClr val="bg1"/>
                </a:solidFill>
                <a:ea typeface="Intel Clear" panose="020B0604020203020204" pitchFamily="34" charset="0"/>
                <a:cs typeface="Times New Roman" panose="02020603050405020304" pitchFamily="18" charset="0"/>
              </a:rPr>
              <a:t>Department or Event Name</a:t>
            </a:r>
          </a:p>
        </p:txBody>
      </p:sp>
      <p:sp>
        <p:nvSpPr>
          <p:cNvPr id="11" name="TextBox 10">
            <a:extLst>
              <a:ext uri="{FF2B5EF4-FFF2-40B4-BE49-F238E27FC236}">
                <a16:creationId xmlns:a16="http://schemas.microsoft.com/office/drawing/2014/main" id="{201852F3-59BE-4CC1-B2BF-0FAA22504E8B}"/>
              </a:ext>
              <a:ext uri="{C183D7F6-B498-43B3-948B-1728B52AA6E4}">
                <adec:decorative xmlns:adec="http://schemas.microsoft.com/office/drawing/2017/decorative" val="1"/>
              </a:ext>
            </a:extLst>
          </p:cNvPr>
          <p:cNvSpPr txBox="1"/>
          <p:nvPr/>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12" name="Rectangle 11">
            <a:extLst>
              <a:ext uri="{FF2B5EF4-FFF2-40B4-BE49-F238E27FC236}">
                <a16:creationId xmlns:a16="http://schemas.microsoft.com/office/drawing/2014/main" id="{540C7463-044C-48C5-9C61-01035600C0E0}"/>
              </a:ext>
              <a:ext uri="{C183D7F6-B498-43B3-948B-1728B52AA6E4}">
                <adec:decorative xmlns:adec="http://schemas.microsoft.com/office/drawing/2017/decorative" val="1"/>
              </a:ext>
            </a:extLst>
          </p:cNvPr>
          <p:cNvSpPr/>
          <p:nvPr userDrawn="1"/>
        </p:nvSpPr>
        <p:spPr>
          <a:xfrm>
            <a:off x="0" y="6400800"/>
            <a:ext cx="11734800" cy="4572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3" name="Graphic 12">
            <a:extLst>
              <a:ext uri="{FF2B5EF4-FFF2-40B4-BE49-F238E27FC236}">
                <a16:creationId xmlns:a16="http://schemas.microsoft.com/office/drawing/2014/main" id="{791783BE-2760-44E4-ADC3-DD3F254CEABA}"/>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14" name="Rectangle 13">
            <a:extLst>
              <a:ext uri="{FF2B5EF4-FFF2-40B4-BE49-F238E27FC236}">
                <a16:creationId xmlns:a16="http://schemas.microsoft.com/office/drawing/2014/main" id="{3547586F-EE67-4051-9999-DE673BC9B9CB}"/>
              </a:ext>
              <a:ext uri="{C183D7F6-B498-43B3-948B-1728B52AA6E4}">
                <adec:decorative xmlns:adec="http://schemas.microsoft.com/office/drawing/2017/decorative" val="1"/>
              </a:ext>
            </a:extLst>
          </p:cNvPr>
          <p:cNvSpPr/>
          <p:nvPr userDrawn="1"/>
        </p:nvSpPr>
        <p:spPr>
          <a:xfrm>
            <a:off x="11734800" y="0"/>
            <a:ext cx="457200" cy="64008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83B0D2E6-CDB6-4990-9882-8E1AC38762EA}"/>
              </a:ext>
              <a:ext uri="{C183D7F6-B498-43B3-948B-1728B52AA6E4}">
                <adec:decorative xmlns:adec="http://schemas.microsoft.com/office/drawing/2017/decorative" val="1"/>
              </a:ext>
            </a:extLst>
          </p:cNvPr>
          <p:cNvSpPr/>
          <p:nvPr userDrawn="1"/>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16" name="Rectangle 15">
            <a:extLst>
              <a:ext uri="{FF2B5EF4-FFF2-40B4-BE49-F238E27FC236}">
                <a16:creationId xmlns:a16="http://schemas.microsoft.com/office/drawing/2014/main" id="{88A1EC77-5BEB-45BB-B35A-D1CB9FB0922E}"/>
              </a:ext>
              <a:ext uri="{C183D7F6-B498-43B3-948B-1728B52AA6E4}">
                <adec:decorative xmlns:adec="http://schemas.microsoft.com/office/drawing/2017/decorative" val="1"/>
              </a:ext>
            </a:extLst>
          </p:cNvPr>
          <p:cNvSpPr/>
          <p:nvPr userDrawn="1"/>
        </p:nvSpPr>
        <p:spPr>
          <a:xfrm>
            <a:off x="286365" y="6510549"/>
            <a:ext cx="2172390" cy="276999"/>
          </a:xfrm>
          <a:prstGeom prst="rect">
            <a:avLst/>
          </a:prstGeom>
        </p:spPr>
        <p:txBody>
          <a:bodyPr wrap="none">
            <a:spAutoFit/>
          </a:bodyPr>
          <a:lstStyle/>
          <a:p>
            <a:pPr algn="l"/>
            <a:r>
              <a:rPr lang="en-US" sz="1200">
                <a:solidFill>
                  <a:schemeClr val="bg1"/>
                </a:solidFill>
                <a:ea typeface="Intel Clear" panose="020B0604020203020204" pitchFamily="34" charset="0"/>
                <a:cs typeface="Times New Roman" panose="02020603050405020304" pitchFamily="18" charset="0"/>
              </a:rPr>
              <a:t>Department or Event Name</a:t>
            </a:r>
          </a:p>
        </p:txBody>
      </p:sp>
      <p:sp>
        <p:nvSpPr>
          <p:cNvPr id="17" name="TextBox 16">
            <a:extLst>
              <a:ext uri="{FF2B5EF4-FFF2-40B4-BE49-F238E27FC236}">
                <a16:creationId xmlns:a16="http://schemas.microsoft.com/office/drawing/2014/main" id="{FFE3CC19-B2E2-40FF-B774-8AD1AD5A1A04}"/>
              </a:ext>
              <a:ext uri="{C183D7F6-B498-43B3-948B-1728B52AA6E4}">
                <adec:decorative xmlns:adec="http://schemas.microsoft.com/office/drawing/2017/decorative" val="1"/>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Tree>
    <p:extLst>
      <p:ext uri="{BB962C8B-B14F-4D97-AF65-F5344CB8AC3E}">
        <p14:creationId xmlns:p14="http://schemas.microsoft.com/office/powerpoint/2010/main" val="286100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gue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381000" y="2229178"/>
            <a:ext cx="10972800" cy="1199822"/>
          </a:xfrm>
        </p:spPr>
        <p:txBody>
          <a:bodyPr anchor="b" anchorCtr="0">
            <a:normAutofit/>
          </a:bodyPr>
          <a:lstStyle>
            <a:lvl1pPr>
              <a:defRPr sz="4800"/>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381000" y="3449317"/>
            <a:ext cx="10972800" cy="681935"/>
          </a:xfrm>
        </p:spPr>
        <p:txBody>
          <a:bodyPr>
            <a:normAutofit/>
          </a:bodyPr>
          <a:lstStyle>
            <a:lvl1pPr marL="0" indent="0">
              <a:buNone/>
              <a:defRPr sz="2800">
                <a:solidFill>
                  <a:schemeClr val="accent1"/>
                </a:solidFill>
                <a:latin typeface="IntelOne Text" panose="020B0503020203020204" pitchFamily="34" charset="77"/>
              </a:defRPr>
            </a:lvl1pPr>
          </a:lstStyle>
          <a:p>
            <a:pPr lvl="0"/>
            <a:r>
              <a:rPr lang="en-US"/>
              <a:t>Click to edit text styles</a:t>
            </a:r>
          </a:p>
        </p:txBody>
      </p:sp>
    </p:spTree>
    <p:extLst>
      <p:ext uri="{BB962C8B-B14F-4D97-AF65-F5344CB8AC3E}">
        <p14:creationId xmlns:p14="http://schemas.microsoft.com/office/powerpoint/2010/main" val="366754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gue Blu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381000" y="2229178"/>
            <a:ext cx="10972800" cy="1199822"/>
          </a:xfrm>
        </p:spPr>
        <p:txBody>
          <a:bodyPr anchor="b" anchorCtr="0">
            <a:normAutofit/>
          </a:bodyPr>
          <a:lstStyle>
            <a:lvl1pPr>
              <a:defRPr sz="4800">
                <a:solidFill>
                  <a:schemeClr val="bg1"/>
                </a:solidFill>
              </a:defRPr>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381000" y="3449317"/>
            <a:ext cx="10972800" cy="681935"/>
          </a:xfrm>
        </p:spPr>
        <p:txBody>
          <a:bodyPr>
            <a:normAutofit/>
          </a:bodyPr>
          <a:lstStyle>
            <a:lvl1pPr marL="0" indent="0">
              <a:buNone/>
              <a:defRPr sz="2800">
                <a:solidFill>
                  <a:schemeClr val="bg1"/>
                </a:solidFill>
                <a:latin typeface="IntelOne Text" panose="020B0503020203020204" pitchFamily="34" charset="77"/>
              </a:defRPr>
            </a:lvl1pPr>
          </a:lstStyle>
          <a:p>
            <a:pPr lvl="0"/>
            <a:r>
              <a:rPr lang="en-US"/>
              <a:t>Click to edit text styles</a:t>
            </a:r>
          </a:p>
        </p:txBody>
      </p:sp>
      <p:sp>
        <p:nvSpPr>
          <p:cNvPr id="5" name="Rectangle 4">
            <a:extLst>
              <a:ext uri="{FF2B5EF4-FFF2-40B4-BE49-F238E27FC236}">
                <a16:creationId xmlns:a16="http://schemas.microsoft.com/office/drawing/2014/main" id="{3CEB7CF4-6E59-4F58-B339-D2AEFB0D202B}"/>
              </a:ext>
              <a:ext uri="{C183D7F6-B498-43B3-948B-1728B52AA6E4}">
                <adec:decorative xmlns:adec="http://schemas.microsoft.com/office/drawing/2017/decorative" val="1"/>
              </a:ext>
            </a:extLst>
          </p:cNvPr>
          <p:cNvSpPr/>
          <p:nvPr/>
        </p:nvSpPr>
        <p:spPr>
          <a:xfrm>
            <a:off x="0" y="6400800"/>
            <a:ext cx="11734800" cy="4572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6" name="Graphic 5">
            <a:extLst>
              <a:ext uri="{FF2B5EF4-FFF2-40B4-BE49-F238E27FC236}">
                <a16:creationId xmlns:a16="http://schemas.microsoft.com/office/drawing/2014/main" id="{42F87E56-D20F-4261-BEAD-AB9B17E14FC2}"/>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7" name="Rectangle 6">
            <a:extLst>
              <a:ext uri="{FF2B5EF4-FFF2-40B4-BE49-F238E27FC236}">
                <a16:creationId xmlns:a16="http://schemas.microsoft.com/office/drawing/2014/main" id="{55FB7B45-0229-4BD9-84EB-963DE20FBDD7}"/>
              </a:ext>
              <a:ext uri="{C183D7F6-B498-43B3-948B-1728B52AA6E4}">
                <adec:decorative xmlns:adec="http://schemas.microsoft.com/office/drawing/2017/decorative" val="1"/>
              </a:ext>
            </a:extLst>
          </p:cNvPr>
          <p:cNvSpPr/>
          <p:nvPr/>
        </p:nvSpPr>
        <p:spPr>
          <a:xfrm>
            <a:off x="11734800" y="0"/>
            <a:ext cx="457200" cy="64008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8" name="Rectangle 7">
            <a:extLst>
              <a:ext uri="{FF2B5EF4-FFF2-40B4-BE49-F238E27FC236}">
                <a16:creationId xmlns:a16="http://schemas.microsoft.com/office/drawing/2014/main" id="{BF1CF056-9D11-4F80-AB2B-5694DFB8A527}"/>
              </a:ext>
              <a:ext uri="{C183D7F6-B498-43B3-948B-1728B52AA6E4}">
                <adec:decorative xmlns:adec="http://schemas.microsoft.com/office/drawing/2017/decorative" val="1"/>
              </a:ext>
            </a:extLst>
          </p:cNvPr>
          <p:cNvSpPr/>
          <p:nvPr/>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9FD4934B-0E18-43C3-ABD3-375F5EB746E2}"/>
              </a:ext>
              <a:ext uri="{C183D7F6-B498-43B3-948B-1728B52AA6E4}">
                <adec:decorative xmlns:adec="http://schemas.microsoft.com/office/drawing/2017/decorative" val="1"/>
              </a:ext>
            </a:extLst>
          </p:cNvPr>
          <p:cNvSpPr/>
          <p:nvPr/>
        </p:nvSpPr>
        <p:spPr>
          <a:xfrm>
            <a:off x="286365" y="6510549"/>
            <a:ext cx="2172390" cy="276999"/>
          </a:xfrm>
          <a:prstGeom prst="rect">
            <a:avLst/>
          </a:prstGeom>
        </p:spPr>
        <p:txBody>
          <a:bodyPr wrap="none">
            <a:spAutoFit/>
          </a:bodyPr>
          <a:lstStyle/>
          <a:p>
            <a:pPr algn="l"/>
            <a:r>
              <a:rPr lang="en-US" sz="1200">
                <a:solidFill>
                  <a:schemeClr val="bg1"/>
                </a:solidFill>
                <a:ea typeface="Intel Clear" panose="020B0604020203020204" pitchFamily="34" charset="0"/>
                <a:cs typeface="Times New Roman" panose="02020603050405020304" pitchFamily="18" charset="0"/>
              </a:rPr>
              <a:t>Department or Event Name</a:t>
            </a:r>
          </a:p>
        </p:txBody>
      </p:sp>
      <p:sp>
        <p:nvSpPr>
          <p:cNvPr id="10" name="TextBox 9">
            <a:extLst>
              <a:ext uri="{FF2B5EF4-FFF2-40B4-BE49-F238E27FC236}">
                <a16:creationId xmlns:a16="http://schemas.microsoft.com/office/drawing/2014/main" id="{B33A9EF0-587D-4D66-AF71-B360DB9198E7}"/>
              </a:ext>
              <a:ext uri="{C183D7F6-B498-43B3-948B-1728B52AA6E4}">
                <adec:decorative xmlns:adec="http://schemas.microsoft.com/office/drawing/2017/decorative" val="1"/>
              </a:ext>
            </a:extLst>
          </p:cNvPr>
          <p:cNvSpPr txBox="1"/>
          <p:nvPr/>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11" name="Rectangle 10">
            <a:extLst>
              <a:ext uri="{FF2B5EF4-FFF2-40B4-BE49-F238E27FC236}">
                <a16:creationId xmlns:a16="http://schemas.microsoft.com/office/drawing/2014/main" id="{35E9F9A1-9773-43B8-98D0-A483D488C5EF}"/>
              </a:ext>
              <a:ext uri="{C183D7F6-B498-43B3-948B-1728B52AA6E4}">
                <adec:decorative xmlns:adec="http://schemas.microsoft.com/office/drawing/2017/decorative" val="1"/>
              </a:ext>
            </a:extLst>
          </p:cNvPr>
          <p:cNvSpPr/>
          <p:nvPr userDrawn="1"/>
        </p:nvSpPr>
        <p:spPr>
          <a:xfrm>
            <a:off x="0" y="6400800"/>
            <a:ext cx="11734800" cy="4572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2" name="Graphic 11">
            <a:extLst>
              <a:ext uri="{FF2B5EF4-FFF2-40B4-BE49-F238E27FC236}">
                <a16:creationId xmlns:a16="http://schemas.microsoft.com/office/drawing/2014/main" id="{50338064-1322-4DA2-AA1C-4E086E88E7F2}"/>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13" name="Rectangle 12">
            <a:extLst>
              <a:ext uri="{FF2B5EF4-FFF2-40B4-BE49-F238E27FC236}">
                <a16:creationId xmlns:a16="http://schemas.microsoft.com/office/drawing/2014/main" id="{EB20DD1C-FBB9-4A79-99DE-1A05C67584B0}"/>
              </a:ext>
              <a:ext uri="{C183D7F6-B498-43B3-948B-1728B52AA6E4}">
                <adec:decorative xmlns:adec="http://schemas.microsoft.com/office/drawing/2017/decorative" val="1"/>
              </a:ext>
            </a:extLst>
          </p:cNvPr>
          <p:cNvSpPr/>
          <p:nvPr userDrawn="1"/>
        </p:nvSpPr>
        <p:spPr>
          <a:xfrm>
            <a:off x="11734800" y="0"/>
            <a:ext cx="457200" cy="6400800"/>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5A8CF211-593C-4B89-BA8B-B4BF959BF149}"/>
              </a:ext>
              <a:ext uri="{C183D7F6-B498-43B3-948B-1728B52AA6E4}">
                <adec:decorative xmlns:adec="http://schemas.microsoft.com/office/drawing/2017/decorative" val="1"/>
              </a:ext>
            </a:extLst>
          </p:cNvPr>
          <p:cNvSpPr/>
          <p:nvPr userDrawn="1"/>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15" name="Rectangle 14">
            <a:extLst>
              <a:ext uri="{FF2B5EF4-FFF2-40B4-BE49-F238E27FC236}">
                <a16:creationId xmlns:a16="http://schemas.microsoft.com/office/drawing/2014/main" id="{4386AE8E-163B-4673-9C89-BA60DB5BB6EB}"/>
              </a:ext>
              <a:ext uri="{C183D7F6-B498-43B3-948B-1728B52AA6E4}">
                <adec:decorative xmlns:adec="http://schemas.microsoft.com/office/drawing/2017/decorative" val="1"/>
              </a:ext>
            </a:extLst>
          </p:cNvPr>
          <p:cNvSpPr/>
          <p:nvPr userDrawn="1"/>
        </p:nvSpPr>
        <p:spPr>
          <a:xfrm>
            <a:off x="286365" y="6510549"/>
            <a:ext cx="2172390" cy="276999"/>
          </a:xfrm>
          <a:prstGeom prst="rect">
            <a:avLst/>
          </a:prstGeom>
        </p:spPr>
        <p:txBody>
          <a:bodyPr wrap="none">
            <a:spAutoFit/>
          </a:bodyPr>
          <a:lstStyle/>
          <a:p>
            <a:pPr algn="l"/>
            <a:r>
              <a:rPr lang="en-US" sz="1200">
                <a:solidFill>
                  <a:schemeClr val="bg1"/>
                </a:solidFill>
                <a:ea typeface="Intel Clear" panose="020B0604020203020204" pitchFamily="34" charset="0"/>
                <a:cs typeface="Times New Roman" panose="02020603050405020304" pitchFamily="18" charset="0"/>
              </a:rPr>
              <a:t>Department or Event Name</a:t>
            </a:r>
          </a:p>
        </p:txBody>
      </p:sp>
      <p:sp>
        <p:nvSpPr>
          <p:cNvPr id="16" name="TextBox 15">
            <a:extLst>
              <a:ext uri="{FF2B5EF4-FFF2-40B4-BE49-F238E27FC236}">
                <a16:creationId xmlns:a16="http://schemas.microsoft.com/office/drawing/2014/main" id="{5A9A01FA-314F-465F-BEBB-029CC884BD84}"/>
              </a:ext>
              <a:ext uri="{C183D7F6-B498-43B3-948B-1728B52AA6E4}">
                <adec:decorative xmlns:adec="http://schemas.microsoft.com/office/drawing/2017/decorative" val="1"/>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spTree>
    <p:extLst>
      <p:ext uri="{BB962C8B-B14F-4D97-AF65-F5344CB8AC3E}">
        <p14:creationId xmlns:p14="http://schemas.microsoft.com/office/powerpoint/2010/main" val="111336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itle and Content Blue A">
    <p:bg>
      <p:bgPr>
        <a:solidFill>
          <a:schemeClr val="tx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A368D64-A019-4399-A672-206E0E3B7414}"/>
              </a:ext>
              <a:ext uri="{C183D7F6-B498-43B3-948B-1728B52AA6E4}">
                <adec:decorative xmlns:adec="http://schemas.microsoft.com/office/drawing/2017/decorative" val="1"/>
              </a:ext>
            </a:extLst>
          </p:cNvPr>
          <p:cNvSpPr/>
          <p:nvPr userDrawn="1"/>
        </p:nvSpPr>
        <p:spPr>
          <a:xfrm>
            <a:off x="5867399" y="402558"/>
            <a:ext cx="5874297" cy="600347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925220" y="2614497"/>
            <a:ext cx="4838270" cy="1782383"/>
          </a:xfrm>
        </p:spPr>
        <p:txBody>
          <a:bodyPr anchor="t" anchorCtr="0">
            <a:normAutofit/>
          </a:bodyPr>
          <a:lstStyle>
            <a:lvl1pPr>
              <a:defRPr sz="4800">
                <a:solidFill>
                  <a:schemeClr val="bg1"/>
                </a:solidFill>
              </a:defRPr>
            </a:lvl1pPr>
          </a:lstStyle>
          <a:p>
            <a:r>
              <a:rPr lang="en-US"/>
              <a:t>Click to edit title style</a:t>
            </a:r>
          </a:p>
        </p:txBody>
      </p:sp>
      <p:sp>
        <p:nvSpPr>
          <p:cNvPr id="15" name="Rectangle 14">
            <a:extLst>
              <a:ext uri="{FF2B5EF4-FFF2-40B4-BE49-F238E27FC236}">
                <a16:creationId xmlns:a16="http://schemas.microsoft.com/office/drawing/2014/main" id="{CC841197-2CF0-45F0-8F2A-7933BBBCA6C7}"/>
              </a:ext>
              <a:ext uri="{C183D7F6-B498-43B3-948B-1728B52AA6E4}">
                <adec:decorative xmlns:adec="http://schemas.microsoft.com/office/drawing/2017/decorative" val="1"/>
              </a:ext>
            </a:extLst>
          </p:cNvPr>
          <p:cNvSpPr/>
          <p:nvPr/>
        </p:nvSpPr>
        <p:spPr>
          <a:xfrm>
            <a:off x="11734800" y="6400800"/>
            <a:ext cx="457200" cy="4572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757C7E27-4D13-40CC-BD02-3CD7453D0B8C}"/>
              </a:ext>
              <a:ext uri="{C183D7F6-B498-43B3-948B-1728B52AA6E4}">
                <adec:decorative xmlns:adec="http://schemas.microsoft.com/office/drawing/2017/decorative" val="1"/>
              </a:ext>
            </a:extLst>
          </p:cNvPr>
          <p:cNvSpPr/>
          <p:nvPr/>
        </p:nvSpPr>
        <p:spPr>
          <a:xfrm>
            <a:off x="5867399" y="402558"/>
            <a:ext cx="5874297" cy="600347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6087623" y="546389"/>
            <a:ext cx="5433848" cy="1118706"/>
          </a:xfrm>
        </p:spPr>
        <p:txBody>
          <a:bodyPr anchor="ctr" anchorCtr="0">
            <a:noAutofit/>
          </a:bodyPr>
          <a:lstStyle>
            <a:lvl1pPr marL="0" indent="0">
              <a:buNone/>
              <a:defRPr sz="3200">
                <a:solidFill>
                  <a:schemeClr val="bg1"/>
                </a:solidFill>
              </a:defRPr>
            </a:lvl1pPr>
          </a:lstStyle>
          <a:p>
            <a:pPr lvl="0"/>
            <a:r>
              <a:rPr lang="en-US"/>
              <a:t>Click to edit text styles</a:t>
            </a:r>
          </a:p>
        </p:txBody>
      </p:sp>
      <p:sp>
        <p:nvSpPr>
          <p:cNvPr id="16" name="Content Placeholder 15">
            <a:extLst>
              <a:ext uri="{FF2B5EF4-FFF2-40B4-BE49-F238E27FC236}">
                <a16:creationId xmlns:a16="http://schemas.microsoft.com/office/drawing/2014/main" id="{5706ADC8-E536-415C-9589-A82AD6F7BDD1}"/>
              </a:ext>
            </a:extLst>
          </p:cNvPr>
          <p:cNvSpPr>
            <a:spLocks noGrp="1"/>
          </p:cNvSpPr>
          <p:nvPr>
            <p:ph sz="quarter" idx="11" hasCustomPrompt="1"/>
          </p:nvPr>
        </p:nvSpPr>
        <p:spPr>
          <a:xfrm>
            <a:off x="6087623" y="1813801"/>
            <a:ext cx="5433848" cy="437679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42F87E56-D20F-4261-BEAD-AB9B17E14FC2}"/>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8" name="Rectangle 7">
            <a:extLst>
              <a:ext uri="{FF2B5EF4-FFF2-40B4-BE49-F238E27FC236}">
                <a16:creationId xmlns:a16="http://schemas.microsoft.com/office/drawing/2014/main" id="{BF1CF056-9D11-4F80-AB2B-5694DFB8A527}"/>
              </a:ext>
              <a:ext uri="{C183D7F6-B498-43B3-948B-1728B52AA6E4}">
                <adec:decorative xmlns:adec="http://schemas.microsoft.com/office/drawing/2017/decorative" val="1"/>
              </a:ext>
            </a:extLst>
          </p:cNvPr>
          <p:cNvSpPr/>
          <p:nvPr/>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9FD4934B-0E18-43C3-ABD3-375F5EB746E2}"/>
              </a:ext>
              <a:ext uri="{C183D7F6-B498-43B3-948B-1728B52AA6E4}">
                <adec:decorative xmlns:adec="http://schemas.microsoft.com/office/drawing/2017/decorative" val="1"/>
              </a:ext>
            </a:extLst>
          </p:cNvPr>
          <p:cNvSpPr/>
          <p:nvPr/>
        </p:nvSpPr>
        <p:spPr>
          <a:xfrm>
            <a:off x="286365" y="6510549"/>
            <a:ext cx="2172390" cy="276999"/>
          </a:xfrm>
          <a:prstGeom prst="rect">
            <a:avLst/>
          </a:prstGeom>
        </p:spPr>
        <p:txBody>
          <a:bodyPr wrap="none">
            <a:spAutoFit/>
          </a:bodyPr>
          <a:lstStyle/>
          <a:p>
            <a:pPr algn="l"/>
            <a:r>
              <a:rPr lang="en-US" sz="1200">
                <a:solidFill>
                  <a:schemeClr val="bg1"/>
                </a:solidFill>
                <a:ea typeface="Intel Clear" panose="020B0604020203020204" pitchFamily="34" charset="0"/>
                <a:cs typeface="Times New Roman" panose="02020603050405020304" pitchFamily="18" charset="0"/>
              </a:rPr>
              <a:t>Department or Event Name</a:t>
            </a:r>
          </a:p>
        </p:txBody>
      </p:sp>
      <p:sp>
        <p:nvSpPr>
          <p:cNvPr id="10" name="TextBox 9">
            <a:extLst>
              <a:ext uri="{FF2B5EF4-FFF2-40B4-BE49-F238E27FC236}">
                <a16:creationId xmlns:a16="http://schemas.microsoft.com/office/drawing/2014/main" id="{B33A9EF0-587D-4D66-AF71-B360DB9198E7}"/>
              </a:ext>
              <a:ext uri="{C183D7F6-B498-43B3-948B-1728B52AA6E4}">
                <adec:decorative xmlns:adec="http://schemas.microsoft.com/office/drawing/2017/decorative" val="1"/>
              </a:ext>
            </a:extLst>
          </p:cNvPr>
          <p:cNvSpPr txBox="1"/>
          <p:nvPr/>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3" name="Group 2">
            <a:extLst>
              <a:ext uri="{FF2B5EF4-FFF2-40B4-BE49-F238E27FC236}">
                <a16:creationId xmlns:a16="http://schemas.microsoft.com/office/drawing/2014/main" id="{341B807F-E5A0-4B47-8126-0798D03DDEEE}"/>
              </a:ext>
              <a:ext uri="{C183D7F6-B498-43B3-948B-1728B52AA6E4}">
                <adec:decorative xmlns:adec="http://schemas.microsoft.com/office/drawing/2017/decorative" val="1"/>
              </a:ext>
            </a:extLst>
          </p:cNvPr>
          <p:cNvGrpSpPr/>
          <p:nvPr/>
        </p:nvGrpSpPr>
        <p:grpSpPr>
          <a:xfrm>
            <a:off x="536812" y="2023074"/>
            <a:ext cx="492319" cy="591423"/>
            <a:chOff x="536812" y="2023074"/>
            <a:chExt cx="492319" cy="591423"/>
          </a:xfrm>
        </p:grpSpPr>
        <p:sp>
          <p:nvSpPr>
            <p:cNvPr id="11" name="Rectangle 10">
              <a:extLst>
                <a:ext uri="{FF2B5EF4-FFF2-40B4-BE49-F238E27FC236}">
                  <a16:creationId xmlns:a16="http://schemas.microsoft.com/office/drawing/2014/main" id="{22EB94AE-1165-4C66-B976-C2E168859D49}"/>
                </a:ext>
              </a:extLst>
            </p:cNvPr>
            <p:cNvSpPr/>
            <p:nvPr/>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E9F8E51D-DCA9-46A9-A882-29E595D6A99F}"/>
                </a:ext>
              </a:extLst>
            </p:cNvPr>
            <p:cNvSpPr/>
            <p:nvPr/>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7E74772E-29C4-4337-A397-0F1232F1F1FE}"/>
                </a:ext>
              </a:extLst>
            </p:cNvPr>
            <p:cNvSpPr/>
            <p:nvPr/>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7" name="Rectangle 16">
            <a:extLst>
              <a:ext uri="{FF2B5EF4-FFF2-40B4-BE49-F238E27FC236}">
                <a16:creationId xmlns:a16="http://schemas.microsoft.com/office/drawing/2014/main" id="{3C2D0DF1-6BFD-4E45-8CA9-4436F31DB615}"/>
              </a:ext>
              <a:ext uri="{C183D7F6-B498-43B3-948B-1728B52AA6E4}">
                <adec:decorative xmlns:adec="http://schemas.microsoft.com/office/drawing/2017/decorative" val="1"/>
              </a:ext>
            </a:extLst>
          </p:cNvPr>
          <p:cNvSpPr/>
          <p:nvPr userDrawn="1"/>
        </p:nvSpPr>
        <p:spPr>
          <a:xfrm>
            <a:off x="11734800" y="6400800"/>
            <a:ext cx="457200" cy="4572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9" name="Graphic 18">
            <a:extLst>
              <a:ext uri="{FF2B5EF4-FFF2-40B4-BE49-F238E27FC236}">
                <a16:creationId xmlns:a16="http://schemas.microsoft.com/office/drawing/2014/main" id="{0BFD17C7-2044-4743-9B58-A721FED6F07E}"/>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20" name="Rectangle 19">
            <a:extLst>
              <a:ext uri="{FF2B5EF4-FFF2-40B4-BE49-F238E27FC236}">
                <a16:creationId xmlns:a16="http://schemas.microsoft.com/office/drawing/2014/main" id="{BC1BD233-1B52-4259-BBB2-FFAB0A8D1A3A}"/>
              </a:ext>
              <a:ext uri="{C183D7F6-B498-43B3-948B-1728B52AA6E4}">
                <adec:decorative xmlns:adec="http://schemas.microsoft.com/office/drawing/2017/decorative" val="1"/>
              </a:ext>
            </a:extLst>
          </p:cNvPr>
          <p:cNvSpPr/>
          <p:nvPr userDrawn="1"/>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22" name="TextBox 21">
            <a:extLst>
              <a:ext uri="{FF2B5EF4-FFF2-40B4-BE49-F238E27FC236}">
                <a16:creationId xmlns:a16="http://schemas.microsoft.com/office/drawing/2014/main" id="{0E012ABA-EED9-48CA-B3FF-9EE6151C69B9}"/>
              </a:ext>
              <a:ext uri="{C183D7F6-B498-43B3-948B-1728B52AA6E4}">
                <adec:decorative xmlns:adec="http://schemas.microsoft.com/office/drawing/2017/decorative" val="1"/>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23" name="Group 22">
            <a:extLst>
              <a:ext uri="{FF2B5EF4-FFF2-40B4-BE49-F238E27FC236}">
                <a16:creationId xmlns:a16="http://schemas.microsoft.com/office/drawing/2014/main" id="{A2426B1C-8B0F-44A4-8250-F1D8598549E8}"/>
              </a:ext>
              <a:ext uri="{C183D7F6-B498-43B3-948B-1728B52AA6E4}">
                <adec:decorative xmlns:adec="http://schemas.microsoft.com/office/drawing/2017/decorative" val="1"/>
              </a:ext>
            </a:extLst>
          </p:cNvPr>
          <p:cNvGrpSpPr/>
          <p:nvPr userDrawn="1"/>
        </p:nvGrpSpPr>
        <p:grpSpPr>
          <a:xfrm>
            <a:off x="536812" y="2023074"/>
            <a:ext cx="492319" cy="591423"/>
            <a:chOff x="536812" y="2023074"/>
            <a:chExt cx="492319" cy="591423"/>
          </a:xfrm>
        </p:grpSpPr>
        <p:sp>
          <p:nvSpPr>
            <p:cNvPr id="24" name="Rectangle 23">
              <a:extLst>
                <a:ext uri="{FF2B5EF4-FFF2-40B4-BE49-F238E27FC236}">
                  <a16:creationId xmlns:a16="http://schemas.microsoft.com/office/drawing/2014/main" id="{45D4EF16-2639-4F0C-B7CE-3B49694D7462}"/>
                </a:ext>
              </a:extLst>
            </p:cNvPr>
            <p:cNvSpPr/>
            <p:nvPr userDrawn="1"/>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5" name="Rectangle 24">
              <a:extLst>
                <a:ext uri="{FF2B5EF4-FFF2-40B4-BE49-F238E27FC236}">
                  <a16:creationId xmlns:a16="http://schemas.microsoft.com/office/drawing/2014/main" id="{8FFEF9D7-E955-4747-98A8-A3CDA0B2EA11}"/>
                </a:ext>
              </a:extLst>
            </p:cNvPr>
            <p:cNvSpPr/>
            <p:nvPr userDrawn="1"/>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6" name="Rectangle 25">
              <a:extLst>
                <a:ext uri="{FF2B5EF4-FFF2-40B4-BE49-F238E27FC236}">
                  <a16:creationId xmlns:a16="http://schemas.microsoft.com/office/drawing/2014/main" id="{1C53175F-9DFF-470F-9639-8993D337BE4A}"/>
                </a:ext>
              </a:extLst>
            </p:cNvPr>
            <p:cNvSpPr/>
            <p:nvPr userDrawn="1"/>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Tree>
    <p:extLst>
      <p:ext uri="{BB962C8B-B14F-4D97-AF65-F5344CB8AC3E}">
        <p14:creationId xmlns:p14="http://schemas.microsoft.com/office/powerpoint/2010/main" val="39503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and Content Blue B">
    <p:bg>
      <p:bgPr>
        <a:solidFill>
          <a:schemeClr val="tx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6F68134-655A-4C58-8EC5-042D492A62BF}"/>
              </a:ext>
              <a:ext uri="{C183D7F6-B498-43B3-948B-1728B52AA6E4}">
                <adec:decorative xmlns:adec="http://schemas.microsoft.com/office/drawing/2017/decorative" val="1"/>
              </a:ext>
            </a:extLst>
          </p:cNvPr>
          <p:cNvSpPr/>
          <p:nvPr userDrawn="1"/>
        </p:nvSpPr>
        <p:spPr>
          <a:xfrm>
            <a:off x="5867399" y="402558"/>
            <a:ext cx="5874297" cy="600347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CC841197-2CF0-45F0-8F2A-7933BBBCA6C7}"/>
              </a:ext>
              <a:ext uri="{C183D7F6-B498-43B3-948B-1728B52AA6E4}">
                <adec:decorative xmlns:adec="http://schemas.microsoft.com/office/drawing/2017/decorative" val="1"/>
              </a:ext>
            </a:extLst>
          </p:cNvPr>
          <p:cNvSpPr/>
          <p:nvPr/>
        </p:nvSpPr>
        <p:spPr>
          <a:xfrm>
            <a:off x="11734800" y="6400800"/>
            <a:ext cx="457200" cy="4572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757C7E27-4D13-40CC-BD02-3CD7453D0B8C}"/>
              </a:ext>
              <a:ext uri="{C183D7F6-B498-43B3-948B-1728B52AA6E4}">
                <adec:decorative xmlns:adec="http://schemas.microsoft.com/office/drawing/2017/decorative" val="1"/>
              </a:ext>
            </a:extLst>
          </p:cNvPr>
          <p:cNvSpPr/>
          <p:nvPr/>
        </p:nvSpPr>
        <p:spPr>
          <a:xfrm>
            <a:off x="5867399" y="402558"/>
            <a:ext cx="5874297" cy="600347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925220" y="2614497"/>
            <a:ext cx="4838270" cy="1782383"/>
          </a:xfrm>
        </p:spPr>
        <p:txBody>
          <a:bodyPr anchor="t" anchorCtr="0">
            <a:normAutofit/>
          </a:bodyPr>
          <a:lstStyle>
            <a:lvl1pPr>
              <a:defRPr sz="4800">
                <a:solidFill>
                  <a:schemeClr val="bg1"/>
                </a:solidFill>
              </a:defRPr>
            </a:lvl1pPr>
          </a:lstStyle>
          <a:p>
            <a:r>
              <a:rPr lang="en-US"/>
              <a:t>Click to edit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6087623" y="546389"/>
            <a:ext cx="5433848" cy="1118706"/>
          </a:xfrm>
        </p:spPr>
        <p:txBody>
          <a:bodyPr anchor="ctr" anchorCtr="0">
            <a:noAutofit/>
          </a:bodyPr>
          <a:lstStyle>
            <a:lvl1pPr marL="0" indent="0">
              <a:buNone/>
              <a:defRPr sz="3200">
                <a:solidFill>
                  <a:schemeClr val="bg1"/>
                </a:solidFill>
              </a:defRPr>
            </a:lvl1pPr>
          </a:lstStyle>
          <a:p>
            <a:pPr lvl="0"/>
            <a:r>
              <a:rPr lang="en-US"/>
              <a:t>Click to edit text styles</a:t>
            </a:r>
          </a:p>
        </p:txBody>
      </p:sp>
      <p:sp>
        <p:nvSpPr>
          <p:cNvPr id="16" name="Content Placeholder 15">
            <a:extLst>
              <a:ext uri="{FF2B5EF4-FFF2-40B4-BE49-F238E27FC236}">
                <a16:creationId xmlns:a16="http://schemas.microsoft.com/office/drawing/2014/main" id="{5706ADC8-E536-415C-9589-A82AD6F7BDD1}"/>
              </a:ext>
            </a:extLst>
          </p:cNvPr>
          <p:cNvSpPr>
            <a:spLocks noGrp="1"/>
          </p:cNvSpPr>
          <p:nvPr>
            <p:ph sz="quarter" idx="11" hasCustomPrompt="1"/>
          </p:nvPr>
        </p:nvSpPr>
        <p:spPr>
          <a:xfrm>
            <a:off x="6087623" y="1813801"/>
            <a:ext cx="5433848" cy="437679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42F87E56-D20F-4261-BEAD-AB9B17E14FC2}"/>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8" name="Rectangle 7">
            <a:extLst>
              <a:ext uri="{FF2B5EF4-FFF2-40B4-BE49-F238E27FC236}">
                <a16:creationId xmlns:a16="http://schemas.microsoft.com/office/drawing/2014/main" id="{BF1CF056-9D11-4F80-AB2B-5694DFB8A527}"/>
              </a:ext>
              <a:ext uri="{C183D7F6-B498-43B3-948B-1728B52AA6E4}">
                <adec:decorative xmlns:adec="http://schemas.microsoft.com/office/drawing/2017/decorative" val="1"/>
              </a:ext>
            </a:extLst>
          </p:cNvPr>
          <p:cNvSpPr/>
          <p:nvPr/>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9FD4934B-0E18-43C3-ABD3-375F5EB746E2}"/>
              </a:ext>
              <a:ext uri="{C183D7F6-B498-43B3-948B-1728B52AA6E4}">
                <adec:decorative xmlns:adec="http://schemas.microsoft.com/office/drawing/2017/decorative" val="1"/>
              </a:ext>
            </a:extLst>
          </p:cNvPr>
          <p:cNvSpPr/>
          <p:nvPr userDrawn="1"/>
        </p:nvSpPr>
        <p:spPr>
          <a:xfrm>
            <a:off x="286365" y="6510549"/>
            <a:ext cx="2172390" cy="276999"/>
          </a:xfrm>
          <a:prstGeom prst="rect">
            <a:avLst/>
          </a:prstGeom>
        </p:spPr>
        <p:txBody>
          <a:bodyPr wrap="none">
            <a:spAutoFit/>
          </a:bodyPr>
          <a:lstStyle/>
          <a:p>
            <a:pPr algn="l"/>
            <a:r>
              <a:rPr lang="en-US" sz="1200">
                <a:solidFill>
                  <a:schemeClr val="bg1"/>
                </a:solidFill>
                <a:ea typeface="Intel Clear" panose="020B0604020203020204" pitchFamily="34" charset="0"/>
                <a:cs typeface="Times New Roman" panose="02020603050405020304" pitchFamily="18" charset="0"/>
              </a:rPr>
              <a:t>Department or Event Name</a:t>
            </a:r>
          </a:p>
        </p:txBody>
      </p:sp>
      <p:sp>
        <p:nvSpPr>
          <p:cNvPr id="10" name="TextBox 9">
            <a:extLst>
              <a:ext uri="{FF2B5EF4-FFF2-40B4-BE49-F238E27FC236}">
                <a16:creationId xmlns:a16="http://schemas.microsoft.com/office/drawing/2014/main" id="{B33A9EF0-587D-4D66-AF71-B360DB9198E7}"/>
              </a:ext>
              <a:ext uri="{C183D7F6-B498-43B3-948B-1728B52AA6E4}">
                <adec:decorative xmlns:adec="http://schemas.microsoft.com/office/drawing/2017/decorative" val="1"/>
              </a:ext>
            </a:extLst>
          </p:cNvPr>
          <p:cNvSpPr txBox="1"/>
          <p:nvPr/>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3" name="Group 2">
            <a:extLst>
              <a:ext uri="{FF2B5EF4-FFF2-40B4-BE49-F238E27FC236}">
                <a16:creationId xmlns:a16="http://schemas.microsoft.com/office/drawing/2014/main" id="{AF16FE66-F77C-48EC-9636-B0D3F1F816E2}"/>
              </a:ext>
              <a:ext uri="{C183D7F6-B498-43B3-948B-1728B52AA6E4}">
                <adec:decorative xmlns:adec="http://schemas.microsoft.com/office/drawing/2017/decorative" val="1"/>
              </a:ext>
            </a:extLst>
          </p:cNvPr>
          <p:cNvGrpSpPr/>
          <p:nvPr/>
        </p:nvGrpSpPr>
        <p:grpSpPr>
          <a:xfrm>
            <a:off x="536812" y="2023074"/>
            <a:ext cx="492319" cy="591423"/>
            <a:chOff x="536812" y="2023074"/>
            <a:chExt cx="492319" cy="591423"/>
          </a:xfrm>
        </p:grpSpPr>
        <p:sp>
          <p:nvSpPr>
            <p:cNvPr id="11" name="Rectangle 10">
              <a:extLst>
                <a:ext uri="{FF2B5EF4-FFF2-40B4-BE49-F238E27FC236}">
                  <a16:creationId xmlns:a16="http://schemas.microsoft.com/office/drawing/2014/main" id="{22EB94AE-1165-4C66-B976-C2E168859D49}"/>
                </a:ext>
              </a:extLst>
            </p:cNvPr>
            <p:cNvSpPr/>
            <p:nvPr/>
          </p:nvSpPr>
          <p:spPr>
            <a:xfrm>
              <a:off x="709974" y="2295340"/>
              <a:ext cx="319157" cy="319157"/>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E9F8E51D-DCA9-46A9-A882-29E595D6A99F}"/>
                </a:ext>
              </a:extLst>
            </p:cNvPr>
            <p:cNvSpPr/>
            <p:nvPr/>
          </p:nvSpPr>
          <p:spPr>
            <a:xfrm>
              <a:off x="536812" y="2123120"/>
              <a:ext cx="174318" cy="174318"/>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7E74772E-29C4-4337-A397-0F1232F1F1FE}"/>
                </a:ext>
              </a:extLst>
            </p:cNvPr>
            <p:cNvSpPr/>
            <p:nvPr/>
          </p:nvSpPr>
          <p:spPr>
            <a:xfrm>
              <a:off x="711130" y="2023074"/>
              <a:ext cx="100045" cy="100045"/>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7" name="Rectangle 16">
            <a:extLst>
              <a:ext uri="{FF2B5EF4-FFF2-40B4-BE49-F238E27FC236}">
                <a16:creationId xmlns:a16="http://schemas.microsoft.com/office/drawing/2014/main" id="{2FC6B6DC-5CBA-4569-BD05-67C2152AE1CA}"/>
              </a:ext>
              <a:ext uri="{C183D7F6-B498-43B3-948B-1728B52AA6E4}">
                <adec:decorative xmlns:adec="http://schemas.microsoft.com/office/drawing/2017/decorative" val="1"/>
              </a:ext>
            </a:extLst>
          </p:cNvPr>
          <p:cNvSpPr/>
          <p:nvPr userDrawn="1"/>
        </p:nvSpPr>
        <p:spPr>
          <a:xfrm>
            <a:off x="11734800" y="6400800"/>
            <a:ext cx="457200" cy="4572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9" name="Graphic 18">
            <a:extLst>
              <a:ext uri="{FF2B5EF4-FFF2-40B4-BE49-F238E27FC236}">
                <a16:creationId xmlns:a16="http://schemas.microsoft.com/office/drawing/2014/main" id="{EF9F90E2-0FB9-44A2-B48E-E894C3113E8B}"/>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20" name="Rectangle 19">
            <a:extLst>
              <a:ext uri="{FF2B5EF4-FFF2-40B4-BE49-F238E27FC236}">
                <a16:creationId xmlns:a16="http://schemas.microsoft.com/office/drawing/2014/main" id="{4B2BE4E4-A2DB-46D6-B372-8C331EFD1D29}"/>
              </a:ext>
              <a:ext uri="{C183D7F6-B498-43B3-948B-1728B52AA6E4}">
                <adec:decorative xmlns:adec="http://schemas.microsoft.com/office/drawing/2017/decorative" val="1"/>
              </a:ext>
            </a:extLst>
          </p:cNvPr>
          <p:cNvSpPr/>
          <p:nvPr userDrawn="1"/>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22" name="TextBox 21">
            <a:extLst>
              <a:ext uri="{FF2B5EF4-FFF2-40B4-BE49-F238E27FC236}">
                <a16:creationId xmlns:a16="http://schemas.microsoft.com/office/drawing/2014/main" id="{5D945211-AEEA-4A21-B35C-B4FC0F99C654}"/>
              </a:ext>
              <a:ext uri="{C183D7F6-B498-43B3-948B-1728B52AA6E4}">
                <adec:decorative xmlns:adec="http://schemas.microsoft.com/office/drawing/2017/decorative" val="1"/>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grpSp>
        <p:nvGrpSpPr>
          <p:cNvPr id="23" name="Group 22">
            <a:extLst>
              <a:ext uri="{FF2B5EF4-FFF2-40B4-BE49-F238E27FC236}">
                <a16:creationId xmlns:a16="http://schemas.microsoft.com/office/drawing/2014/main" id="{3CBCDBB5-E209-49E3-8CC6-AEB941DB1EE2}"/>
              </a:ext>
              <a:ext uri="{C183D7F6-B498-43B3-948B-1728B52AA6E4}">
                <adec:decorative xmlns:adec="http://schemas.microsoft.com/office/drawing/2017/decorative" val="1"/>
              </a:ext>
            </a:extLst>
          </p:cNvPr>
          <p:cNvGrpSpPr/>
          <p:nvPr userDrawn="1"/>
        </p:nvGrpSpPr>
        <p:grpSpPr>
          <a:xfrm>
            <a:off x="536812" y="2023074"/>
            <a:ext cx="492319" cy="591423"/>
            <a:chOff x="536812" y="2023074"/>
            <a:chExt cx="492319" cy="591423"/>
          </a:xfrm>
        </p:grpSpPr>
        <p:sp>
          <p:nvSpPr>
            <p:cNvPr id="24" name="Rectangle 23">
              <a:extLst>
                <a:ext uri="{FF2B5EF4-FFF2-40B4-BE49-F238E27FC236}">
                  <a16:creationId xmlns:a16="http://schemas.microsoft.com/office/drawing/2014/main" id="{E63C2813-2F09-413F-9991-44CA3B6BE2D7}"/>
                </a:ext>
              </a:extLst>
            </p:cNvPr>
            <p:cNvSpPr/>
            <p:nvPr userDrawn="1"/>
          </p:nvSpPr>
          <p:spPr>
            <a:xfrm>
              <a:off x="709974" y="2295340"/>
              <a:ext cx="319157" cy="319157"/>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5" name="Rectangle 24">
              <a:extLst>
                <a:ext uri="{FF2B5EF4-FFF2-40B4-BE49-F238E27FC236}">
                  <a16:creationId xmlns:a16="http://schemas.microsoft.com/office/drawing/2014/main" id="{892EC626-BB7B-40F7-9ABD-4FB62F9E9719}"/>
                </a:ext>
              </a:extLst>
            </p:cNvPr>
            <p:cNvSpPr/>
            <p:nvPr userDrawn="1"/>
          </p:nvSpPr>
          <p:spPr>
            <a:xfrm>
              <a:off x="536812" y="2123120"/>
              <a:ext cx="174318" cy="174318"/>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6" name="Rectangle 25">
              <a:extLst>
                <a:ext uri="{FF2B5EF4-FFF2-40B4-BE49-F238E27FC236}">
                  <a16:creationId xmlns:a16="http://schemas.microsoft.com/office/drawing/2014/main" id="{040C129E-8ED4-49C2-A5EB-49C77A547ED5}"/>
                </a:ext>
              </a:extLst>
            </p:cNvPr>
            <p:cNvSpPr/>
            <p:nvPr userDrawn="1"/>
          </p:nvSpPr>
          <p:spPr>
            <a:xfrm>
              <a:off x="711130" y="2023074"/>
              <a:ext cx="100045" cy="100045"/>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Tree>
    <p:extLst>
      <p:ext uri="{BB962C8B-B14F-4D97-AF65-F5344CB8AC3E}">
        <p14:creationId xmlns:p14="http://schemas.microsoft.com/office/powerpoint/2010/main" val="191985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White">
    <p:bg>
      <p:bgPr>
        <a:solidFill>
          <a:schemeClr val="bg1">
            <a:lumMod val="95000"/>
          </a:schemeClr>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9E57986-E823-49CC-B8D3-C5A2AD9415DB}"/>
              </a:ext>
              <a:ext uri="{C183D7F6-B498-43B3-948B-1728B52AA6E4}">
                <adec:decorative xmlns:adec="http://schemas.microsoft.com/office/drawing/2017/decorative" val="1"/>
              </a:ext>
            </a:extLst>
          </p:cNvPr>
          <p:cNvSpPr/>
          <p:nvPr userDrawn="1"/>
        </p:nvSpPr>
        <p:spPr>
          <a:xfrm>
            <a:off x="5867399" y="402558"/>
            <a:ext cx="5874297" cy="600347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B1EA8C51-69D0-4653-9DD4-C9657C8565BF}"/>
              </a:ext>
            </a:extLst>
          </p:cNvPr>
          <p:cNvSpPr>
            <a:spLocks noGrp="1"/>
          </p:cNvSpPr>
          <p:nvPr>
            <p:ph type="title" hasCustomPrompt="1"/>
          </p:nvPr>
        </p:nvSpPr>
        <p:spPr>
          <a:xfrm>
            <a:off x="925220" y="2614497"/>
            <a:ext cx="4838270" cy="1782383"/>
          </a:xfrm>
        </p:spPr>
        <p:txBody>
          <a:bodyPr anchor="t" anchorCtr="0">
            <a:normAutofit/>
          </a:bodyPr>
          <a:lstStyle>
            <a:lvl1pPr>
              <a:defRPr sz="4800">
                <a:solidFill>
                  <a:schemeClr val="tx1"/>
                </a:solidFill>
              </a:defRPr>
            </a:lvl1pPr>
          </a:lstStyle>
          <a:p>
            <a:r>
              <a:rPr lang="en-US"/>
              <a:t>Click to edit title style</a:t>
            </a:r>
          </a:p>
        </p:txBody>
      </p:sp>
      <p:sp>
        <p:nvSpPr>
          <p:cNvPr id="17" name="Rectangle 16">
            <a:extLst>
              <a:ext uri="{FF2B5EF4-FFF2-40B4-BE49-F238E27FC236}">
                <a16:creationId xmlns:a16="http://schemas.microsoft.com/office/drawing/2014/main" id="{E32B7E3E-B537-4EE3-BA97-B90982F6C31B}"/>
              </a:ext>
            </a:extLst>
          </p:cNvPr>
          <p:cNvSpPr/>
          <p:nvPr/>
        </p:nvSpPr>
        <p:spPr>
          <a:xfrm>
            <a:off x="11734800" y="6400800"/>
            <a:ext cx="457200" cy="4572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757C7E27-4D13-40CC-BD02-3CD7453D0B8C}"/>
              </a:ext>
              <a:ext uri="{C183D7F6-B498-43B3-948B-1728B52AA6E4}">
                <adec:decorative xmlns:adec="http://schemas.microsoft.com/office/drawing/2017/decorative" val="1"/>
              </a:ext>
            </a:extLst>
          </p:cNvPr>
          <p:cNvSpPr/>
          <p:nvPr/>
        </p:nvSpPr>
        <p:spPr>
          <a:xfrm>
            <a:off x="5867399" y="402558"/>
            <a:ext cx="5874297" cy="600347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hasCustomPrompt="1"/>
          </p:nvPr>
        </p:nvSpPr>
        <p:spPr>
          <a:xfrm>
            <a:off x="6087623" y="546389"/>
            <a:ext cx="5433848" cy="1118706"/>
          </a:xfrm>
        </p:spPr>
        <p:txBody>
          <a:bodyPr anchor="ctr" anchorCtr="0">
            <a:noAutofit/>
          </a:bodyPr>
          <a:lstStyle>
            <a:lvl1pPr marL="0" indent="0">
              <a:buNone/>
              <a:defRPr sz="3200">
                <a:solidFill>
                  <a:schemeClr val="tx1"/>
                </a:solidFill>
              </a:defRPr>
            </a:lvl1pPr>
          </a:lstStyle>
          <a:p>
            <a:pPr lvl="0"/>
            <a:r>
              <a:rPr lang="en-US"/>
              <a:t>Click to edit text styles</a:t>
            </a:r>
          </a:p>
        </p:txBody>
      </p:sp>
      <p:grpSp>
        <p:nvGrpSpPr>
          <p:cNvPr id="3" name="Group 2">
            <a:extLst>
              <a:ext uri="{FF2B5EF4-FFF2-40B4-BE49-F238E27FC236}">
                <a16:creationId xmlns:a16="http://schemas.microsoft.com/office/drawing/2014/main" id="{3506BD04-B5E7-422F-B321-54907EFDFDD8}"/>
              </a:ext>
              <a:ext uri="{C183D7F6-B498-43B3-948B-1728B52AA6E4}">
                <adec:decorative xmlns:adec="http://schemas.microsoft.com/office/drawing/2017/decorative" val="1"/>
              </a:ext>
            </a:extLst>
          </p:cNvPr>
          <p:cNvGrpSpPr/>
          <p:nvPr/>
        </p:nvGrpSpPr>
        <p:grpSpPr>
          <a:xfrm>
            <a:off x="536812" y="2023074"/>
            <a:ext cx="492319" cy="591423"/>
            <a:chOff x="536812" y="2023074"/>
            <a:chExt cx="492319" cy="591423"/>
          </a:xfrm>
        </p:grpSpPr>
        <p:sp>
          <p:nvSpPr>
            <p:cNvPr id="11" name="Rectangle 10">
              <a:extLst>
                <a:ext uri="{FF2B5EF4-FFF2-40B4-BE49-F238E27FC236}">
                  <a16:creationId xmlns:a16="http://schemas.microsoft.com/office/drawing/2014/main" id="{22EB94AE-1165-4C66-B976-C2E168859D49}"/>
                </a:ext>
              </a:extLst>
            </p:cNvPr>
            <p:cNvSpPr/>
            <p:nvPr/>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E9F8E51D-DCA9-46A9-A882-29E595D6A99F}"/>
                </a:ext>
              </a:extLst>
            </p:cNvPr>
            <p:cNvSpPr/>
            <p:nvPr/>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7E74772E-29C4-4337-A397-0F1232F1F1FE}"/>
                </a:ext>
              </a:extLst>
            </p:cNvPr>
            <p:cNvSpPr/>
            <p:nvPr/>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6" name="Content Placeholder 15">
            <a:extLst>
              <a:ext uri="{FF2B5EF4-FFF2-40B4-BE49-F238E27FC236}">
                <a16:creationId xmlns:a16="http://schemas.microsoft.com/office/drawing/2014/main" id="{5706ADC8-E536-415C-9589-A82AD6F7BDD1}"/>
              </a:ext>
            </a:extLst>
          </p:cNvPr>
          <p:cNvSpPr>
            <a:spLocks noGrp="1"/>
          </p:cNvSpPr>
          <p:nvPr>
            <p:ph sz="quarter" idx="11" hasCustomPrompt="1"/>
          </p:nvPr>
        </p:nvSpPr>
        <p:spPr>
          <a:xfrm>
            <a:off x="6087623" y="1813801"/>
            <a:ext cx="5433848" cy="437679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8" name="TextBox 17">
            <a:extLst>
              <a:ext uri="{FF2B5EF4-FFF2-40B4-BE49-F238E27FC236}">
                <a16:creationId xmlns:a16="http://schemas.microsoft.com/office/drawing/2014/main" id="{E175E17D-D74E-461D-9994-21701E9CF3FE}"/>
              </a:ext>
              <a:ext uri="{C183D7F6-B498-43B3-948B-1728B52AA6E4}">
                <adec:decorative xmlns:adec="http://schemas.microsoft.com/office/drawing/2017/decorative" val="1"/>
              </a:ext>
            </a:extLst>
          </p:cNvPr>
          <p:cNvSpPr txBox="1"/>
          <p:nvPr/>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15" name="Rectangle 14">
            <a:extLst>
              <a:ext uri="{FF2B5EF4-FFF2-40B4-BE49-F238E27FC236}">
                <a16:creationId xmlns:a16="http://schemas.microsoft.com/office/drawing/2014/main" id="{165D4340-FCEE-4743-A648-5DB311031F75}"/>
              </a:ext>
            </a:extLst>
          </p:cNvPr>
          <p:cNvSpPr/>
          <p:nvPr userDrawn="1"/>
        </p:nvSpPr>
        <p:spPr>
          <a:xfrm>
            <a:off x="11734800" y="6400800"/>
            <a:ext cx="457200" cy="4572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20" name="Group 19">
            <a:extLst>
              <a:ext uri="{FF2B5EF4-FFF2-40B4-BE49-F238E27FC236}">
                <a16:creationId xmlns:a16="http://schemas.microsoft.com/office/drawing/2014/main" id="{8C35DA17-DFF2-467C-A710-877908080517}"/>
              </a:ext>
              <a:ext uri="{C183D7F6-B498-43B3-948B-1728B52AA6E4}">
                <adec:decorative xmlns:adec="http://schemas.microsoft.com/office/drawing/2017/decorative" val="1"/>
              </a:ext>
            </a:extLst>
          </p:cNvPr>
          <p:cNvGrpSpPr/>
          <p:nvPr userDrawn="1"/>
        </p:nvGrpSpPr>
        <p:grpSpPr>
          <a:xfrm>
            <a:off x="536812" y="2023074"/>
            <a:ext cx="492319" cy="591423"/>
            <a:chOff x="536812" y="2023074"/>
            <a:chExt cx="492319" cy="591423"/>
          </a:xfrm>
        </p:grpSpPr>
        <p:sp>
          <p:nvSpPr>
            <p:cNvPr id="21" name="Rectangle 20">
              <a:extLst>
                <a:ext uri="{FF2B5EF4-FFF2-40B4-BE49-F238E27FC236}">
                  <a16:creationId xmlns:a16="http://schemas.microsoft.com/office/drawing/2014/main" id="{C6AEFDCF-A68C-4E0D-95B4-6F1A9717550A}"/>
                </a:ext>
              </a:extLst>
            </p:cNvPr>
            <p:cNvSpPr/>
            <p:nvPr userDrawn="1"/>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2" name="Rectangle 21">
              <a:extLst>
                <a:ext uri="{FF2B5EF4-FFF2-40B4-BE49-F238E27FC236}">
                  <a16:creationId xmlns:a16="http://schemas.microsoft.com/office/drawing/2014/main" id="{F55E41F1-4636-455F-8CC5-9CC2D25CD287}"/>
                </a:ext>
              </a:extLst>
            </p:cNvPr>
            <p:cNvSpPr/>
            <p:nvPr userDrawn="1"/>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3" name="Rectangle 22">
              <a:extLst>
                <a:ext uri="{FF2B5EF4-FFF2-40B4-BE49-F238E27FC236}">
                  <a16:creationId xmlns:a16="http://schemas.microsoft.com/office/drawing/2014/main" id="{2BF6C486-C6BA-41CF-8F21-5691BA4400F2}"/>
                </a:ext>
              </a:extLst>
            </p:cNvPr>
            <p:cNvSpPr/>
            <p:nvPr userDrawn="1"/>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24" name="TextBox 23">
            <a:extLst>
              <a:ext uri="{FF2B5EF4-FFF2-40B4-BE49-F238E27FC236}">
                <a16:creationId xmlns:a16="http://schemas.microsoft.com/office/drawing/2014/main" id="{A0695690-BC82-4B1F-9B7E-92DC6CAFF117}"/>
              </a:ext>
              <a:ext uri="{C183D7F6-B498-43B3-948B-1728B52AA6E4}">
                <adec:decorative xmlns:adec="http://schemas.microsoft.com/office/drawing/2017/decorative" val="1"/>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Tree>
    <p:extLst>
      <p:ext uri="{BB962C8B-B14F-4D97-AF65-F5344CB8AC3E}">
        <p14:creationId xmlns:p14="http://schemas.microsoft.com/office/powerpoint/2010/main" val="343821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Blue B">
    <p:bg>
      <p:bgPr>
        <a:solidFill>
          <a:schemeClr val="tx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882660D-9752-4416-A0A1-69ECA0CD4207}"/>
              </a:ext>
              <a:ext uri="{C183D7F6-B498-43B3-948B-1728B52AA6E4}">
                <adec:decorative xmlns:adec="http://schemas.microsoft.com/office/drawing/2017/decorative" val="1"/>
              </a:ext>
            </a:extLst>
          </p:cNvPr>
          <p:cNvGrpSpPr/>
          <p:nvPr userDrawn="1"/>
        </p:nvGrpSpPr>
        <p:grpSpPr>
          <a:xfrm>
            <a:off x="573803" y="0"/>
            <a:ext cx="4325371" cy="6392520"/>
            <a:chOff x="573803" y="0"/>
            <a:chExt cx="4325371" cy="6392520"/>
          </a:xfrm>
        </p:grpSpPr>
        <p:sp>
          <p:nvSpPr>
            <p:cNvPr id="19" name="Rectangle 18">
              <a:extLst>
                <a:ext uri="{FF2B5EF4-FFF2-40B4-BE49-F238E27FC236}">
                  <a16:creationId xmlns:a16="http://schemas.microsoft.com/office/drawing/2014/main" id="{8581569F-6701-4CDA-895D-6BD6D388AB05}"/>
                </a:ext>
              </a:extLst>
            </p:cNvPr>
            <p:cNvSpPr/>
            <p:nvPr userDrawn="1"/>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20" name="Group 19">
              <a:extLst>
                <a:ext uri="{FF2B5EF4-FFF2-40B4-BE49-F238E27FC236}">
                  <a16:creationId xmlns:a16="http://schemas.microsoft.com/office/drawing/2014/main" id="{8EFB02BB-CBC4-4742-9BA0-2C9212EFAF23}"/>
                </a:ext>
              </a:extLst>
            </p:cNvPr>
            <p:cNvGrpSpPr/>
            <p:nvPr userDrawn="1"/>
          </p:nvGrpSpPr>
          <p:grpSpPr>
            <a:xfrm>
              <a:off x="1468406" y="5995719"/>
              <a:ext cx="1059754" cy="396801"/>
              <a:chOff x="1314450" y="6391094"/>
              <a:chExt cx="1123377" cy="420623"/>
            </a:xfrm>
          </p:grpSpPr>
          <p:sp>
            <p:nvSpPr>
              <p:cNvPr id="24" name="Freeform: Shape 23">
                <a:extLst>
                  <a:ext uri="{FF2B5EF4-FFF2-40B4-BE49-F238E27FC236}">
                    <a16:creationId xmlns:a16="http://schemas.microsoft.com/office/drawing/2014/main" id="{85AE6566-9773-4111-B8E5-827E7E8AE779}"/>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25" name="Freeform: Shape 24">
                <a:extLst>
                  <a:ext uri="{FF2B5EF4-FFF2-40B4-BE49-F238E27FC236}">
                    <a16:creationId xmlns:a16="http://schemas.microsoft.com/office/drawing/2014/main" id="{5251A5FC-EF81-41EC-BA9D-EC2323003C59}"/>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26" name="Freeform: Shape 25">
                <a:extLst>
                  <a:ext uri="{FF2B5EF4-FFF2-40B4-BE49-F238E27FC236}">
                    <a16:creationId xmlns:a16="http://schemas.microsoft.com/office/drawing/2014/main" id="{E6ED56C7-8502-4EC0-A864-040B8DB9D862}"/>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27" name="Freeform: Shape 26">
                <a:extLst>
                  <a:ext uri="{FF2B5EF4-FFF2-40B4-BE49-F238E27FC236}">
                    <a16:creationId xmlns:a16="http://schemas.microsoft.com/office/drawing/2014/main" id="{6C77F18A-71EB-4B46-8C22-E5C1ACCE6C40}"/>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grpSp>
        <p:sp>
          <p:nvSpPr>
            <p:cNvPr id="21" name="Rectangle 20">
              <a:extLst>
                <a:ext uri="{FF2B5EF4-FFF2-40B4-BE49-F238E27FC236}">
                  <a16:creationId xmlns:a16="http://schemas.microsoft.com/office/drawing/2014/main" id="{758CE26D-A586-4A86-AA98-B9D850FBFCD7}"/>
                </a:ext>
              </a:extLst>
            </p:cNvPr>
            <p:cNvSpPr/>
            <p:nvPr userDrawn="1"/>
          </p:nvSpPr>
          <p:spPr>
            <a:xfrm>
              <a:off x="860457" y="4951823"/>
              <a:ext cx="158111" cy="158111"/>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2" name="Rectangle 21">
              <a:extLst>
                <a:ext uri="{FF2B5EF4-FFF2-40B4-BE49-F238E27FC236}">
                  <a16:creationId xmlns:a16="http://schemas.microsoft.com/office/drawing/2014/main" id="{7CE63CF4-E38C-42FE-9C75-CB2B3DEB5FBD}"/>
                </a:ext>
              </a:extLst>
            </p:cNvPr>
            <p:cNvSpPr/>
            <p:nvPr userDrawn="1"/>
          </p:nvSpPr>
          <p:spPr>
            <a:xfrm>
              <a:off x="573803" y="5104242"/>
              <a:ext cx="286654" cy="286654"/>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3" name="Rectangle 22">
              <a:extLst>
                <a:ext uri="{FF2B5EF4-FFF2-40B4-BE49-F238E27FC236}">
                  <a16:creationId xmlns:a16="http://schemas.microsoft.com/office/drawing/2014/main" id="{67E1EECF-CDF6-475D-8C89-D59E9C677475}"/>
                </a:ext>
              </a:extLst>
            </p:cNvPr>
            <p:cNvSpPr/>
            <p:nvPr userDrawn="1"/>
          </p:nvSpPr>
          <p:spPr>
            <a:xfrm>
              <a:off x="861107" y="5390896"/>
              <a:ext cx="610214" cy="610214"/>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grpSp>
        <p:nvGrpSpPr>
          <p:cNvPr id="4" name="Group 3">
            <a:extLst>
              <a:ext uri="{FF2B5EF4-FFF2-40B4-BE49-F238E27FC236}">
                <a16:creationId xmlns:a16="http://schemas.microsoft.com/office/drawing/2014/main" id="{B3AA05A6-FEDA-41DC-B943-5B1F42A56F08}"/>
              </a:ext>
              <a:ext uri="{C183D7F6-B498-43B3-948B-1728B52AA6E4}">
                <adec:decorative xmlns:adec="http://schemas.microsoft.com/office/drawing/2017/decorative" val="1"/>
              </a:ext>
            </a:extLst>
          </p:cNvPr>
          <p:cNvGrpSpPr/>
          <p:nvPr/>
        </p:nvGrpSpPr>
        <p:grpSpPr>
          <a:xfrm>
            <a:off x="573803" y="0"/>
            <a:ext cx="4325371" cy="6392520"/>
            <a:chOff x="573803" y="0"/>
            <a:chExt cx="4325371" cy="6392520"/>
          </a:xfrm>
        </p:grpSpPr>
        <p:sp>
          <p:nvSpPr>
            <p:cNvPr id="7" name="Rectangle 6">
              <a:extLst>
                <a:ext uri="{FF2B5EF4-FFF2-40B4-BE49-F238E27FC236}">
                  <a16:creationId xmlns:a16="http://schemas.microsoft.com/office/drawing/2014/main" id="{EF200040-B841-47B7-8555-E0299CDC24FA}"/>
                </a:ext>
              </a:extLst>
            </p:cNvPr>
            <p:cNvSpPr/>
            <p:nvPr/>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nvGrpSpPr>
            <p:cNvPr id="8" name="Group 7">
              <a:extLst>
                <a:ext uri="{FF2B5EF4-FFF2-40B4-BE49-F238E27FC236}">
                  <a16:creationId xmlns:a16="http://schemas.microsoft.com/office/drawing/2014/main" id="{3AD8DF60-7E0A-43C5-81B6-9B3522A7A826}"/>
                </a:ext>
              </a:extLst>
            </p:cNvPr>
            <p:cNvGrpSpPr/>
            <p:nvPr/>
          </p:nvGrpSpPr>
          <p:grpSpPr>
            <a:xfrm>
              <a:off x="1468406" y="5995719"/>
              <a:ext cx="1059754" cy="396801"/>
              <a:chOff x="1314450" y="6391094"/>
              <a:chExt cx="1123377" cy="420623"/>
            </a:xfrm>
          </p:grpSpPr>
          <p:sp>
            <p:nvSpPr>
              <p:cNvPr id="9" name="Freeform: Shape 8">
                <a:extLst>
                  <a:ext uri="{FF2B5EF4-FFF2-40B4-BE49-F238E27FC236}">
                    <a16:creationId xmlns:a16="http://schemas.microsoft.com/office/drawing/2014/main" id="{0AC5EDAF-1FA5-4CEA-99CA-7D0E1F5DDF81}"/>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10" name="Freeform: Shape 9">
                <a:extLst>
                  <a:ext uri="{FF2B5EF4-FFF2-40B4-BE49-F238E27FC236}">
                    <a16:creationId xmlns:a16="http://schemas.microsoft.com/office/drawing/2014/main" id="{5731A324-874D-4D3D-95F1-8AE3303E2272}"/>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11" name="Freeform: Shape 10">
                <a:extLst>
                  <a:ext uri="{FF2B5EF4-FFF2-40B4-BE49-F238E27FC236}">
                    <a16:creationId xmlns:a16="http://schemas.microsoft.com/office/drawing/2014/main" id="{934E3A93-BFC9-49AD-8CF7-7EDF2A13157E}"/>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sp>
            <p:nvSpPr>
              <p:cNvPr id="12" name="Freeform: Shape 11">
                <a:extLst>
                  <a:ext uri="{FF2B5EF4-FFF2-40B4-BE49-F238E27FC236}">
                    <a16:creationId xmlns:a16="http://schemas.microsoft.com/office/drawing/2014/main" id="{839DD8F2-C56B-454C-9A84-A663F83DB6CE}"/>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ea typeface="Intel Clear" panose="020B0604020203020204" pitchFamily="34" charset="0"/>
                  <a:cs typeface="Times New Roman" panose="02020603050405020304" pitchFamily="18" charset="0"/>
                </a:endParaRPr>
              </a:p>
            </p:txBody>
          </p:sp>
        </p:grpSp>
        <p:sp>
          <p:nvSpPr>
            <p:cNvPr id="15" name="Rectangle 14">
              <a:extLst>
                <a:ext uri="{FF2B5EF4-FFF2-40B4-BE49-F238E27FC236}">
                  <a16:creationId xmlns:a16="http://schemas.microsoft.com/office/drawing/2014/main" id="{EC1BCBB2-B699-44A9-B291-3CCD0D0E00F2}"/>
                </a:ext>
              </a:extLst>
            </p:cNvPr>
            <p:cNvSpPr/>
            <p:nvPr/>
          </p:nvSpPr>
          <p:spPr>
            <a:xfrm>
              <a:off x="860457" y="4951823"/>
              <a:ext cx="158111" cy="158111"/>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73D17A91-F49E-45DE-835E-543E5DCD8458}"/>
                </a:ext>
              </a:extLst>
            </p:cNvPr>
            <p:cNvSpPr/>
            <p:nvPr/>
          </p:nvSpPr>
          <p:spPr>
            <a:xfrm>
              <a:off x="573803" y="5104242"/>
              <a:ext cx="286654" cy="286654"/>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77E01F40-8D2A-43E6-B578-00B92049883B}"/>
                </a:ext>
              </a:extLst>
            </p:cNvPr>
            <p:cNvSpPr/>
            <p:nvPr/>
          </p:nvSpPr>
          <p:spPr>
            <a:xfrm>
              <a:off x="861107" y="5390896"/>
              <a:ext cx="610214" cy="610214"/>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grpSp>
      <p:sp>
        <p:nvSpPr>
          <p:cNvPr id="14" name="Text Placeholder 13">
            <a:extLst>
              <a:ext uri="{FF2B5EF4-FFF2-40B4-BE49-F238E27FC236}">
                <a16:creationId xmlns:a16="http://schemas.microsoft.com/office/drawing/2014/main" id="{22825262-3F6E-4DC6-AA53-E30B25B15839}"/>
              </a:ext>
            </a:extLst>
          </p:cNvPr>
          <p:cNvSpPr>
            <a:spLocks noGrp="1"/>
          </p:cNvSpPr>
          <p:nvPr>
            <p:ph type="body" sz="quarter" idx="10" hasCustomPrompt="1"/>
          </p:nvPr>
        </p:nvSpPr>
        <p:spPr>
          <a:xfrm>
            <a:off x="1543438" y="944163"/>
            <a:ext cx="9810362" cy="627700"/>
          </a:xfrm>
        </p:spPr>
        <p:txBody>
          <a:bodyPr anchor="b" anchorCtr="0">
            <a:normAutofit/>
          </a:bodyPr>
          <a:lstStyle>
            <a:lvl1pPr marL="0" indent="0">
              <a:buFontTx/>
              <a:buNone/>
              <a:defRPr sz="1600">
                <a:solidFill>
                  <a:schemeClr val="bg1"/>
                </a:solidFill>
                <a:latin typeface="IntelOne Text" panose="020B0503020203020204" pitchFamily="34" charset="77"/>
              </a:defRPr>
            </a:lvl1pPr>
          </a:lstStyle>
          <a:p>
            <a:pPr lvl="0"/>
            <a:r>
              <a:rPr lang="en-US"/>
              <a:t>Click to edit text styles</a:t>
            </a:r>
          </a:p>
        </p:txBody>
      </p:sp>
      <p:sp>
        <p:nvSpPr>
          <p:cNvPr id="2" name="Title 1">
            <a:extLst>
              <a:ext uri="{FF2B5EF4-FFF2-40B4-BE49-F238E27FC236}">
                <a16:creationId xmlns:a16="http://schemas.microsoft.com/office/drawing/2014/main" id="{A0E6BC2F-544E-4727-A6CC-2BE3B3E01B51}"/>
              </a:ext>
            </a:extLst>
          </p:cNvPr>
          <p:cNvSpPr>
            <a:spLocks noGrp="1"/>
          </p:cNvSpPr>
          <p:nvPr>
            <p:ph type="ctrTitle" hasCustomPrompt="1"/>
          </p:nvPr>
        </p:nvSpPr>
        <p:spPr>
          <a:xfrm>
            <a:off x="1542536" y="1635111"/>
            <a:ext cx="9789007" cy="1874852"/>
          </a:xfrm>
        </p:spPr>
        <p:txBody>
          <a:bodyPr anchor="b"/>
          <a:lstStyle>
            <a:lvl1pPr algn="l">
              <a:defRPr sz="6000">
                <a:solidFill>
                  <a:schemeClr val="bg1"/>
                </a:solidFill>
              </a:defRPr>
            </a:lvl1pPr>
          </a:lstStyle>
          <a:p>
            <a:r>
              <a:rPr lang="en-US"/>
              <a:t>Click to edit title style</a:t>
            </a:r>
          </a:p>
        </p:txBody>
      </p:sp>
      <p:sp>
        <p:nvSpPr>
          <p:cNvPr id="3" name="Subtitle 2">
            <a:extLst>
              <a:ext uri="{FF2B5EF4-FFF2-40B4-BE49-F238E27FC236}">
                <a16:creationId xmlns:a16="http://schemas.microsoft.com/office/drawing/2014/main" id="{8BF0B31C-0AD0-4CC0-BF2B-DECE53E66658}"/>
              </a:ext>
            </a:extLst>
          </p:cNvPr>
          <p:cNvSpPr>
            <a:spLocks noGrp="1"/>
          </p:cNvSpPr>
          <p:nvPr>
            <p:ph type="subTitle" idx="1" hasCustomPrompt="1"/>
          </p:nvPr>
        </p:nvSpPr>
        <p:spPr>
          <a:xfrm>
            <a:off x="1542536" y="3602038"/>
            <a:ext cx="9789007"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style</a:t>
            </a:r>
          </a:p>
        </p:txBody>
      </p:sp>
    </p:spTree>
    <p:extLst>
      <p:ext uri="{BB962C8B-B14F-4D97-AF65-F5344CB8AC3E}">
        <p14:creationId xmlns:p14="http://schemas.microsoft.com/office/powerpoint/2010/main" val="10914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with Frame White">
    <p:bg>
      <p:bgPr>
        <a:solidFill>
          <a:schemeClr val="bg1">
            <a:lumMod val="95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75A302-45A3-481F-BFAB-9A074C3F7794}"/>
              </a:ext>
              <a:ext uri="{C183D7F6-B498-43B3-948B-1728B52AA6E4}">
                <adec:decorative xmlns:adec="http://schemas.microsoft.com/office/drawing/2017/decorative" val="1"/>
              </a:ext>
            </a:extLst>
          </p:cNvPr>
          <p:cNvSpPr/>
          <p:nvPr/>
        </p:nvSpPr>
        <p:spPr>
          <a:xfrm>
            <a:off x="457200" y="464127"/>
            <a:ext cx="11286348" cy="5944838"/>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Rectangle 3">
            <a:extLst>
              <a:ext uri="{FF2B5EF4-FFF2-40B4-BE49-F238E27FC236}">
                <a16:creationId xmlns:a16="http://schemas.microsoft.com/office/drawing/2014/main" id="{56A6F6B2-1DD0-42F2-9039-5327CC0EF19D}"/>
              </a:ext>
              <a:ext uri="{C183D7F6-B498-43B3-948B-1728B52AA6E4}">
                <adec:decorative xmlns:adec="http://schemas.microsoft.com/office/drawing/2017/decorative" val="1"/>
              </a:ext>
            </a:extLst>
          </p:cNvPr>
          <p:cNvSpPr/>
          <p:nvPr/>
        </p:nvSpPr>
        <p:spPr>
          <a:xfrm>
            <a:off x="11734800" y="6400800"/>
            <a:ext cx="457200" cy="4572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5" name="TextBox 4">
            <a:extLst>
              <a:ext uri="{FF2B5EF4-FFF2-40B4-BE49-F238E27FC236}">
                <a16:creationId xmlns:a16="http://schemas.microsoft.com/office/drawing/2014/main" id="{7DB3A20D-927D-4DD1-8E5E-A3AC6EDE3968}"/>
              </a:ext>
              <a:ext uri="{C183D7F6-B498-43B3-948B-1728B52AA6E4}">
                <adec:decorative xmlns:adec="http://schemas.microsoft.com/office/drawing/2017/decorative" val="1"/>
              </a:ext>
            </a:extLst>
          </p:cNvPr>
          <p:cNvSpPr txBox="1"/>
          <p:nvPr/>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7" name="Rectangle 6">
            <a:extLst>
              <a:ext uri="{FF2B5EF4-FFF2-40B4-BE49-F238E27FC236}">
                <a16:creationId xmlns:a16="http://schemas.microsoft.com/office/drawing/2014/main" id="{A00988D3-27CA-4F8F-A6E2-E1104C51DCB1}"/>
              </a:ext>
              <a:ext uri="{C183D7F6-B498-43B3-948B-1728B52AA6E4}">
                <adec:decorative xmlns:adec="http://schemas.microsoft.com/office/drawing/2017/decorative" val="1"/>
              </a:ext>
            </a:extLst>
          </p:cNvPr>
          <p:cNvSpPr/>
          <p:nvPr userDrawn="1"/>
        </p:nvSpPr>
        <p:spPr>
          <a:xfrm>
            <a:off x="11734800" y="6400800"/>
            <a:ext cx="457200" cy="45720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8" name="TextBox 7">
            <a:extLst>
              <a:ext uri="{FF2B5EF4-FFF2-40B4-BE49-F238E27FC236}">
                <a16:creationId xmlns:a16="http://schemas.microsoft.com/office/drawing/2014/main" id="{B7030671-1E88-49B1-9FE5-927C1B8EE1BE}"/>
              </a:ext>
              <a:ext uri="{C183D7F6-B498-43B3-948B-1728B52AA6E4}">
                <adec:decorative xmlns:adec="http://schemas.microsoft.com/office/drawing/2017/decorative" val="1"/>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tx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tx1"/>
              </a:solidFill>
              <a:effectLst/>
              <a:uFillTx/>
              <a:latin typeface="+mn-lt"/>
              <a:ea typeface="Intel Clear" panose="020B0604020203020204" pitchFamily="34" charset="0"/>
              <a:cs typeface="Times New Roman" panose="02020603050405020304" pitchFamily="18" charset="0"/>
              <a:sym typeface="Helvetica Neue"/>
            </a:endParaRPr>
          </a:p>
        </p:txBody>
      </p:sp>
      <p:sp>
        <p:nvSpPr>
          <p:cNvPr id="6" name="Rectangle 5">
            <a:extLst>
              <a:ext uri="{FF2B5EF4-FFF2-40B4-BE49-F238E27FC236}">
                <a16:creationId xmlns:a16="http://schemas.microsoft.com/office/drawing/2014/main" id="{AA228789-1C29-4F2A-B05E-B47226DD5081}"/>
              </a:ext>
              <a:ext uri="{C183D7F6-B498-43B3-948B-1728B52AA6E4}">
                <adec:decorative xmlns:adec="http://schemas.microsoft.com/office/drawing/2017/decorative" val="1"/>
              </a:ext>
            </a:extLst>
          </p:cNvPr>
          <p:cNvSpPr/>
          <p:nvPr userDrawn="1"/>
        </p:nvSpPr>
        <p:spPr>
          <a:xfrm>
            <a:off x="457200" y="464127"/>
            <a:ext cx="11286348" cy="5944838"/>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8DFA79AD-8981-4F51-8CC1-43C885681348}"/>
              </a:ext>
            </a:extLst>
          </p:cNvPr>
          <p:cNvSpPr>
            <a:spLocks noGrp="1"/>
          </p:cNvSpPr>
          <p:nvPr>
            <p:ph type="title" hasCustomPrompt="1"/>
          </p:nvPr>
        </p:nvSpPr>
        <p:spPr>
          <a:xfrm>
            <a:off x="806922" y="1828800"/>
            <a:ext cx="10557387" cy="3200400"/>
          </a:xfrm>
        </p:spPr>
        <p:txBody>
          <a:bodyPr>
            <a:normAutofit/>
          </a:bodyPr>
          <a:lstStyle>
            <a:lvl1pPr algn="ctr">
              <a:defRPr sz="4800">
                <a:solidFill>
                  <a:schemeClr val="accent1"/>
                </a:solidFill>
              </a:defRPr>
            </a:lvl1pPr>
          </a:lstStyle>
          <a:p>
            <a:r>
              <a:rPr lang="en-US"/>
              <a:t>Click to edit title style</a:t>
            </a:r>
          </a:p>
        </p:txBody>
      </p:sp>
    </p:spTree>
    <p:extLst>
      <p:ext uri="{BB962C8B-B14F-4D97-AF65-F5344CB8AC3E}">
        <p14:creationId xmlns:p14="http://schemas.microsoft.com/office/powerpoint/2010/main" val="302927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with Frame Blue">
    <p:bg>
      <p:bgPr>
        <a:solidFill>
          <a:schemeClr val="tx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75A302-45A3-481F-BFAB-9A074C3F7794}"/>
              </a:ext>
              <a:ext uri="{C183D7F6-B498-43B3-948B-1728B52AA6E4}">
                <adec:decorative xmlns:adec="http://schemas.microsoft.com/office/drawing/2017/decorative" val="1"/>
              </a:ext>
            </a:extLst>
          </p:cNvPr>
          <p:cNvSpPr/>
          <p:nvPr/>
        </p:nvSpPr>
        <p:spPr>
          <a:xfrm>
            <a:off x="457200" y="464127"/>
            <a:ext cx="11286348" cy="5944838"/>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4" name="Rectangle 3">
            <a:extLst>
              <a:ext uri="{FF2B5EF4-FFF2-40B4-BE49-F238E27FC236}">
                <a16:creationId xmlns:a16="http://schemas.microsoft.com/office/drawing/2014/main" id="{56A6F6B2-1DD0-42F2-9039-5327CC0EF19D}"/>
              </a:ext>
              <a:ext uri="{C183D7F6-B498-43B3-948B-1728B52AA6E4}">
                <adec:decorative xmlns:adec="http://schemas.microsoft.com/office/drawing/2017/decorative" val="1"/>
              </a:ext>
            </a:extLst>
          </p:cNvPr>
          <p:cNvSpPr/>
          <p:nvPr/>
        </p:nvSpPr>
        <p:spPr>
          <a:xfrm>
            <a:off x="11734800" y="6400800"/>
            <a:ext cx="457200" cy="4572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5" name="TextBox 4">
            <a:extLst>
              <a:ext uri="{FF2B5EF4-FFF2-40B4-BE49-F238E27FC236}">
                <a16:creationId xmlns:a16="http://schemas.microsoft.com/office/drawing/2014/main" id="{7DB3A20D-927D-4DD1-8E5E-A3AC6EDE3968}"/>
              </a:ext>
              <a:ext uri="{C183D7F6-B498-43B3-948B-1728B52AA6E4}">
                <adec:decorative xmlns:adec="http://schemas.microsoft.com/office/drawing/2017/decorative" val="1"/>
              </a:ext>
            </a:extLst>
          </p:cNvPr>
          <p:cNvSpPr txBox="1"/>
          <p:nvPr/>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pic>
        <p:nvPicPr>
          <p:cNvPr id="6" name="Graphic 5">
            <a:extLst>
              <a:ext uri="{FF2B5EF4-FFF2-40B4-BE49-F238E27FC236}">
                <a16:creationId xmlns:a16="http://schemas.microsoft.com/office/drawing/2014/main" id="{5DDBF953-491D-46D1-9B3A-9BACF5F24487}"/>
              </a:ext>
              <a:ext uri="{C183D7F6-B498-43B3-948B-1728B52AA6E4}">
                <adec:decorative xmlns:adec="http://schemas.microsoft.com/office/drawing/2017/decorative" val="1"/>
              </a:ext>
            </a:extLst>
          </p:cNvPr>
          <p:cNvPicPr>
            <a:picLocks noChangeAspect="1"/>
          </p:cNvPicPr>
          <p:nvPr/>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7" name="Rectangle 6">
            <a:extLst>
              <a:ext uri="{FF2B5EF4-FFF2-40B4-BE49-F238E27FC236}">
                <a16:creationId xmlns:a16="http://schemas.microsoft.com/office/drawing/2014/main" id="{F2B9AAD6-9860-4DB3-B7F8-14D9F7EC7EC8}"/>
              </a:ext>
              <a:ext uri="{C183D7F6-B498-43B3-948B-1728B52AA6E4}">
                <adec:decorative xmlns:adec="http://schemas.microsoft.com/office/drawing/2017/decorative" val="1"/>
              </a:ext>
            </a:extLst>
          </p:cNvPr>
          <p:cNvSpPr/>
          <p:nvPr/>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8" name="Rectangle 7">
            <a:extLst>
              <a:ext uri="{FF2B5EF4-FFF2-40B4-BE49-F238E27FC236}">
                <a16:creationId xmlns:a16="http://schemas.microsoft.com/office/drawing/2014/main" id="{02595309-FEF7-41EA-9715-F4426DF07254}"/>
              </a:ext>
              <a:ext uri="{C183D7F6-B498-43B3-948B-1728B52AA6E4}">
                <adec:decorative xmlns:adec="http://schemas.microsoft.com/office/drawing/2017/decorative" val="1"/>
              </a:ext>
            </a:extLst>
          </p:cNvPr>
          <p:cNvSpPr/>
          <p:nvPr/>
        </p:nvSpPr>
        <p:spPr>
          <a:xfrm>
            <a:off x="286365" y="6510549"/>
            <a:ext cx="2172390" cy="276999"/>
          </a:xfrm>
          <a:prstGeom prst="rect">
            <a:avLst/>
          </a:prstGeom>
        </p:spPr>
        <p:txBody>
          <a:bodyPr wrap="none">
            <a:spAutoFit/>
          </a:bodyPr>
          <a:lstStyle/>
          <a:p>
            <a:pPr algn="l"/>
            <a:r>
              <a:rPr lang="en-US" sz="1200">
                <a:solidFill>
                  <a:schemeClr val="bg1"/>
                </a:solidFill>
                <a:ea typeface="Intel Clear" panose="020B0604020203020204" pitchFamily="34" charset="0"/>
                <a:cs typeface="Times New Roman" panose="02020603050405020304" pitchFamily="18" charset="0"/>
              </a:rPr>
              <a:t>Department or Event Name</a:t>
            </a:r>
          </a:p>
        </p:txBody>
      </p:sp>
      <p:sp>
        <p:nvSpPr>
          <p:cNvPr id="10" name="Rectangle 9">
            <a:extLst>
              <a:ext uri="{FF2B5EF4-FFF2-40B4-BE49-F238E27FC236}">
                <a16:creationId xmlns:a16="http://schemas.microsoft.com/office/drawing/2014/main" id="{2460A36B-1810-4498-834B-51F1D1A293CA}"/>
              </a:ext>
              <a:ext uri="{C183D7F6-B498-43B3-948B-1728B52AA6E4}">
                <adec:decorative xmlns:adec="http://schemas.microsoft.com/office/drawing/2017/decorative" val="1"/>
              </a:ext>
            </a:extLst>
          </p:cNvPr>
          <p:cNvSpPr/>
          <p:nvPr userDrawn="1"/>
        </p:nvSpPr>
        <p:spPr>
          <a:xfrm>
            <a:off x="11734800" y="6400800"/>
            <a:ext cx="457200" cy="4572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1" name="TextBox 10">
            <a:extLst>
              <a:ext uri="{FF2B5EF4-FFF2-40B4-BE49-F238E27FC236}">
                <a16:creationId xmlns:a16="http://schemas.microsoft.com/office/drawing/2014/main" id="{EFA9CD9B-5FA5-485E-919D-13A6CB9B3191}"/>
              </a:ext>
              <a:ext uri="{C183D7F6-B498-43B3-948B-1728B52AA6E4}">
                <adec:decorative xmlns:adec="http://schemas.microsoft.com/office/drawing/2017/decorative" val="1"/>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bg1"/>
                </a:solidFill>
                <a:effectLst/>
                <a:uFillTx/>
                <a:latin typeface="+mn-lt"/>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bg1"/>
              </a:solidFill>
              <a:effectLst/>
              <a:uFillTx/>
              <a:latin typeface="+mn-lt"/>
              <a:ea typeface="Intel Clear" panose="020B0604020203020204" pitchFamily="34" charset="0"/>
              <a:cs typeface="Times New Roman" panose="02020603050405020304" pitchFamily="18" charset="0"/>
              <a:sym typeface="Helvetica Neue"/>
            </a:endParaRPr>
          </a:p>
        </p:txBody>
      </p:sp>
      <p:pic>
        <p:nvPicPr>
          <p:cNvPr id="12" name="Graphic 11">
            <a:extLst>
              <a:ext uri="{FF2B5EF4-FFF2-40B4-BE49-F238E27FC236}">
                <a16:creationId xmlns:a16="http://schemas.microsoft.com/office/drawing/2014/main" id="{9404C922-CDF2-4F38-AFEE-299C1D97DA89}"/>
              </a:ext>
              <a:ext uri="{C183D7F6-B498-43B3-948B-1728B52AA6E4}">
                <adec:decorative xmlns:adec="http://schemas.microsoft.com/office/drawing/2017/decorative" val="1"/>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13" name="Rectangle 12">
            <a:extLst>
              <a:ext uri="{FF2B5EF4-FFF2-40B4-BE49-F238E27FC236}">
                <a16:creationId xmlns:a16="http://schemas.microsoft.com/office/drawing/2014/main" id="{92FF7EB7-3074-4A03-9376-7D8CBA804C4B}"/>
              </a:ext>
              <a:ext uri="{C183D7F6-B498-43B3-948B-1728B52AA6E4}">
                <adec:decorative xmlns:adec="http://schemas.microsoft.com/office/drawing/2017/decorative" val="1"/>
              </a:ext>
            </a:extLst>
          </p:cNvPr>
          <p:cNvSpPr/>
          <p:nvPr userDrawn="1"/>
        </p:nvSpPr>
        <p:spPr>
          <a:xfrm>
            <a:off x="5537995" y="6510549"/>
            <a:ext cx="1116010" cy="246221"/>
          </a:xfrm>
          <a:prstGeom prst="rect">
            <a:avLst/>
          </a:prstGeom>
        </p:spPr>
        <p:txBody>
          <a:bodyPr wrap="none">
            <a:spAutoFit/>
          </a:bodyPr>
          <a:lstStyle/>
          <a:p>
            <a:pPr algn="ctr"/>
            <a:r>
              <a:rPr lang="en-US" sz="1000">
                <a:solidFill>
                  <a:schemeClr val="bg1"/>
                </a:solidFill>
                <a:ea typeface="Intel Clear" panose="020B0604020203020204" pitchFamily="34" charset="0"/>
                <a:cs typeface="Times New Roman" panose="02020603050405020304" pitchFamily="18" charset="0"/>
              </a:rPr>
              <a:t>Intel Confidential</a:t>
            </a:r>
          </a:p>
        </p:txBody>
      </p:sp>
      <p:sp>
        <p:nvSpPr>
          <p:cNvPr id="9" name="Rectangle 8">
            <a:extLst>
              <a:ext uri="{FF2B5EF4-FFF2-40B4-BE49-F238E27FC236}">
                <a16:creationId xmlns:a16="http://schemas.microsoft.com/office/drawing/2014/main" id="{BE6E5BC3-B783-496C-9E9D-03475FAADAC4}"/>
              </a:ext>
              <a:ext uri="{C183D7F6-B498-43B3-948B-1728B52AA6E4}">
                <adec:decorative xmlns:adec="http://schemas.microsoft.com/office/drawing/2017/decorative" val="1"/>
              </a:ext>
            </a:extLst>
          </p:cNvPr>
          <p:cNvSpPr/>
          <p:nvPr userDrawn="1"/>
        </p:nvSpPr>
        <p:spPr>
          <a:xfrm>
            <a:off x="457200" y="464127"/>
            <a:ext cx="11286348" cy="5944838"/>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8DFA79AD-8981-4F51-8CC1-43C885681348}"/>
              </a:ext>
            </a:extLst>
          </p:cNvPr>
          <p:cNvSpPr>
            <a:spLocks noGrp="1"/>
          </p:cNvSpPr>
          <p:nvPr>
            <p:ph type="title" hasCustomPrompt="1"/>
          </p:nvPr>
        </p:nvSpPr>
        <p:spPr>
          <a:xfrm>
            <a:off x="806922" y="1776845"/>
            <a:ext cx="10557387" cy="3304310"/>
          </a:xfrm>
        </p:spPr>
        <p:txBody>
          <a:bodyPr>
            <a:normAutofit/>
          </a:bodyPr>
          <a:lstStyle>
            <a:lvl1pPr algn="ctr">
              <a:defRPr sz="4800">
                <a:solidFill>
                  <a:schemeClr val="bg1"/>
                </a:solidFill>
              </a:defRPr>
            </a:lvl1pPr>
          </a:lstStyle>
          <a:p>
            <a:r>
              <a:rPr lang="en-US"/>
              <a:t>Click to edit title style</a:t>
            </a:r>
          </a:p>
        </p:txBody>
      </p:sp>
    </p:spTree>
    <p:extLst>
      <p:ext uri="{BB962C8B-B14F-4D97-AF65-F5344CB8AC3E}">
        <p14:creationId xmlns:p14="http://schemas.microsoft.com/office/powerpoint/2010/main" val="123985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Intel Logo">
    <p:bg>
      <p:bgPr>
        <a:solidFill>
          <a:schemeClr val="accent1"/>
        </a:solidFill>
        <a:effectLst/>
      </p:bgPr>
    </p:bg>
    <p:spTree>
      <p:nvGrpSpPr>
        <p:cNvPr id="1" name=""/>
        <p:cNvGrpSpPr/>
        <p:nvPr/>
      </p:nvGrpSpPr>
      <p:grpSpPr>
        <a:xfrm>
          <a:off x="0" y="0"/>
          <a:ext cx="0" cy="0"/>
          <a:chOff x="0" y="0"/>
          <a:chExt cx="0" cy="0"/>
        </a:xfrm>
      </p:grpSpPr>
      <p:pic>
        <p:nvPicPr>
          <p:cNvPr id="11" name="Picture 10" descr="Logo&#10;&#10;Description automatically generated">
            <a:extLst>
              <a:ext uri="{FF2B5EF4-FFF2-40B4-BE49-F238E27FC236}">
                <a16:creationId xmlns:a16="http://schemas.microsoft.com/office/drawing/2014/main" id="{81D5E138-8800-4F6C-BD71-5E098EFFE2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381" y="2626737"/>
            <a:ext cx="4052408" cy="1643927"/>
          </a:xfrm>
          <a:prstGeom prst="rect">
            <a:avLst/>
          </a:prstGeom>
        </p:spPr>
      </p:pic>
      <p:pic>
        <p:nvPicPr>
          <p:cNvPr id="3" name="Picture 2" descr="Logo&#10;&#10;Description automatically generated">
            <a:extLst>
              <a:ext uri="{FF2B5EF4-FFF2-40B4-BE49-F238E27FC236}">
                <a16:creationId xmlns:a16="http://schemas.microsoft.com/office/drawing/2014/main" id="{204B0861-499A-4B5C-86C7-11D994DAA6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14381" y="2626737"/>
            <a:ext cx="4052408" cy="1643927"/>
          </a:xfrm>
          <a:prstGeom prst="rect">
            <a:avLst/>
          </a:prstGeom>
        </p:spPr>
      </p:pic>
    </p:spTree>
    <p:extLst>
      <p:ext uri="{BB962C8B-B14F-4D97-AF65-F5344CB8AC3E}">
        <p14:creationId xmlns:p14="http://schemas.microsoft.com/office/powerpoint/2010/main" val="1019532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479930" y="397765"/>
            <a:ext cx="11010816" cy="5806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3200">
                <a:solidFill>
                  <a:srgbClr val="525252"/>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479930" y="1252830"/>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43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_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accent5">
                    <a:lumMod val="75000"/>
                  </a:schemeClr>
                </a:solidFill>
              </a:defRPr>
            </a:lvl1pPr>
          </a:lstStyle>
          <a:p>
            <a:r>
              <a:rPr lang="en-US">
                <a:solidFill>
                  <a:schemeClr val="accent1"/>
                </a:solidFill>
              </a:rPr>
              <a:t>40pt </a:t>
            </a:r>
            <a:r>
              <a:rPr lang="en-US" err="1">
                <a:solidFill>
                  <a:schemeClr val="accent1"/>
                </a:solidFill>
              </a:rPr>
              <a:t>IntelOne</a:t>
            </a:r>
            <a:r>
              <a:rPr lang="en-US">
                <a:solidFill>
                  <a:schemeClr val="accent1"/>
                </a:solidFill>
              </a:rPr>
              <a:t> Display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lvl2pPr marL="431800" indent="-203200">
              <a:buFont typeface="Wingdings" panose="05000000000000000000" pitchFamily="2" charset="2"/>
              <a:buChar char="§"/>
              <a:defRPr/>
            </a:lvl2pPr>
            <a:lvl3pPr marL="686594" indent="-197644">
              <a:buFont typeface="Wingdings" panose="05000000000000000000" pitchFamily="2" charset="2"/>
              <a:buChar char="§"/>
              <a:defRPr/>
            </a:lvl3pPr>
            <a:lvl4pPr marL="919957" indent="-228600">
              <a:buFont typeface="Wingdings" panose="05000000000000000000" pitchFamily="2" charset="2"/>
              <a:buChar char="§"/>
              <a:defRPr/>
            </a:lvl4pPr>
            <a:lvl5pPr marL="1148557" indent="-2286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4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5"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accent5">
                    <a:lumMod val="75000"/>
                  </a:schemeClr>
                </a:solidFill>
              </a:defRPr>
            </a:lvl1pPr>
          </a:lstStyle>
          <a:p>
            <a:r>
              <a:rPr lang="en-US">
                <a:solidFill>
                  <a:schemeClr val="accent1"/>
                </a:solidFill>
              </a:rPr>
              <a:t>40pt </a:t>
            </a:r>
            <a:r>
              <a:rPr lang="en-US" err="1">
                <a:solidFill>
                  <a:schemeClr val="accent1"/>
                </a:solidFill>
              </a:rPr>
              <a:t>IntelOne</a:t>
            </a:r>
            <a:r>
              <a:rPr lang="en-US">
                <a:solidFill>
                  <a:schemeClr val="accent1"/>
                </a:solidFill>
              </a:rPr>
              <a:t> Display Light Text Goes Here</a:t>
            </a:r>
          </a:p>
        </p:txBody>
      </p:sp>
    </p:spTree>
    <p:extLst>
      <p:ext uri="{BB962C8B-B14F-4D97-AF65-F5344CB8AC3E}">
        <p14:creationId xmlns:p14="http://schemas.microsoft.com/office/powerpoint/2010/main" val="150151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solidFill>
                  <a:prstClr val="black">
                    <a:tint val="75000"/>
                  </a:prstClr>
                </a:solidFill>
              </a:rPr>
              <a:t>Intel and Microsoft Confidential</a:t>
            </a:r>
          </a:p>
        </p:txBody>
      </p:sp>
      <p:sp>
        <p:nvSpPr>
          <p:cNvPr id="6" name="Slide Number Placeholder 5"/>
          <p:cNvSpPr>
            <a:spLocks noGrp="1"/>
          </p:cNvSpPr>
          <p:nvPr>
            <p:ph type="sldNum" sz="quarter" idx="12"/>
          </p:nvPr>
        </p:nvSpPr>
        <p:spPr/>
        <p:txBody>
          <a:bodyPr/>
          <a:lstStyle/>
          <a:p>
            <a:fld id="{6F7E30FB-CC6D-445B-99C8-2407A4EF85EC}" type="slidenum">
              <a:rPr lang="en-US" smtClean="0">
                <a:solidFill>
                  <a:prstClr val="white"/>
                </a:solidFill>
              </a:rPr>
              <a:pPr/>
              <a:t>‹#›</a:t>
            </a:fld>
            <a:endParaRPr lang="en-US">
              <a:solidFill>
                <a:prstClr val="white"/>
              </a:solidFill>
            </a:endParaRPr>
          </a:p>
        </p:txBody>
      </p:sp>
      <p:sp>
        <p:nvSpPr>
          <p:cNvPr id="7" name="Title 6"/>
          <p:cNvSpPr>
            <a:spLocks noGrp="1"/>
          </p:cNvSpPr>
          <p:nvPr>
            <p:ph type="title" hasCustomPrompt="1"/>
          </p:nvPr>
        </p:nvSpPr>
        <p:spPr/>
        <p:txBody>
          <a:bodyPr/>
          <a:lstStyle>
            <a:lvl1pPr>
              <a:defRPr/>
            </a:lvl1pPr>
          </a:lstStyle>
          <a:p>
            <a:r>
              <a:rPr lang="en-US" err="1"/>
              <a:t>28pt</a:t>
            </a:r>
            <a:r>
              <a:rPr lang="en-US"/>
              <a:t> Arial Headline</a:t>
            </a:r>
          </a:p>
        </p:txBody>
      </p:sp>
      <p:sp>
        <p:nvSpPr>
          <p:cNvPr id="8" name="Content Placeholder 7"/>
          <p:cNvSpPr>
            <a:spLocks noGrp="1"/>
          </p:cNvSpPr>
          <p:nvPr>
            <p:ph sz="quarter" idx="13" hasCustomPrompt="1"/>
          </p:nvPr>
        </p:nvSpPr>
        <p:spPr>
          <a:xfrm>
            <a:off x="607485" y="1604435"/>
            <a:ext cx="10970683" cy="4567767"/>
          </a:xfrm>
        </p:spPr>
        <p:txBody>
          <a:bodyPr/>
          <a:lstStyle/>
          <a:p>
            <a:pPr lvl="0"/>
            <a:r>
              <a:rPr lang="en-US"/>
              <a:t>18pt Intel Clear body text</a:t>
            </a:r>
          </a:p>
          <a:p>
            <a:pPr lvl="1"/>
            <a:r>
              <a:rPr lang="en-US"/>
              <a:t>16pt Intel Clear bullet one</a:t>
            </a:r>
          </a:p>
          <a:p>
            <a:pPr lvl="2"/>
            <a:r>
              <a:rPr lang="en-US"/>
              <a:t>16pt Intel Clear sub-bullet</a:t>
            </a:r>
          </a:p>
          <a:p>
            <a:pPr lvl="3"/>
            <a:r>
              <a:rPr lang="en-US"/>
              <a:t>14pt Intel Clear fourth level</a:t>
            </a:r>
          </a:p>
          <a:p>
            <a:pPr lvl="4"/>
            <a:r>
              <a:rPr lang="en-US"/>
              <a:t>14pt Intel Clear fifth level</a:t>
            </a:r>
          </a:p>
        </p:txBody>
      </p:sp>
    </p:spTree>
    <p:extLst>
      <p:ext uri="{BB962C8B-B14F-4D97-AF65-F5344CB8AC3E}">
        <p14:creationId xmlns:p14="http://schemas.microsoft.com/office/powerpoint/2010/main" val="27816560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F5235-0411-47A9-977C-819D22584DBF}"/>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169964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3D2EDC6-EA25-4982-8EDF-4C9A52D64323}"/>
              </a:ext>
            </a:extLst>
          </p:cNvPr>
          <p:cNvSpPr/>
          <p:nvPr userDrawn="1"/>
        </p:nvSpPr>
        <p:spPr>
          <a:xfrm>
            <a:off x="0" y="148883"/>
            <a:ext cx="3484842" cy="801859"/>
          </a:xfrm>
          <a:prstGeom prst="rect">
            <a:avLst/>
          </a:prstGeom>
          <a:gradFill>
            <a:gsLst>
              <a:gs pos="100000">
                <a:schemeClr val="tx2"/>
              </a:gs>
              <a:gs pos="66400">
                <a:srgbClr val="005496"/>
              </a:gs>
              <a:gs pos="0">
                <a:schemeClr val="accent1"/>
              </a:gs>
            </a:gsLst>
            <a:lin ang="2700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Title 4">
            <a:extLst>
              <a:ext uri="{FF2B5EF4-FFF2-40B4-BE49-F238E27FC236}">
                <a16:creationId xmlns:a16="http://schemas.microsoft.com/office/drawing/2014/main" id="{F9219219-F117-4F7A-8703-8442094B76E7}"/>
              </a:ext>
            </a:extLst>
          </p:cNvPr>
          <p:cNvSpPr>
            <a:spLocks noGrp="1"/>
          </p:cNvSpPr>
          <p:nvPr>
            <p:ph type="title" hasCustomPrompt="1"/>
          </p:nvPr>
        </p:nvSpPr>
        <p:spPr>
          <a:xfrm>
            <a:off x="571370" y="314764"/>
            <a:ext cx="11010816" cy="952499"/>
          </a:xfrm>
        </p:spPr>
        <p:txBody>
          <a:bodyPr/>
          <a:lstStyle>
            <a:lvl1pPr>
              <a:defRPr/>
            </a:lvl1pPr>
          </a:lstStyle>
          <a:p>
            <a:r>
              <a:rPr lang="en-US">
                <a:solidFill>
                  <a:schemeClr val="bg1"/>
                </a:solidFill>
              </a:rPr>
              <a:t>Title</a:t>
            </a:r>
          </a:p>
        </p:txBody>
      </p:sp>
      <p:sp>
        <p:nvSpPr>
          <p:cNvPr id="8" name="Rectangle 7">
            <a:extLst>
              <a:ext uri="{FF2B5EF4-FFF2-40B4-BE49-F238E27FC236}">
                <a16:creationId xmlns:a16="http://schemas.microsoft.com/office/drawing/2014/main" id="{43DDB5B9-9073-416B-975C-9FB19781340E}"/>
              </a:ext>
            </a:extLst>
          </p:cNvPr>
          <p:cNvSpPr/>
          <p:nvPr userDrawn="1"/>
        </p:nvSpPr>
        <p:spPr>
          <a:xfrm>
            <a:off x="3484842" y="952757"/>
            <a:ext cx="221673" cy="22167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Content Placeholder 2">
            <a:extLst>
              <a:ext uri="{FF2B5EF4-FFF2-40B4-BE49-F238E27FC236}">
                <a16:creationId xmlns:a16="http://schemas.microsoft.com/office/drawing/2014/main" id="{45E54964-66B6-4288-844C-BE4B79A0BDB0}"/>
              </a:ext>
            </a:extLst>
          </p:cNvPr>
          <p:cNvSpPr>
            <a:spLocks noGrp="1"/>
          </p:cNvSpPr>
          <p:nvPr>
            <p:ph sz="quarter" idx="28"/>
          </p:nvPr>
        </p:nvSpPr>
        <p:spPr>
          <a:xfrm>
            <a:off x="571370" y="1673454"/>
            <a:ext cx="11010900" cy="4574947"/>
          </a:xfrm>
        </p:spPr>
        <p:txBody>
          <a:bodyPr/>
          <a:lstStyle>
            <a:lvl1pPr>
              <a:defRPr>
                <a:latin typeface="IntelOne Display Light" panose="020B0403020203020204" pitchFamily="34" charset="0"/>
              </a:defRPr>
            </a:lvl1pPr>
            <a:lvl2pPr>
              <a:defRPr>
                <a:latin typeface="IntelOne Display Light" panose="020B0403020203020204" pitchFamily="34" charset="0"/>
              </a:defRPr>
            </a:lvl2pPr>
            <a:lvl3pPr>
              <a:defRPr>
                <a:latin typeface="IntelOne Display Light" panose="020B0403020203020204" pitchFamily="34" charset="0"/>
              </a:defRPr>
            </a:lvl3pPr>
            <a:lvl4pPr>
              <a:defRPr>
                <a:latin typeface="IntelOne Display Light" panose="020B0403020203020204" pitchFamily="34" charset="0"/>
              </a:defRPr>
            </a:lvl4pPr>
            <a:lvl5pPr>
              <a:defRPr>
                <a:latin typeface="IntelOne Display Light" panose="020B04030202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76127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05BDC6-EA4E-4AB0-A2DD-3BFE6A27AEF9}"/>
              </a:ext>
            </a:extLst>
          </p:cNvPr>
          <p:cNvSpPr/>
          <p:nvPr userDrawn="1"/>
        </p:nvSpPr>
        <p:spPr>
          <a:xfrm>
            <a:off x="0" y="148883"/>
            <a:ext cx="4640542" cy="801859"/>
          </a:xfrm>
          <a:prstGeom prst="rect">
            <a:avLst/>
          </a:prstGeom>
          <a:gradFill>
            <a:gsLst>
              <a:gs pos="100000">
                <a:schemeClr val="tx2"/>
              </a:gs>
              <a:gs pos="66400">
                <a:srgbClr val="005496"/>
              </a:gs>
              <a:gs pos="0">
                <a:schemeClr val="accent1"/>
              </a:gs>
            </a:gsLst>
            <a:lin ang="2700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Title 4">
            <a:extLst>
              <a:ext uri="{FF2B5EF4-FFF2-40B4-BE49-F238E27FC236}">
                <a16:creationId xmlns:a16="http://schemas.microsoft.com/office/drawing/2014/main" id="{ABB303D0-10F9-4573-A866-941836F40451}"/>
              </a:ext>
            </a:extLst>
          </p:cNvPr>
          <p:cNvSpPr>
            <a:spLocks noGrp="1"/>
          </p:cNvSpPr>
          <p:nvPr>
            <p:ph type="title" hasCustomPrompt="1"/>
          </p:nvPr>
        </p:nvSpPr>
        <p:spPr>
          <a:xfrm>
            <a:off x="571370" y="314764"/>
            <a:ext cx="11010816" cy="952499"/>
          </a:xfrm>
        </p:spPr>
        <p:txBody>
          <a:bodyPr/>
          <a:lstStyle>
            <a:lvl1pPr>
              <a:defRPr/>
            </a:lvl1pPr>
          </a:lstStyle>
          <a:p>
            <a:r>
              <a:rPr lang="en-US">
                <a:solidFill>
                  <a:schemeClr val="bg1"/>
                </a:solidFill>
              </a:rPr>
              <a:t>Title</a:t>
            </a:r>
          </a:p>
        </p:txBody>
      </p:sp>
      <p:sp>
        <p:nvSpPr>
          <p:cNvPr id="11" name="Rectangle 10">
            <a:extLst>
              <a:ext uri="{FF2B5EF4-FFF2-40B4-BE49-F238E27FC236}">
                <a16:creationId xmlns:a16="http://schemas.microsoft.com/office/drawing/2014/main" id="{CF9A0788-58B3-4588-8B43-1FEE342224D6}"/>
              </a:ext>
            </a:extLst>
          </p:cNvPr>
          <p:cNvSpPr/>
          <p:nvPr userDrawn="1"/>
        </p:nvSpPr>
        <p:spPr>
          <a:xfrm>
            <a:off x="4640542" y="952757"/>
            <a:ext cx="221673" cy="22167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Content Placeholder 2">
            <a:extLst>
              <a:ext uri="{FF2B5EF4-FFF2-40B4-BE49-F238E27FC236}">
                <a16:creationId xmlns:a16="http://schemas.microsoft.com/office/drawing/2014/main" id="{C5087408-1FB4-45C7-B811-47BAED240B1D}"/>
              </a:ext>
            </a:extLst>
          </p:cNvPr>
          <p:cNvSpPr>
            <a:spLocks noGrp="1"/>
          </p:cNvSpPr>
          <p:nvPr>
            <p:ph sz="quarter" idx="28"/>
          </p:nvPr>
        </p:nvSpPr>
        <p:spPr>
          <a:xfrm>
            <a:off x="571370" y="1673454"/>
            <a:ext cx="11010900" cy="4574947"/>
          </a:xfrm>
        </p:spPr>
        <p:txBody>
          <a:bodyPr/>
          <a:lstStyle>
            <a:lvl1pPr>
              <a:defRPr>
                <a:latin typeface="IntelOne Display Light" panose="020B0403020203020204" pitchFamily="34" charset="0"/>
              </a:defRPr>
            </a:lvl1pPr>
            <a:lvl2pPr>
              <a:defRPr>
                <a:latin typeface="IntelOne Display Light" panose="020B0403020203020204" pitchFamily="34" charset="0"/>
              </a:defRPr>
            </a:lvl2pPr>
            <a:lvl3pPr>
              <a:defRPr>
                <a:latin typeface="IntelOne Display Light" panose="020B0403020203020204" pitchFamily="34" charset="0"/>
              </a:defRPr>
            </a:lvl3pPr>
            <a:lvl4pPr>
              <a:defRPr>
                <a:latin typeface="IntelOne Display Light" panose="020B0403020203020204" pitchFamily="34" charset="0"/>
              </a:defRPr>
            </a:lvl4pPr>
            <a:lvl5pPr>
              <a:defRPr>
                <a:latin typeface="IntelOne Display Light" panose="020B04030202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17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hite">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E1B587A-481D-4354-9508-D5D8FF887B06}"/>
              </a:ext>
              <a:ext uri="{C183D7F6-B498-43B3-948B-1728B52AA6E4}">
                <adec:decorative xmlns:adec="http://schemas.microsoft.com/office/drawing/2017/decorative" val="1"/>
              </a:ext>
            </a:extLst>
          </p:cNvPr>
          <p:cNvGrpSpPr/>
          <p:nvPr userDrawn="1"/>
        </p:nvGrpSpPr>
        <p:grpSpPr>
          <a:xfrm>
            <a:off x="573803" y="0"/>
            <a:ext cx="4325371" cy="6377476"/>
            <a:chOff x="573803" y="0"/>
            <a:chExt cx="4325371" cy="6377476"/>
          </a:xfrm>
        </p:grpSpPr>
        <p:sp>
          <p:nvSpPr>
            <p:cNvPr id="12" name="Rectangle 11">
              <a:extLst>
                <a:ext uri="{FF2B5EF4-FFF2-40B4-BE49-F238E27FC236}">
                  <a16:creationId xmlns:a16="http://schemas.microsoft.com/office/drawing/2014/main" id="{1CFE29C8-410C-4059-919F-670CE49EA18F}"/>
                </a:ext>
              </a:extLst>
            </p:cNvPr>
            <p:cNvSpPr/>
            <p:nvPr userDrawn="1"/>
          </p:nvSpPr>
          <p:spPr>
            <a:xfrm>
              <a:off x="1468406" y="0"/>
              <a:ext cx="3430768" cy="539087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1ADCBE42-BEC7-4DF9-A16F-7E76C7D448E8}"/>
                </a:ext>
              </a:extLst>
            </p:cNvPr>
            <p:cNvSpPr/>
            <p:nvPr userDrawn="1"/>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AAA47B74-98DC-499D-981D-583A2DD69E50}"/>
                </a:ext>
              </a:extLst>
            </p:cNvPr>
            <p:cNvSpPr/>
            <p:nvPr userDrawn="1"/>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33D68EB8-A34F-47E3-8B7F-5FF260D65B7C}"/>
                </a:ext>
              </a:extLst>
            </p:cNvPr>
            <p:cNvSpPr/>
            <p:nvPr userDrawn="1"/>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17" name="Graphic 16">
              <a:extLst>
                <a:ext uri="{FF2B5EF4-FFF2-40B4-BE49-F238E27FC236}">
                  <a16:creationId xmlns:a16="http://schemas.microsoft.com/office/drawing/2014/main" id="{07897D68-7CB8-406F-9146-F00DE71319E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grpSp>
      <p:grpSp>
        <p:nvGrpSpPr>
          <p:cNvPr id="4" name="Group 3">
            <a:extLst>
              <a:ext uri="{FF2B5EF4-FFF2-40B4-BE49-F238E27FC236}">
                <a16:creationId xmlns:a16="http://schemas.microsoft.com/office/drawing/2014/main" id="{66D8E5A8-9477-47F6-9CA7-9A7DC46705CE}"/>
              </a:ext>
              <a:ext uri="{C183D7F6-B498-43B3-948B-1728B52AA6E4}">
                <adec:decorative xmlns:adec="http://schemas.microsoft.com/office/drawing/2017/decorative" val="1"/>
              </a:ext>
            </a:extLst>
          </p:cNvPr>
          <p:cNvGrpSpPr/>
          <p:nvPr/>
        </p:nvGrpSpPr>
        <p:grpSpPr>
          <a:xfrm>
            <a:off x="573803" y="0"/>
            <a:ext cx="4325371" cy="6377476"/>
            <a:chOff x="573803" y="0"/>
            <a:chExt cx="4325371" cy="6377476"/>
          </a:xfrm>
        </p:grpSpPr>
        <p:sp>
          <p:nvSpPr>
            <p:cNvPr id="7" name="Rectangle 6">
              <a:extLst>
                <a:ext uri="{FF2B5EF4-FFF2-40B4-BE49-F238E27FC236}">
                  <a16:creationId xmlns:a16="http://schemas.microsoft.com/office/drawing/2014/main" id="{EF200040-B841-47B7-8555-E0299CDC24FA}"/>
                </a:ext>
              </a:extLst>
            </p:cNvPr>
            <p:cNvSpPr/>
            <p:nvPr/>
          </p:nvSpPr>
          <p:spPr>
            <a:xfrm>
              <a:off x="1468406" y="0"/>
              <a:ext cx="3430768" cy="539087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8" name="Rectangle 17">
              <a:extLst>
                <a:ext uri="{FF2B5EF4-FFF2-40B4-BE49-F238E27FC236}">
                  <a16:creationId xmlns:a16="http://schemas.microsoft.com/office/drawing/2014/main" id="{A24C56C1-BF0A-4234-81F8-D2B769834C58}"/>
                </a:ext>
              </a:extLst>
            </p:cNvPr>
            <p:cNvSpPr/>
            <p:nvPr/>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9" name="Rectangle 18">
              <a:extLst>
                <a:ext uri="{FF2B5EF4-FFF2-40B4-BE49-F238E27FC236}">
                  <a16:creationId xmlns:a16="http://schemas.microsoft.com/office/drawing/2014/main" id="{657C8AC4-A26E-48AF-9B2F-93A0F02E758D}"/>
                </a:ext>
              </a:extLst>
            </p:cNvPr>
            <p:cNvSpPr/>
            <p:nvPr/>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20" name="Rectangle 19">
              <a:extLst>
                <a:ext uri="{FF2B5EF4-FFF2-40B4-BE49-F238E27FC236}">
                  <a16:creationId xmlns:a16="http://schemas.microsoft.com/office/drawing/2014/main" id="{6D5060BD-E2D2-44BB-ADFB-2B20CEB8775D}"/>
                </a:ext>
              </a:extLst>
            </p:cNvPr>
            <p:cNvSpPr/>
            <p:nvPr/>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pic>
          <p:nvPicPr>
            <p:cNvPr id="21" name="Graphic 20">
              <a:extLst>
                <a:ext uri="{FF2B5EF4-FFF2-40B4-BE49-F238E27FC236}">
                  <a16:creationId xmlns:a16="http://schemas.microsoft.com/office/drawing/2014/main" id="{5A184651-D34A-4937-8369-48ADD8E89C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grpSp>
      <p:sp>
        <p:nvSpPr>
          <p:cNvPr id="14" name="Text Placeholder 13">
            <a:extLst>
              <a:ext uri="{FF2B5EF4-FFF2-40B4-BE49-F238E27FC236}">
                <a16:creationId xmlns:a16="http://schemas.microsoft.com/office/drawing/2014/main" id="{22825262-3F6E-4DC6-AA53-E30B25B15839}"/>
              </a:ext>
            </a:extLst>
          </p:cNvPr>
          <p:cNvSpPr>
            <a:spLocks noGrp="1"/>
          </p:cNvSpPr>
          <p:nvPr>
            <p:ph type="body" sz="quarter" idx="10" hasCustomPrompt="1"/>
          </p:nvPr>
        </p:nvSpPr>
        <p:spPr>
          <a:xfrm>
            <a:off x="1543438" y="944163"/>
            <a:ext cx="9810362" cy="627700"/>
          </a:xfrm>
        </p:spPr>
        <p:txBody>
          <a:bodyPr anchor="b" anchorCtr="0">
            <a:normAutofit/>
          </a:bodyPr>
          <a:lstStyle>
            <a:lvl1pPr marL="0" indent="0">
              <a:buFontTx/>
              <a:buNone/>
              <a:defRPr sz="1600">
                <a:solidFill>
                  <a:schemeClr val="accent1"/>
                </a:solidFill>
                <a:latin typeface="IntelOne Text" panose="020B0503020203020204" pitchFamily="34" charset="77"/>
              </a:defRPr>
            </a:lvl1pPr>
          </a:lstStyle>
          <a:p>
            <a:pPr lvl="0"/>
            <a:r>
              <a:rPr lang="en-US"/>
              <a:t>Click to edit text styles</a:t>
            </a:r>
          </a:p>
        </p:txBody>
      </p:sp>
      <p:sp>
        <p:nvSpPr>
          <p:cNvPr id="2" name="Title 1">
            <a:extLst>
              <a:ext uri="{FF2B5EF4-FFF2-40B4-BE49-F238E27FC236}">
                <a16:creationId xmlns:a16="http://schemas.microsoft.com/office/drawing/2014/main" id="{A0E6BC2F-544E-4727-A6CC-2BE3B3E01B51}"/>
              </a:ext>
            </a:extLst>
          </p:cNvPr>
          <p:cNvSpPr>
            <a:spLocks noGrp="1"/>
          </p:cNvSpPr>
          <p:nvPr>
            <p:ph type="ctrTitle" hasCustomPrompt="1"/>
          </p:nvPr>
        </p:nvSpPr>
        <p:spPr>
          <a:xfrm>
            <a:off x="1542536" y="1635111"/>
            <a:ext cx="9789007" cy="1874852"/>
          </a:xfrm>
        </p:spPr>
        <p:txBody>
          <a:bodyPr anchor="b"/>
          <a:lstStyle>
            <a:lvl1pPr algn="l">
              <a:defRPr sz="6000">
                <a:solidFill>
                  <a:schemeClr val="tx1"/>
                </a:solidFill>
              </a:defRPr>
            </a:lvl1pPr>
          </a:lstStyle>
          <a:p>
            <a:r>
              <a:rPr lang="en-US"/>
              <a:t>Click to edit title style</a:t>
            </a:r>
          </a:p>
        </p:txBody>
      </p:sp>
      <p:sp>
        <p:nvSpPr>
          <p:cNvPr id="3" name="Subtitle 2">
            <a:extLst>
              <a:ext uri="{FF2B5EF4-FFF2-40B4-BE49-F238E27FC236}">
                <a16:creationId xmlns:a16="http://schemas.microsoft.com/office/drawing/2014/main" id="{8BF0B31C-0AD0-4CC0-BF2B-DECE53E66658}"/>
              </a:ext>
            </a:extLst>
          </p:cNvPr>
          <p:cNvSpPr>
            <a:spLocks noGrp="1"/>
          </p:cNvSpPr>
          <p:nvPr>
            <p:ph type="subTitle" idx="1" hasCustomPrompt="1"/>
          </p:nvPr>
        </p:nvSpPr>
        <p:spPr>
          <a:xfrm>
            <a:off x="1542536" y="3602038"/>
            <a:ext cx="9789007" cy="1655762"/>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subtitle style</a:t>
            </a:r>
          </a:p>
        </p:txBody>
      </p:sp>
    </p:spTree>
    <p:extLst>
      <p:ext uri="{BB962C8B-B14F-4D97-AF65-F5344CB8AC3E}">
        <p14:creationId xmlns:p14="http://schemas.microsoft.com/office/powerpoint/2010/main" val="47508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13E55D-404A-4866-ADEE-343B70FBAB65}"/>
              </a:ext>
            </a:extLst>
          </p:cNvPr>
          <p:cNvSpPr/>
          <p:nvPr userDrawn="1"/>
        </p:nvSpPr>
        <p:spPr>
          <a:xfrm>
            <a:off x="0" y="148883"/>
            <a:ext cx="5874327" cy="801859"/>
          </a:xfrm>
          <a:prstGeom prst="rect">
            <a:avLst/>
          </a:prstGeom>
          <a:gradFill>
            <a:gsLst>
              <a:gs pos="100000">
                <a:schemeClr val="tx2"/>
              </a:gs>
              <a:gs pos="66400">
                <a:srgbClr val="005496"/>
              </a:gs>
              <a:gs pos="0">
                <a:schemeClr val="accent1"/>
              </a:gs>
            </a:gsLst>
            <a:lin ang="2700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Title 4">
            <a:extLst>
              <a:ext uri="{FF2B5EF4-FFF2-40B4-BE49-F238E27FC236}">
                <a16:creationId xmlns:a16="http://schemas.microsoft.com/office/drawing/2014/main" id="{0FD9D900-5366-4DA9-A3EC-B9D71D40356E}"/>
              </a:ext>
            </a:extLst>
          </p:cNvPr>
          <p:cNvSpPr>
            <a:spLocks noGrp="1"/>
          </p:cNvSpPr>
          <p:nvPr>
            <p:ph type="title" hasCustomPrompt="1"/>
          </p:nvPr>
        </p:nvSpPr>
        <p:spPr>
          <a:xfrm>
            <a:off x="571370" y="314764"/>
            <a:ext cx="11010816" cy="952499"/>
          </a:xfrm>
        </p:spPr>
        <p:txBody>
          <a:bodyPr/>
          <a:lstStyle>
            <a:lvl1pPr>
              <a:defRPr/>
            </a:lvl1pPr>
          </a:lstStyle>
          <a:p>
            <a:r>
              <a:rPr lang="en-US">
                <a:solidFill>
                  <a:schemeClr val="bg1"/>
                </a:solidFill>
              </a:rPr>
              <a:t>Title</a:t>
            </a:r>
          </a:p>
        </p:txBody>
      </p:sp>
      <p:sp>
        <p:nvSpPr>
          <p:cNvPr id="11" name="Rectangle 10">
            <a:extLst>
              <a:ext uri="{FF2B5EF4-FFF2-40B4-BE49-F238E27FC236}">
                <a16:creationId xmlns:a16="http://schemas.microsoft.com/office/drawing/2014/main" id="{3371F00B-7523-4B49-8189-F711F607F294}"/>
              </a:ext>
            </a:extLst>
          </p:cNvPr>
          <p:cNvSpPr/>
          <p:nvPr userDrawn="1"/>
        </p:nvSpPr>
        <p:spPr>
          <a:xfrm>
            <a:off x="5874327" y="952757"/>
            <a:ext cx="221673" cy="22167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Content Placeholder 2">
            <a:extLst>
              <a:ext uri="{FF2B5EF4-FFF2-40B4-BE49-F238E27FC236}">
                <a16:creationId xmlns:a16="http://schemas.microsoft.com/office/drawing/2014/main" id="{9FA39659-43E5-48BE-9E80-EDBE20CDCBEE}"/>
              </a:ext>
            </a:extLst>
          </p:cNvPr>
          <p:cNvSpPr>
            <a:spLocks noGrp="1"/>
          </p:cNvSpPr>
          <p:nvPr>
            <p:ph sz="quarter" idx="28"/>
          </p:nvPr>
        </p:nvSpPr>
        <p:spPr>
          <a:xfrm>
            <a:off x="571370" y="1673454"/>
            <a:ext cx="11010900" cy="4574947"/>
          </a:xfrm>
        </p:spPr>
        <p:txBody>
          <a:bodyPr/>
          <a:lstStyle>
            <a:lvl1pPr>
              <a:defRPr>
                <a:latin typeface="IntelOne Display Light" panose="020B0403020203020204" pitchFamily="34" charset="0"/>
              </a:defRPr>
            </a:lvl1pPr>
            <a:lvl2pPr>
              <a:defRPr>
                <a:latin typeface="IntelOne Display Light" panose="020B0403020203020204" pitchFamily="34" charset="0"/>
              </a:defRPr>
            </a:lvl2pPr>
            <a:lvl3pPr>
              <a:defRPr>
                <a:latin typeface="IntelOne Display Light" panose="020B0403020203020204" pitchFamily="34" charset="0"/>
              </a:defRPr>
            </a:lvl3pPr>
            <a:lvl4pPr>
              <a:defRPr>
                <a:latin typeface="IntelOne Display Light" panose="020B0403020203020204" pitchFamily="34" charset="0"/>
              </a:defRPr>
            </a:lvl4pPr>
            <a:lvl5pPr>
              <a:defRPr>
                <a:latin typeface="IntelOne Display Light" panose="020B04030202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5012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C6F785-6EE3-4A2D-9F41-20271918C10B}"/>
              </a:ext>
            </a:extLst>
          </p:cNvPr>
          <p:cNvSpPr/>
          <p:nvPr userDrawn="1"/>
        </p:nvSpPr>
        <p:spPr>
          <a:xfrm>
            <a:off x="0" y="148883"/>
            <a:ext cx="7804727" cy="801859"/>
          </a:xfrm>
          <a:prstGeom prst="rect">
            <a:avLst/>
          </a:prstGeom>
          <a:gradFill>
            <a:gsLst>
              <a:gs pos="100000">
                <a:schemeClr val="tx2"/>
              </a:gs>
              <a:gs pos="66400">
                <a:srgbClr val="005496"/>
              </a:gs>
              <a:gs pos="0">
                <a:schemeClr val="accent1"/>
              </a:gs>
            </a:gsLst>
            <a:lin ang="2700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Title 4">
            <a:extLst>
              <a:ext uri="{FF2B5EF4-FFF2-40B4-BE49-F238E27FC236}">
                <a16:creationId xmlns:a16="http://schemas.microsoft.com/office/drawing/2014/main" id="{1D8DC2A5-DE0E-4DE4-88A3-352A7A400EC3}"/>
              </a:ext>
            </a:extLst>
          </p:cNvPr>
          <p:cNvSpPr>
            <a:spLocks noGrp="1"/>
          </p:cNvSpPr>
          <p:nvPr>
            <p:ph type="title" hasCustomPrompt="1"/>
          </p:nvPr>
        </p:nvSpPr>
        <p:spPr>
          <a:xfrm>
            <a:off x="571370" y="314764"/>
            <a:ext cx="11010816" cy="952499"/>
          </a:xfrm>
        </p:spPr>
        <p:txBody>
          <a:bodyPr/>
          <a:lstStyle>
            <a:lvl1pPr>
              <a:defRPr/>
            </a:lvl1pPr>
          </a:lstStyle>
          <a:p>
            <a:r>
              <a:rPr lang="en-US">
                <a:solidFill>
                  <a:schemeClr val="bg1"/>
                </a:solidFill>
              </a:rPr>
              <a:t>Title</a:t>
            </a:r>
          </a:p>
        </p:txBody>
      </p:sp>
      <p:sp>
        <p:nvSpPr>
          <p:cNvPr id="11" name="Rectangle 10">
            <a:extLst>
              <a:ext uri="{FF2B5EF4-FFF2-40B4-BE49-F238E27FC236}">
                <a16:creationId xmlns:a16="http://schemas.microsoft.com/office/drawing/2014/main" id="{6D142EC1-ECF4-4E2A-A505-0CF70AD518D0}"/>
              </a:ext>
            </a:extLst>
          </p:cNvPr>
          <p:cNvSpPr/>
          <p:nvPr userDrawn="1"/>
        </p:nvSpPr>
        <p:spPr>
          <a:xfrm>
            <a:off x="7804727" y="952757"/>
            <a:ext cx="221673" cy="22167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Content Placeholder 2">
            <a:extLst>
              <a:ext uri="{FF2B5EF4-FFF2-40B4-BE49-F238E27FC236}">
                <a16:creationId xmlns:a16="http://schemas.microsoft.com/office/drawing/2014/main" id="{FBA832EA-4C1E-461D-98D0-472A135A0E65}"/>
              </a:ext>
            </a:extLst>
          </p:cNvPr>
          <p:cNvSpPr>
            <a:spLocks noGrp="1"/>
          </p:cNvSpPr>
          <p:nvPr>
            <p:ph sz="quarter" idx="28"/>
          </p:nvPr>
        </p:nvSpPr>
        <p:spPr>
          <a:xfrm>
            <a:off x="571370" y="1673454"/>
            <a:ext cx="11010900" cy="4574947"/>
          </a:xfrm>
        </p:spPr>
        <p:txBody>
          <a:bodyPr/>
          <a:lstStyle>
            <a:lvl1pPr>
              <a:defRPr>
                <a:latin typeface="IntelOne Display Light" panose="020B0403020203020204" pitchFamily="34" charset="0"/>
              </a:defRPr>
            </a:lvl1pPr>
            <a:lvl2pPr>
              <a:defRPr>
                <a:latin typeface="IntelOne Display Light" panose="020B0403020203020204" pitchFamily="34" charset="0"/>
              </a:defRPr>
            </a:lvl2pPr>
            <a:lvl3pPr>
              <a:defRPr>
                <a:latin typeface="IntelOne Display Light" panose="020B0403020203020204" pitchFamily="34" charset="0"/>
              </a:defRPr>
            </a:lvl3pPr>
            <a:lvl4pPr>
              <a:defRPr>
                <a:latin typeface="IntelOne Display Light" panose="020B0403020203020204" pitchFamily="34" charset="0"/>
              </a:defRPr>
            </a:lvl4pPr>
            <a:lvl5pPr>
              <a:defRPr>
                <a:latin typeface="IntelOne Display Light" panose="020B04030202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5486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1C6F785-6EE3-4A2D-9F41-20271918C10B}"/>
              </a:ext>
            </a:extLst>
          </p:cNvPr>
          <p:cNvSpPr/>
          <p:nvPr userDrawn="1"/>
        </p:nvSpPr>
        <p:spPr>
          <a:xfrm>
            <a:off x="0" y="148883"/>
            <a:ext cx="9034813" cy="801859"/>
          </a:xfrm>
          <a:prstGeom prst="rect">
            <a:avLst/>
          </a:prstGeom>
          <a:gradFill>
            <a:gsLst>
              <a:gs pos="100000">
                <a:schemeClr val="tx2"/>
              </a:gs>
              <a:gs pos="66400">
                <a:srgbClr val="005496"/>
              </a:gs>
              <a:gs pos="0">
                <a:schemeClr val="accent1"/>
              </a:gs>
            </a:gsLst>
            <a:lin ang="2700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Title 4">
            <a:extLst>
              <a:ext uri="{FF2B5EF4-FFF2-40B4-BE49-F238E27FC236}">
                <a16:creationId xmlns:a16="http://schemas.microsoft.com/office/drawing/2014/main" id="{1D8DC2A5-DE0E-4DE4-88A3-352A7A400EC3}"/>
              </a:ext>
            </a:extLst>
          </p:cNvPr>
          <p:cNvSpPr>
            <a:spLocks noGrp="1"/>
          </p:cNvSpPr>
          <p:nvPr>
            <p:ph type="title" hasCustomPrompt="1"/>
          </p:nvPr>
        </p:nvSpPr>
        <p:spPr>
          <a:xfrm>
            <a:off x="571370" y="314764"/>
            <a:ext cx="11010816" cy="952499"/>
          </a:xfrm>
        </p:spPr>
        <p:txBody>
          <a:bodyPr/>
          <a:lstStyle>
            <a:lvl1pPr>
              <a:defRPr/>
            </a:lvl1pPr>
          </a:lstStyle>
          <a:p>
            <a:r>
              <a:rPr lang="en-US">
                <a:solidFill>
                  <a:schemeClr val="bg1"/>
                </a:solidFill>
              </a:rPr>
              <a:t>Title</a:t>
            </a:r>
          </a:p>
        </p:txBody>
      </p:sp>
      <p:sp>
        <p:nvSpPr>
          <p:cNvPr id="11" name="Rectangle 10">
            <a:extLst>
              <a:ext uri="{FF2B5EF4-FFF2-40B4-BE49-F238E27FC236}">
                <a16:creationId xmlns:a16="http://schemas.microsoft.com/office/drawing/2014/main" id="{6D142EC1-ECF4-4E2A-A505-0CF70AD518D0}"/>
              </a:ext>
            </a:extLst>
          </p:cNvPr>
          <p:cNvSpPr/>
          <p:nvPr userDrawn="1"/>
        </p:nvSpPr>
        <p:spPr>
          <a:xfrm>
            <a:off x="9034813" y="952757"/>
            <a:ext cx="221673" cy="22167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Content Placeholder 2">
            <a:extLst>
              <a:ext uri="{FF2B5EF4-FFF2-40B4-BE49-F238E27FC236}">
                <a16:creationId xmlns:a16="http://schemas.microsoft.com/office/drawing/2014/main" id="{2D2E051D-69FE-44B3-9AB0-DA1AC0A49516}"/>
              </a:ext>
            </a:extLst>
          </p:cNvPr>
          <p:cNvSpPr>
            <a:spLocks noGrp="1"/>
          </p:cNvSpPr>
          <p:nvPr>
            <p:ph sz="quarter" idx="28"/>
          </p:nvPr>
        </p:nvSpPr>
        <p:spPr>
          <a:xfrm>
            <a:off x="571370" y="1673454"/>
            <a:ext cx="11010900" cy="4574947"/>
          </a:xfrm>
        </p:spPr>
        <p:txBody>
          <a:bodyPr/>
          <a:lstStyle>
            <a:lvl1pPr>
              <a:defRPr>
                <a:latin typeface="IntelOne Display Light" panose="020B0403020203020204" pitchFamily="34" charset="0"/>
              </a:defRPr>
            </a:lvl1pPr>
            <a:lvl2pPr>
              <a:defRPr>
                <a:latin typeface="IntelOne Display Light" panose="020B0403020203020204" pitchFamily="34" charset="0"/>
              </a:defRPr>
            </a:lvl2pPr>
            <a:lvl3pPr>
              <a:defRPr>
                <a:latin typeface="IntelOne Display Light" panose="020B0403020203020204" pitchFamily="34" charset="0"/>
              </a:defRPr>
            </a:lvl3pPr>
            <a:lvl4pPr>
              <a:defRPr>
                <a:latin typeface="IntelOne Display Light" panose="020B0403020203020204" pitchFamily="34" charset="0"/>
              </a:defRPr>
            </a:lvl4pPr>
            <a:lvl5pPr>
              <a:defRPr>
                <a:latin typeface="IntelOne Display Light" panose="020B04030202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5072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7A33FEE-BB29-4902-AF0E-E6BB605C917F}"/>
              </a:ext>
            </a:extLst>
          </p:cNvPr>
          <p:cNvSpPr/>
          <p:nvPr userDrawn="1"/>
        </p:nvSpPr>
        <p:spPr>
          <a:xfrm>
            <a:off x="0" y="148883"/>
            <a:ext cx="10319327" cy="801859"/>
          </a:xfrm>
          <a:prstGeom prst="rect">
            <a:avLst/>
          </a:prstGeom>
          <a:gradFill>
            <a:gsLst>
              <a:gs pos="100000">
                <a:schemeClr val="tx2"/>
              </a:gs>
              <a:gs pos="66400">
                <a:srgbClr val="005496"/>
              </a:gs>
              <a:gs pos="0">
                <a:schemeClr val="accent1"/>
              </a:gs>
            </a:gsLst>
            <a:lin ang="2700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Title 4">
            <a:extLst>
              <a:ext uri="{FF2B5EF4-FFF2-40B4-BE49-F238E27FC236}">
                <a16:creationId xmlns:a16="http://schemas.microsoft.com/office/drawing/2014/main" id="{CF8F8FE4-E8C3-4449-BA90-DB1AB8E34E7B}"/>
              </a:ext>
            </a:extLst>
          </p:cNvPr>
          <p:cNvSpPr>
            <a:spLocks noGrp="1"/>
          </p:cNvSpPr>
          <p:nvPr>
            <p:ph type="title" hasCustomPrompt="1"/>
          </p:nvPr>
        </p:nvSpPr>
        <p:spPr>
          <a:xfrm>
            <a:off x="571370" y="314764"/>
            <a:ext cx="11010816" cy="952499"/>
          </a:xfrm>
        </p:spPr>
        <p:txBody>
          <a:bodyPr/>
          <a:lstStyle>
            <a:lvl1pPr>
              <a:defRPr/>
            </a:lvl1pPr>
          </a:lstStyle>
          <a:p>
            <a:r>
              <a:rPr lang="en-US">
                <a:solidFill>
                  <a:schemeClr val="bg1"/>
                </a:solidFill>
              </a:rPr>
              <a:t>Title</a:t>
            </a:r>
          </a:p>
        </p:txBody>
      </p:sp>
      <p:sp>
        <p:nvSpPr>
          <p:cNvPr id="11" name="Rectangle 10">
            <a:extLst>
              <a:ext uri="{FF2B5EF4-FFF2-40B4-BE49-F238E27FC236}">
                <a16:creationId xmlns:a16="http://schemas.microsoft.com/office/drawing/2014/main" id="{F1B0AE16-9FEB-424E-8BE9-8BF0A4AB4FE2}"/>
              </a:ext>
            </a:extLst>
          </p:cNvPr>
          <p:cNvSpPr/>
          <p:nvPr userDrawn="1"/>
        </p:nvSpPr>
        <p:spPr>
          <a:xfrm>
            <a:off x="10319327" y="952757"/>
            <a:ext cx="221673" cy="22167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5" name="Content Placeholder 2">
            <a:extLst>
              <a:ext uri="{FF2B5EF4-FFF2-40B4-BE49-F238E27FC236}">
                <a16:creationId xmlns:a16="http://schemas.microsoft.com/office/drawing/2014/main" id="{9F09D07C-DBF5-4FB1-BEF7-A43DA62A9440}"/>
              </a:ext>
            </a:extLst>
          </p:cNvPr>
          <p:cNvSpPr>
            <a:spLocks noGrp="1"/>
          </p:cNvSpPr>
          <p:nvPr>
            <p:ph sz="quarter" idx="28"/>
          </p:nvPr>
        </p:nvSpPr>
        <p:spPr>
          <a:xfrm>
            <a:off x="571370" y="1673454"/>
            <a:ext cx="11010900" cy="4574947"/>
          </a:xfrm>
        </p:spPr>
        <p:txBody>
          <a:bodyPr/>
          <a:lstStyle>
            <a:lvl1pPr>
              <a:defRPr>
                <a:latin typeface="IntelOne Display Light" panose="020B0403020203020204" pitchFamily="34" charset="0"/>
              </a:defRPr>
            </a:lvl1pPr>
            <a:lvl2pPr>
              <a:defRPr>
                <a:latin typeface="IntelOne Display Light" panose="020B0403020203020204" pitchFamily="34" charset="0"/>
              </a:defRPr>
            </a:lvl2pPr>
            <a:lvl3pPr>
              <a:defRPr>
                <a:latin typeface="IntelOne Display Light" panose="020B0403020203020204" pitchFamily="34" charset="0"/>
              </a:defRPr>
            </a:lvl3pPr>
            <a:lvl4pPr>
              <a:defRPr>
                <a:latin typeface="IntelOne Display Light" panose="020B0403020203020204" pitchFamily="34" charset="0"/>
              </a:defRPr>
            </a:lvl4pPr>
            <a:lvl5pPr>
              <a:defRPr>
                <a:latin typeface="IntelOne Display Light" panose="020B04030202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818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latin typeface="IntelOne Display Light" panose="020B0403020203020204" pitchFamily="34" charset="0"/>
              </a:defRPr>
            </a:lvl1pPr>
          </a:lstStyle>
          <a:p>
            <a:r>
              <a:rPr lang="en-US"/>
              <a:t>40pt </a:t>
            </a:r>
            <a:r>
              <a:rPr lang="en-US" err="1"/>
              <a:t>IntelOne</a:t>
            </a:r>
            <a:r>
              <a:rPr lang="en-US"/>
              <a:t> Display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lvl1pPr>
              <a:defRPr>
                <a:latin typeface="IntelOne Display Light" panose="020B0403020203020204" pitchFamily="34" charset="0"/>
              </a:defRPr>
            </a:lvl1pPr>
            <a:lvl2pPr>
              <a:defRPr>
                <a:latin typeface="IntelOne Display Light" panose="020B0403020203020204" pitchFamily="34" charset="0"/>
              </a:defRPr>
            </a:lvl2pPr>
            <a:lvl3pPr>
              <a:defRPr>
                <a:latin typeface="IntelOne Display Light" panose="020B0403020203020204" pitchFamily="34" charset="0"/>
              </a:defRPr>
            </a:lvl3pPr>
            <a:lvl4pPr>
              <a:defRPr>
                <a:latin typeface="IntelOne Display Light" panose="020B0403020203020204" pitchFamily="34" charset="0"/>
              </a:defRPr>
            </a:lvl4pPr>
            <a:lvl5pPr>
              <a:defRPr>
                <a:latin typeface="IntelOne Display Light" panose="020B04030202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59075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latin typeface="IntelOne Display Light" panose="020B0403020203020204" pitchFamily="34" charset="0"/>
              </a:defRPr>
            </a:lvl1pPr>
          </a:lstStyle>
          <a:p>
            <a:r>
              <a:rPr lang="en-US"/>
              <a:t>40pt </a:t>
            </a:r>
            <a:r>
              <a:rPr lang="en-US" err="1"/>
              <a:t>IntelOne</a:t>
            </a:r>
            <a:r>
              <a:rPr lang="en-US"/>
              <a:t> Display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lvl1pPr>
              <a:defRPr>
                <a:latin typeface="IntelOne Display Light" panose="020B0403020203020204" pitchFamily="34" charset="0"/>
              </a:defRPr>
            </a:lvl1pPr>
            <a:lvl2pPr>
              <a:defRPr>
                <a:latin typeface="IntelOne Display Light" panose="020B0403020203020204" pitchFamily="34" charset="0"/>
              </a:defRPr>
            </a:lvl2pPr>
            <a:lvl3pPr>
              <a:defRPr>
                <a:latin typeface="IntelOne Display Light" panose="020B0403020203020204" pitchFamily="34" charset="0"/>
              </a:defRPr>
            </a:lvl3pPr>
            <a:lvl4pPr>
              <a:defRPr>
                <a:latin typeface="IntelOne Display Light" panose="020B0403020203020204" pitchFamily="34" charset="0"/>
              </a:defRPr>
            </a:lvl4pPr>
            <a:lvl5pPr>
              <a:defRPr>
                <a:latin typeface="IntelOne Display Light" panose="020B04030202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custDataLst>
      <p:tags r:id="rId1"/>
    </p:custDataLst>
    <p:extLst>
      <p:ext uri="{BB962C8B-B14F-4D97-AF65-F5344CB8AC3E}">
        <p14:creationId xmlns:p14="http://schemas.microsoft.com/office/powerpoint/2010/main" val="347216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latin typeface="IntelOne Display Light" panose="020B0403020203020204" pitchFamily="34" charset="0"/>
              </a:defRPr>
            </a:lvl1pPr>
          </a:lstStyle>
          <a:p>
            <a:r>
              <a:rPr lang="en-US"/>
              <a:t>40pt </a:t>
            </a:r>
            <a:r>
              <a:rPr lang="en-US" err="1"/>
              <a:t>IntelOne</a:t>
            </a:r>
            <a:r>
              <a:rPr lang="en-US"/>
              <a:t> Display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lvl1pPr>
              <a:defRPr>
                <a:latin typeface="IntelOne Display Light" panose="020B0403020203020204" pitchFamily="34" charset="0"/>
              </a:defRPr>
            </a:lvl1pPr>
            <a:lvl2pPr>
              <a:defRPr>
                <a:latin typeface="IntelOne Display Light" panose="020B0403020203020204" pitchFamily="34" charset="0"/>
              </a:defRPr>
            </a:lvl2pPr>
            <a:lvl3pPr>
              <a:defRPr>
                <a:latin typeface="IntelOne Display Light" panose="020B0403020203020204" pitchFamily="34" charset="0"/>
              </a:defRPr>
            </a:lvl3pPr>
            <a:lvl4pPr>
              <a:defRPr>
                <a:latin typeface="IntelOne Display Light" panose="020B0403020203020204" pitchFamily="34" charset="0"/>
              </a:defRPr>
            </a:lvl4pPr>
            <a:lvl5pPr>
              <a:defRPr>
                <a:latin typeface="IntelOne Display Light" panose="020B04030202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lvl1pPr>
              <a:defRPr>
                <a:latin typeface="IntelOne Display Light" panose="020B0403020203020204" pitchFamily="34" charset="0"/>
              </a:defRPr>
            </a:lvl1pPr>
            <a:lvl2pPr>
              <a:defRPr>
                <a:latin typeface="IntelOne Display Light" panose="020B0403020203020204" pitchFamily="34" charset="0"/>
              </a:defRPr>
            </a:lvl2pPr>
            <a:lvl3pPr>
              <a:defRPr>
                <a:latin typeface="IntelOne Display Light" panose="020B0403020203020204" pitchFamily="34" charset="0"/>
              </a:defRPr>
            </a:lvl3pPr>
            <a:lvl4pPr>
              <a:defRPr>
                <a:latin typeface="IntelOne Display Light" panose="020B0403020203020204" pitchFamily="34" charset="0"/>
              </a:defRPr>
            </a:lvl4pPr>
            <a:lvl5pPr>
              <a:defRPr>
                <a:latin typeface="IntelOne Display Light" panose="020B04030202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custDataLst>
      <p:tags r:id="rId1"/>
    </p:custDataLst>
    <p:extLst>
      <p:ext uri="{BB962C8B-B14F-4D97-AF65-F5344CB8AC3E}">
        <p14:creationId xmlns:p14="http://schemas.microsoft.com/office/powerpoint/2010/main" val="292692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latin typeface="IntelOne Display Light" panose="020B0403020203020204" pitchFamily="34" charset="0"/>
              </a:defRPr>
            </a:lvl1pPr>
          </a:lstStyle>
          <a:p>
            <a:r>
              <a:rPr lang="en-US"/>
              <a:t>40pt </a:t>
            </a:r>
            <a:r>
              <a:rPr lang="en-US" err="1"/>
              <a:t>IntelOne</a:t>
            </a:r>
            <a:r>
              <a:rPr lang="en-US"/>
              <a:t> Display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lvl1pPr>
              <a:defRPr>
                <a:latin typeface="IntelOne Display Light" panose="020B0403020203020204" pitchFamily="34" charset="0"/>
              </a:defRPr>
            </a:lvl1pPr>
            <a:lvl2pPr>
              <a:defRPr>
                <a:latin typeface="IntelOne Display Light" panose="020B0403020203020204" pitchFamily="34" charset="0"/>
              </a:defRPr>
            </a:lvl2pPr>
            <a:lvl3pPr>
              <a:defRPr>
                <a:latin typeface="IntelOne Display Light" panose="020B0403020203020204" pitchFamily="34" charset="0"/>
              </a:defRPr>
            </a:lvl3pPr>
            <a:lvl4pPr>
              <a:defRPr>
                <a:latin typeface="IntelOne Display Light" panose="020B0403020203020204" pitchFamily="34" charset="0"/>
              </a:defRPr>
            </a:lvl4pPr>
            <a:lvl5pPr>
              <a:defRPr>
                <a:latin typeface="IntelOne Display Light" panose="020B04030202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lvl1pPr>
              <a:defRPr>
                <a:latin typeface="IntelOne Display Light" panose="020B0403020203020204" pitchFamily="34" charset="0"/>
              </a:defRPr>
            </a:lvl1pPr>
            <a:lvl2pPr>
              <a:defRPr>
                <a:latin typeface="IntelOne Display Light" panose="020B0403020203020204" pitchFamily="34" charset="0"/>
              </a:defRPr>
            </a:lvl2pPr>
            <a:lvl3pPr>
              <a:defRPr>
                <a:latin typeface="IntelOne Display Light" panose="020B0403020203020204" pitchFamily="34" charset="0"/>
              </a:defRPr>
            </a:lvl3pPr>
            <a:lvl4pPr>
              <a:defRPr>
                <a:latin typeface="IntelOne Display Light" panose="020B0403020203020204" pitchFamily="34" charset="0"/>
              </a:defRPr>
            </a:lvl4pPr>
            <a:lvl5pPr>
              <a:defRPr>
                <a:latin typeface="IntelOne Display Light" panose="020B04030202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61589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latin typeface="IntelOne Display Light" panose="020B0403020203020204" pitchFamily="34" charset="0"/>
              </a:defRPr>
            </a:lvl1pPr>
          </a:lstStyle>
          <a:p>
            <a:r>
              <a:rPr lang="en-US"/>
              <a:t>40pt </a:t>
            </a:r>
            <a:r>
              <a:rPr lang="en-US" err="1"/>
              <a:t>IntelOne</a:t>
            </a:r>
            <a:r>
              <a:rPr lang="en-US"/>
              <a:t> Display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latin typeface="IntelOne Display Light" panose="020B0403020203020204" pitchFamily="34" charset="0"/>
              </a:defRPr>
            </a:lvl1pPr>
          </a:lstStyle>
          <a:p>
            <a:r>
              <a:rPr lang="en-US"/>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latin typeface="IntelOne Display Light" panose="020B0403020203020204" pitchFamily="34" charset="0"/>
              </a:defRPr>
            </a:lvl1pPr>
          </a:lstStyle>
          <a:p>
            <a:r>
              <a:rPr lang="en-US"/>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lvl1pPr>
              <a:defRPr>
                <a:latin typeface="IntelOne Display Light" panose="020B0403020203020204" pitchFamily="34" charset="0"/>
              </a:defRPr>
            </a:lvl1pPr>
          </a:lstStyle>
          <a:p>
            <a:r>
              <a:rPr lang="en-US"/>
              <a:t>Click icon to add picture</a:t>
            </a:r>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lvl1pPr>
              <a:defRPr>
                <a:latin typeface="IntelOne Display Light" panose="020B0403020203020204" pitchFamily="34" charset="0"/>
              </a:defRPr>
            </a:lvl1pPr>
          </a:lstStyle>
          <a:p>
            <a:r>
              <a:rPr lang="en-US"/>
              <a:t>Click icon to add picture</a:t>
            </a:r>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lvl1pPr>
              <a:defRPr>
                <a:latin typeface="IntelOne Display Light" panose="020B0403020203020204" pitchFamily="34" charset="0"/>
              </a:defRPr>
            </a:lvl1pPr>
            <a:lvl2pPr>
              <a:defRPr>
                <a:latin typeface="IntelOne Display Light" panose="020B0403020203020204" pitchFamily="34" charset="0"/>
              </a:defRPr>
            </a:lvl2pPr>
            <a:lvl3pPr>
              <a:defRPr>
                <a:latin typeface="IntelOne Display Light" panose="020B0403020203020204" pitchFamily="34" charset="0"/>
              </a:defRPr>
            </a:lvl3pPr>
            <a:lvl4pPr>
              <a:defRPr>
                <a:latin typeface="IntelOne Display Light" panose="020B0403020203020204" pitchFamily="34" charset="0"/>
              </a:defRPr>
            </a:lvl4pPr>
            <a:lvl5pPr>
              <a:defRPr>
                <a:latin typeface="IntelOne Display Light" panose="020B04030202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custDataLst>
      <p:tags r:id="rId1"/>
    </p:custDataLst>
    <p:extLst>
      <p:ext uri="{BB962C8B-B14F-4D97-AF65-F5344CB8AC3E}">
        <p14:creationId xmlns:p14="http://schemas.microsoft.com/office/powerpoint/2010/main" val="242709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lvl1pPr>
              <a:defRPr>
                <a:latin typeface="IntelOne Display Light" panose="020B0403020203020204" pitchFamily="34" charset="0"/>
              </a:defRPr>
            </a:lvl1pPr>
          </a:lstStyle>
          <a:p>
            <a:r>
              <a:rPr lang="en-US"/>
              <a:t>Click icon to add picture</a:t>
            </a:r>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latin typeface="IntelOne Display Light" panose="020B0403020203020204" pitchFamily="34" charset="0"/>
              </a:defRPr>
            </a:lvl1pPr>
          </a:lstStyle>
          <a:p>
            <a:r>
              <a:rPr lang="en-US"/>
              <a:t>40pt </a:t>
            </a:r>
            <a:r>
              <a:rPr lang="en-US" err="1"/>
              <a:t>IntelOne</a:t>
            </a:r>
            <a:r>
              <a:rPr lang="en-US"/>
              <a:t> Display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lvl1pPr>
              <a:defRPr>
                <a:latin typeface="IntelOne Display Light" panose="020B0403020203020204" pitchFamily="34" charset="0"/>
              </a:defRPr>
            </a:lvl1pPr>
            <a:lvl2pPr>
              <a:defRPr>
                <a:latin typeface="IntelOne Display Light" panose="020B0403020203020204" pitchFamily="34" charset="0"/>
              </a:defRPr>
            </a:lvl2pPr>
            <a:lvl3pPr>
              <a:defRPr>
                <a:latin typeface="IntelOne Display Light" panose="020B0403020203020204" pitchFamily="34" charset="0"/>
              </a:defRPr>
            </a:lvl3pPr>
            <a:lvl4pPr>
              <a:defRPr>
                <a:latin typeface="IntelOne Display Light" panose="020B0403020203020204" pitchFamily="34" charset="0"/>
              </a:defRPr>
            </a:lvl4pPr>
            <a:lvl5pPr>
              <a:defRPr>
                <a:latin typeface="IntelOne Display Light" panose="020B0403020203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a:t>Click to edit Master text styles</a:t>
            </a:r>
          </a:p>
        </p:txBody>
      </p:sp>
    </p:spTree>
    <p:custDataLst>
      <p:tags r:id="rId1"/>
    </p:custDataLst>
    <p:extLst>
      <p:ext uri="{BB962C8B-B14F-4D97-AF65-F5344CB8AC3E}">
        <p14:creationId xmlns:p14="http://schemas.microsoft.com/office/powerpoint/2010/main" val="357905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235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lvl1pPr>
              <a:defRPr>
                <a:latin typeface="IntelOne Display Light" panose="020B0403020203020204" pitchFamily="34" charset="0"/>
              </a:defRPr>
            </a:lvl1pPr>
          </a:lstStyle>
          <a:p>
            <a:r>
              <a:rPr lang="en-US"/>
              <a:t>Click icon to add picture</a:t>
            </a:r>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2"/>
                </a:solidFill>
                <a:latin typeface="IntelOne Display Light" panose="020B0403020203020204" pitchFamily="34" charset="0"/>
              </a:defRPr>
            </a:lvl1pPr>
          </a:lstStyle>
          <a:p>
            <a:r>
              <a:rPr lang="en-US"/>
              <a:t>Full page Image, Delete Title if Necessary</a:t>
            </a:r>
          </a:p>
        </p:txBody>
      </p:sp>
    </p:spTree>
    <p:custDataLst>
      <p:tags r:id="rId1"/>
    </p:custDataLst>
    <p:extLst>
      <p:ext uri="{BB962C8B-B14F-4D97-AF65-F5344CB8AC3E}">
        <p14:creationId xmlns:p14="http://schemas.microsoft.com/office/powerpoint/2010/main" val="83876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rgbClr val="525252"/>
                </a:solidFill>
                <a:latin typeface="IntelOne Display Light" panose="020B0403020203020204" pitchFamily="34" charset="0"/>
              </a:defRPr>
            </a:lvl1pPr>
          </a:lstStyle>
          <a:p>
            <a:r>
              <a:rPr lang="en-US"/>
              <a:t>40pt </a:t>
            </a:r>
            <a:r>
              <a:rPr lang="en-US" err="1"/>
              <a:t>IntelOne</a:t>
            </a:r>
            <a:r>
              <a:rPr lang="en-US"/>
              <a:t> Display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latin typeface="IntelOne Display Light" panose="020B0403020203020204" pitchFamily="34" charset="0"/>
              </a:defRPr>
            </a:lvl1pPr>
          </a:lstStyle>
          <a:p>
            <a:pPr lvl="0"/>
            <a:r>
              <a:rPr lang="en-US"/>
              <a:t>Click to edit Master text styles</a:t>
            </a:r>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a:t>Click to edit Master text styles</a:t>
            </a:r>
          </a:p>
        </p:txBody>
      </p:sp>
    </p:spTree>
    <p:custDataLst>
      <p:tags r:id="rId1"/>
    </p:custDataLst>
    <p:extLst>
      <p:ext uri="{BB962C8B-B14F-4D97-AF65-F5344CB8AC3E}">
        <p14:creationId xmlns:p14="http://schemas.microsoft.com/office/powerpoint/2010/main" val="3047070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rgbClr val="525252"/>
                </a:solidFill>
                <a:latin typeface="IntelOne Display Light" panose="020B0403020203020204" pitchFamily="34" charset="0"/>
              </a:defRPr>
            </a:lvl1pPr>
          </a:lstStyle>
          <a:p>
            <a:r>
              <a:rPr lang="en-US"/>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tx1"/>
                </a:solidFill>
                <a:latin typeface="+mn-lt"/>
              </a:defRPr>
            </a:lvl1pPr>
            <a:lvl2pPr marL="228600" indent="0">
              <a:buNone/>
              <a:defRPr/>
            </a:lvl2pPr>
          </a:lstStyle>
          <a:p>
            <a:pPr lvl="0"/>
            <a:r>
              <a:rPr lang="en-US"/>
              <a:t>Click to edit Master text styles</a:t>
            </a:r>
          </a:p>
        </p:txBody>
      </p:sp>
    </p:spTree>
    <p:custDataLst>
      <p:tags r:id="rId1"/>
    </p:custDataLst>
    <p:extLst>
      <p:ext uri="{BB962C8B-B14F-4D97-AF65-F5344CB8AC3E}">
        <p14:creationId xmlns:p14="http://schemas.microsoft.com/office/powerpoint/2010/main" val="3391401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57_Right Quarter white new">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5632752-1FA3-406F-A5F6-B8C5108A2A14}"/>
              </a:ext>
            </a:extLst>
          </p:cNvPr>
          <p:cNvSpPr/>
          <p:nvPr/>
        </p:nvSpPr>
        <p:spPr>
          <a:xfrm flipH="1" flipV="1">
            <a:off x="0" y="0"/>
            <a:ext cx="12192000" cy="6858000"/>
          </a:xfrm>
          <a:prstGeom prst="rect">
            <a:avLst/>
          </a:prstGeom>
          <a:gradFill flip="none" rotWithShape="1">
            <a:gsLst>
              <a:gs pos="0">
                <a:schemeClr val="bg1"/>
              </a:gs>
              <a:gs pos="100000">
                <a:srgbClr val="D6D6D6">
                  <a:shade val="100000"/>
                  <a:satMod val="115000"/>
                </a:srgbClr>
              </a:gs>
            </a:gsLst>
            <a:lin ang="270000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IN"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6" name="Dianummer">
            <a:extLst>
              <a:ext uri="{FF2B5EF4-FFF2-40B4-BE49-F238E27FC236}">
                <a16:creationId xmlns:a16="http://schemas.microsoft.com/office/drawing/2014/main" id="{643E3F16-F6BC-4B98-B0A6-975603ABEBA7}"/>
              </a:ext>
            </a:extLst>
          </p:cNvPr>
          <p:cNvSpPr txBox="1">
            <a:spLocks noGrp="1"/>
          </p:cNvSpPr>
          <p:nvPr>
            <p:ph type="sldNum" sz="quarter" idx="4"/>
          </p:nvPr>
        </p:nvSpPr>
        <p:spPr>
          <a:xfrm>
            <a:off x="11010507" y="6588988"/>
            <a:ext cx="1133119" cy="230832"/>
          </a:xfrm>
          <a:prstGeom prst="rect">
            <a:avLst/>
          </a:prstGeom>
          <a:ln w="12700">
            <a:miter lim="400000"/>
          </a:ln>
        </p:spPr>
        <p:txBody>
          <a:bodyPr wrap="square" lIns="45719" rIns="45719" anchor="ctr">
            <a:spAutoFit/>
          </a:bodyPr>
          <a:lstStyle>
            <a:lvl1pPr algn="r">
              <a:defRPr sz="900">
                <a:solidFill>
                  <a:schemeClr val="tx1"/>
                </a:solidFill>
                <a:latin typeface="Intel Clear" panose="020B0604020203020204" pitchFamily="34" charset="0"/>
                <a:ea typeface="Intel Clear" panose="020B0604020203020204" pitchFamily="34" charset="0"/>
                <a:cs typeface="Intel Clear" panose="020B0604020203020204" pitchFamily="34" charset="0"/>
                <a:sym typeface="Calibri"/>
              </a:defRPr>
            </a:lvl1pPr>
          </a:lstStyle>
          <a:p>
            <a:fld id="{BF013B05-133D-4669-BA34-06FF69386489}" type="slidenum">
              <a:rPr lang="en-US" smtClean="0"/>
              <a:t>‹#›</a:t>
            </a:fld>
            <a:endParaRPr lang="en-US"/>
          </a:p>
        </p:txBody>
      </p:sp>
      <p:sp>
        <p:nvSpPr>
          <p:cNvPr id="7" name="Title Text">
            <a:extLst>
              <a:ext uri="{FF2B5EF4-FFF2-40B4-BE49-F238E27FC236}">
                <a16:creationId xmlns:a16="http://schemas.microsoft.com/office/drawing/2014/main" id="{9B4DA957-D787-4601-A8BE-22F20BC6D6B7}"/>
              </a:ext>
            </a:extLst>
          </p:cNvPr>
          <p:cNvSpPr txBox="1">
            <a:spLocks noGrp="1"/>
          </p:cNvSpPr>
          <p:nvPr>
            <p:ph type="title" hasCustomPrompt="1"/>
          </p:nvPr>
        </p:nvSpPr>
        <p:spPr>
          <a:xfrm>
            <a:off x="6966556" y="2829192"/>
            <a:ext cx="4792458" cy="109182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b">
            <a:noAutofit/>
          </a:bodyPr>
          <a:lstStyle>
            <a:lvl1pPr algn="l">
              <a:defRPr sz="4400" spc="200" baseline="0">
                <a:solidFill>
                  <a:srgbClr val="1B68AE"/>
                </a:solidFill>
                <a:latin typeface="IntelOne Display Medium" panose="020B0703020203020204" pitchFamily="34" charset="0"/>
                <a:ea typeface="Intel Clear" panose="020B0604020203020204" pitchFamily="34" charset="0"/>
                <a:cs typeface="Intel Clear" panose="020B0604020203020204" pitchFamily="34" charset="0"/>
              </a:defRPr>
            </a:lvl1pPr>
          </a:lstStyle>
          <a:p>
            <a:r>
              <a:rPr lang="en-US"/>
              <a:t>75 </a:t>
            </a:r>
            <a:r>
              <a:rPr lang="en-US" err="1"/>
              <a:t>pt</a:t>
            </a:r>
            <a:r>
              <a:rPr lang="en-US"/>
              <a:t> </a:t>
            </a:r>
            <a:r>
              <a:rPr lang="en-US" err="1"/>
              <a:t>IntelOne</a:t>
            </a:r>
            <a:r>
              <a:rPr lang="en-US"/>
              <a:t> Display Medium</a:t>
            </a:r>
          </a:p>
        </p:txBody>
      </p:sp>
      <p:sp>
        <p:nvSpPr>
          <p:cNvPr id="9" name="Text Placeholder 2">
            <a:extLst>
              <a:ext uri="{FF2B5EF4-FFF2-40B4-BE49-F238E27FC236}">
                <a16:creationId xmlns:a16="http://schemas.microsoft.com/office/drawing/2014/main" id="{7724320A-8D2D-4F8D-A6AF-DECFEEEF93F8}"/>
              </a:ext>
            </a:extLst>
          </p:cNvPr>
          <p:cNvSpPr>
            <a:spLocks noGrp="1"/>
          </p:cNvSpPr>
          <p:nvPr>
            <p:ph type="body" sz="quarter" idx="25" hasCustomPrompt="1"/>
          </p:nvPr>
        </p:nvSpPr>
        <p:spPr>
          <a:xfrm>
            <a:off x="6966556" y="2424559"/>
            <a:ext cx="4792458" cy="304800"/>
          </a:xfrm>
          <a:prstGeom prst="rect">
            <a:avLst/>
          </a:prstGeom>
        </p:spPr>
        <p:txBody>
          <a:bodyPr anchor="b">
            <a:normAutofit/>
          </a:bodyPr>
          <a:lstStyle>
            <a:lvl1pPr marL="0" indent="0" algn="l">
              <a:buNone/>
              <a:defRPr sz="1600" b="0" i="0" spc="200" baseline="0">
                <a:solidFill>
                  <a:schemeClr val="tx1"/>
                </a:solidFill>
                <a:latin typeface="IntelOne Display Light" panose="020B0403020203020204" pitchFamily="34" charset="0"/>
                <a:ea typeface="Intel Clear Light" panose="020B0404020203020204" pitchFamily="34" charset="0"/>
                <a:cs typeface="Intel Clear Light" panose="020B0404020203020204" pitchFamily="34" charset="0"/>
              </a:defRPr>
            </a:lvl1pPr>
          </a:lstStyle>
          <a:p>
            <a:r>
              <a:rPr lang="en-US"/>
              <a:t>16pt </a:t>
            </a:r>
            <a:r>
              <a:rPr lang="en-US" err="1"/>
              <a:t>IntelOne</a:t>
            </a:r>
            <a:r>
              <a:rPr lang="en-US"/>
              <a:t> Display Light Intro:</a:t>
            </a:r>
          </a:p>
        </p:txBody>
      </p:sp>
      <p:sp>
        <p:nvSpPr>
          <p:cNvPr id="10" name="Text Placeholder 6">
            <a:extLst>
              <a:ext uri="{FF2B5EF4-FFF2-40B4-BE49-F238E27FC236}">
                <a16:creationId xmlns:a16="http://schemas.microsoft.com/office/drawing/2014/main" id="{842AF395-1D86-45E9-9847-84970125E241}"/>
              </a:ext>
            </a:extLst>
          </p:cNvPr>
          <p:cNvSpPr>
            <a:spLocks noGrp="1"/>
          </p:cNvSpPr>
          <p:nvPr>
            <p:ph type="body" sz="quarter" idx="27" hasCustomPrompt="1"/>
          </p:nvPr>
        </p:nvSpPr>
        <p:spPr>
          <a:xfrm>
            <a:off x="6966556" y="4020853"/>
            <a:ext cx="4792458" cy="326776"/>
          </a:xfrm>
          <a:prstGeom prst="rect">
            <a:avLst/>
          </a:prstGeom>
        </p:spPr>
        <p:txBody>
          <a:bodyPr>
            <a:normAutofit/>
          </a:bodyPr>
          <a:lstStyle>
            <a:lvl1pPr marL="0" indent="0" algn="l">
              <a:buNone/>
              <a:defRPr sz="1800" b="0" i="0" spc="150" baseline="0">
                <a:solidFill>
                  <a:schemeClr val="tx1"/>
                </a:solidFill>
                <a:latin typeface="IntelOne Display Regular" panose="020B0503020203020204" pitchFamily="34" charset="0"/>
                <a:ea typeface="Intel Clear" panose="020B0604020203020204" pitchFamily="34" charset="0"/>
                <a:cs typeface="Intel Clear" panose="020B0604020203020204" pitchFamily="34" charset="0"/>
              </a:defRPr>
            </a:lvl1pPr>
          </a:lstStyle>
          <a:p>
            <a:r>
              <a:rPr lang="en-US"/>
              <a:t>18pt </a:t>
            </a:r>
            <a:r>
              <a:rPr lang="en-US" err="1"/>
              <a:t>IntelOne</a:t>
            </a:r>
            <a:r>
              <a:rPr lang="en-US"/>
              <a:t> Display Regular, Date, Etc.</a:t>
            </a:r>
          </a:p>
        </p:txBody>
      </p:sp>
    </p:spTree>
    <p:custDataLst>
      <p:tags r:id="rId1"/>
    </p:custDataLst>
    <p:extLst>
      <p:ext uri="{BB962C8B-B14F-4D97-AF65-F5344CB8AC3E}">
        <p14:creationId xmlns:p14="http://schemas.microsoft.com/office/powerpoint/2010/main" val="3765385590"/>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F013B05-133D-4669-BA34-06FF69386489}" type="slidenum">
              <a:rPr lang="en-US" smtClean="0"/>
              <a:t>‹#›</a:t>
            </a:fld>
            <a:endParaRPr lang="en-US"/>
          </a:p>
        </p:txBody>
      </p:sp>
      <p:sp>
        <p:nvSpPr>
          <p:cNvPr id="7" name="Title 6"/>
          <p:cNvSpPr>
            <a:spLocks noGrp="1"/>
          </p:cNvSpPr>
          <p:nvPr>
            <p:ph type="title" hasCustomPrompt="1"/>
          </p:nvPr>
        </p:nvSpPr>
        <p:spPr/>
        <p:txBody>
          <a:bodyPr/>
          <a:lstStyle>
            <a:lvl1pPr>
              <a:defRPr/>
            </a:lvl1pPr>
          </a:lstStyle>
          <a:p>
            <a:r>
              <a:rPr lang="en-US" err="1"/>
              <a:t>28pt</a:t>
            </a:r>
            <a:r>
              <a:rPr lang="en-US"/>
              <a:t> Intel Clear Light Headline</a:t>
            </a:r>
          </a:p>
        </p:txBody>
      </p:sp>
      <p:sp>
        <p:nvSpPr>
          <p:cNvPr id="8" name="Content Placeholder 7"/>
          <p:cNvSpPr>
            <a:spLocks noGrp="1"/>
          </p:cNvSpPr>
          <p:nvPr>
            <p:ph sz="quarter" idx="13" hasCustomPrompt="1"/>
          </p:nvPr>
        </p:nvSpPr>
        <p:spPr>
          <a:xfrm>
            <a:off x="607484" y="1604434"/>
            <a:ext cx="10970683" cy="4567767"/>
          </a:xfrm>
        </p:spPr>
        <p:txBody>
          <a:bodyPr/>
          <a:lstStyle/>
          <a:p>
            <a:pPr lvl="0"/>
            <a:r>
              <a:rPr lang="en-US"/>
              <a:t>18pt Intel Clear body text</a:t>
            </a:r>
          </a:p>
          <a:p>
            <a:pPr lvl="1"/>
            <a:r>
              <a:rPr lang="en-US"/>
              <a:t>16pt Intel Clear bullet one</a:t>
            </a:r>
          </a:p>
          <a:p>
            <a:pPr lvl="2"/>
            <a:r>
              <a:rPr lang="en-US"/>
              <a:t>16pt Intel Clear sub-bullet</a:t>
            </a:r>
          </a:p>
          <a:p>
            <a:pPr lvl="3"/>
            <a:r>
              <a:rPr lang="en-US" err="1"/>
              <a:t>14pt</a:t>
            </a:r>
            <a:r>
              <a:rPr lang="en-US"/>
              <a:t> Intel Clear fourth level</a:t>
            </a:r>
          </a:p>
          <a:p>
            <a:pPr lvl="4"/>
            <a:r>
              <a:rPr lang="en-US" err="1"/>
              <a:t>14pt</a:t>
            </a:r>
            <a:r>
              <a:rPr lang="en-US"/>
              <a:t> Intel Clear fifth level</a:t>
            </a:r>
          </a:p>
        </p:txBody>
      </p:sp>
    </p:spTree>
    <p:custDataLst>
      <p:tags r:id="rId1"/>
    </p:custDataLst>
    <p:extLst>
      <p:ext uri="{BB962C8B-B14F-4D97-AF65-F5344CB8AC3E}">
        <p14:creationId xmlns:p14="http://schemas.microsoft.com/office/powerpoint/2010/main" val="367976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B6515B-C414-42AE-8C76-9197339BAE32}"/>
              </a:ext>
            </a:extLst>
          </p:cNvPr>
          <p:cNvSpPr/>
          <p:nvPr/>
        </p:nvSpPr>
        <p:spPr>
          <a:xfrm>
            <a:off x="0" y="0"/>
            <a:ext cx="4043010" cy="5153231"/>
          </a:xfrm>
          <a:prstGeom prst="rect">
            <a:avLst/>
          </a:prstGeom>
          <a:solidFill>
            <a:srgbClr val="1B68A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8" name="Rectangle 7">
            <a:extLst>
              <a:ext uri="{FF2B5EF4-FFF2-40B4-BE49-F238E27FC236}">
                <a16:creationId xmlns:a16="http://schemas.microsoft.com/office/drawing/2014/main" id="{2CF289E0-260B-487B-B1C3-EAC4D5734951}"/>
              </a:ext>
            </a:extLst>
          </p:cNvPr>
          <p:cNvSpPr/>
          <p:nvPr/>
        </p:nvSpPr>
        <p:spPr>
          <a:xfrm>
            <a:off x="4043010" y="3446859"/>
            <a:ext cx="1324265" cy="1324265"/>
          </a:xfrm>
          <a:prstGeom prst="rect">
            <a:avLst/>
          </a:prstGeom>
          <a:gradFill flip="none" rotWithShape="1">
            <a:gsLst>
              <a:gs pos="30000">
                <a:srgbClr val="172C57"/>
              </a:gs>
              <a:gs pos="0">
                <a:srgbClr val="122242"/>
              </a:gs>
              <a:gs pos="100000">
                <a:srgbClr val="172C57"/>
              </a:gs>
            </a:gsLst>
            <a:lin ang="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71A08F87-8AEB-4F1F-9D2B-13D4CA6C6EDA}"/>
              </a:ext>
            </a:extLst>
          </p:cNvPr>
          <p:cNvSpPr/>
          <p:nvPr/>
        </p:nvSpPr>
        <p:spPr>
          <a:xfrm>
            <a:off x="4043010" y="2380441"/>
            <a:ext cx="1066416" cy="1066416"/>
          </a:xfrm>
          <a:prstGeom prst="rect">
            <a:avLst/>
          </a:prstGeom>
          <a:gradFill flip="none" rotWithShape="1">
            <a:gsLst>
              <a:gs pos="25000">
                <a:srgbClr val="34C2F2">
                  <a:shade val="30000"/>
                  <a:satMod val="115000"/>
                </a:srgbClr>
              </a:gs>
              <a:gs pos="66000">
                <a:srgbClr val="34C2F2">
                  <a:shade val="67500"/>
                  <a:satMod val="115000"/>
                </a:srgbClr>
              </a:gs>
              <a:gs pos="100000">
                <a:srgbClr val="34C2F2">
                  <a:shade val="100000"/>
                  <a:satMod val="115000"/>
                </a:srgbClr>
              </a:gs>
            </a:gsLst>
            <a:lin ang="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0" name="Rectangle 9">
            <a:extLst>
              <a:ext uri="{FF2B5EF4-FFF2-40B4-BE49-F238E27FC236}">
                <a16:creationId xmlns:a16="http://schemas.microsoft.com/office/drawing/2014/main" id="{D1CAFA9A-7B97-4B12-8178-5D34F6804BB8}"/>
              </a:ext>
            </a:extLst>
          </p:cNvPr>
          <p:cNvSpPr/>
          <p:nvPr/>
        </p:nvSpPr>
        <p:spPr>
          <a:xfrm>
            <a:off x="0" y="5153229"/>
            <a:ext cx="1706371" cy="1706371"/>
          </a:xfrm>
          <a:prstGeom prst="rect">
            <a:avLst/>
          </a:prstGeom>
          <a:solidFill>
            <a:srgbClr val="172C5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1" name="Rectangle 10">
            <a:extLst>
              <a:ext uri="{FF2B5EF4-FFF2-40B4-BE49-F238E27FC236}">
                <a16:creationId xmlns:a16="http://schemas.microsoft.com/office/drawing/2014/main" id="{22C9025D-CA35-48D2-AB7F-4AE075EF2B29}"/>
              </a:ext>
            </a:extLst>
          </p:cNvPr>
          <p:cNvSpPr/>
          <p:nvPr/>
        </p:nvSpPr>
        <p:spPr>
          <a:xfrm>
            <a:off x="6068079" y="4074243"/>
            <a:ext cx="412051" cy="412051"/>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339A4220-198C-4708-8146-7655DD50C90E}"/>
              </a:ext>
            </a:extLst>
          </p:cNvPr>
          <p:cNvSpPr/>
          <p:nvPr/>
        </p:nvSpPr>
        <p:spPr>
          <a:xfrm>
            <a:off x="4347299" y="1655109"/>
            <a:ext cx="153549" cy="153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469633E6-C642-4965-B9FC-EB3767013470}"/>
              </a:ext>
            </a:extLst>
          </p:cNvPr>
          <p:cNvSpPr/>
          <p:nvPr/>
        </p:nvSpPr>
        <p:spPr>
          <a:xfrm>
            <a:off x="4043011" y="2607"/>
            <a:ext cx="793900" cy="793900"/>
          </a:xfrm>
          <a:prstGeom prst="rect">
            <a:avLst/>
          </a:prstGeom>
          <a:gradFill flip="none" rotWithShape="1">
            <a:gsLst>
              <a:gs pos="0">
                <a:srgbClr val="0D4B84">
                  <a:shade val="30000"/>
                  <a:satMod val="115000"/>
                </a:srgbClr>
              </a:gs>
              <a:gs pos="50000">
                <a:srgbClr val="0D4B84">
                  <a:shade val="67500"/>
                  <a:satMod val="115000"/>
                </a:srgbClr>
              </a:gs>
              <a:gs pos="100000">
                <a:srgbClr val="0D4B84">
                  <a:shade val="100000"/>
                  <a:satMod val="115000"/>
                </a:srgbClr>
              </a:gs>
            </a:gsLst>
            <a:lin ang="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504A702C-04F5-4142-A771-721048FE7EC2}"/>
              </a:ext>
            </a:extLst>
          </p:cNvPr>
          <p:cNvSpPr/>
          <p:nvPr/>
        </p:nvSpPr>
        <p:spPr>
          <a:xfrm>
            <a:off x="1706372" y="5153231"/>
            <a:ext cx="993144" cy="993144"/>
          </a:xfrm>
          <a:prstGeom prst="rect">
            <a:avLst/>
          </a:prstGeom>
          <a:gradFill flip="none" rotWithShape="1">
            <a:gsLst>
              <a:gs pos="27000">
                <a:srgbClr val="34C2F2">
                  <a:shade val="30000"/>
                  <a:satMod val="115000"/>
                </a:srgbClr>
              </a:gs>
              <a:gs pos="59000">
                <a:srgbClr val="34C2F2">
                  <a:shade val="67500"/>
                  <a:satMod val="115000"/>
                </a:srgbClr>
              </a:gs>
              <a:gs pos="100000">
                <a:srgbClr val="34C2F2">
                  <a:shade val="100000"/>
                  <a:satMod val="115000"/>
                </a:srgbClr>
              </a:gs>
            </a:gsLst>
            <a:lin ang="540000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39D3AD89-91D6-410A-A753-BD3FCB97801F}"/>
              </a:ext>
            </a:extLst>
          </p:cNvPr>
          <p:cNvSpPr/>
          <p:nvPr/>
        </p:nvSpPr>
        <p:spPr>
          <a:xfrm>
            <a:off x="2685777" y="6146375"/>
            <a:ext cx="267798" cy="267798"/>
          </a:xfrm>
          <a:prstGeom prst="rect">
            <a:avLst/>
          </a:prstGeom>
          <a:solidFill>
            <a:srgbClr val="0D4B8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BE31ECC9-369B-4DAA-BE01-3B2F6BA689B3}"/>
              </a:ext>
            </a:extLst>
          </p:cNvPr>
          <p:cNvSpPr/>
          <p:nvPr/>
        </p:nvSpPr>
        <p:spPr>
          <a:xfrm>
            <a:off x="2956677" y="5961278"/>
            <a:ext cx="184872" cy="184872"/>
          </a:xfrm>
          <a:prstGeom prst="rect">
            <a:avLst/>
          </a:prstGeom>
          <a:solidFill>
            <a:srgbClr val="0D4B8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4EC9073A-029E-40F8-BF16-69DDD9A9565D}"/>
              </a:ext>
            </a:extLst>
          </p:cNvPr>
          <p:cNvSpPr/>
          <p:nvPr/>
        </p:nvSpPr>
        <p:spPr>
          <a:xfrm>
            <a:off x="5367275" y="4771124"/>
            <a:ext cx="412051" cy="412051"/>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grpSp>
        <p:nvGrpSpPr>
          <p:cNvPr id="18" name="Group 17">
            <a:extLst>
              <a:ext uri="{FF2B5EF4-FFF2-40B4-BE49-F238E27FC236}">
                <a16:creationId xmlns:a16="http://schemas.microsoft.com/office/drawing/2014/main" id="{01C71F72-95B4-408C-AE2B-5DC67A79A32A}"/>
              </a:ext>
            </a:extLst>
          </p:cNvPr>
          <p:cNvGrpSpPr/>
          <p:nvPr/>
        </p:nvGrpSpPr>
        <p:grpSpPr>
          <a:xfrm>
            <a:off x="4500849" y="572684"/>
            <a:ext cx="2561082" cy="2892993"/>
            <a:chOff x="4500849" y="572684"/>
            <a:chExt cx="2561082" cy="2892993"/>
          </a:xfrm>
        </p:grpSpPr>
        <p:sp>
          <p:nvSpPr>
            <p:cNvPr id="19" name="Rectangle 18">
              <a:extLst>
                <a:ext uri="{FF2B5EF4-FFF2-40B4-BE49-F238E27FC236}">
                  <a16:creationId xmlns:a16="http://schemas.microsoft.com/office/drawing/2014/main" id="{650F1FE0-5845-432F-8B7C-D74F7AFF59EB}"/>
                </a:ext>
              </a:extLst>
            </p:cNvPr>
            <p:cNvSpPr/>
            <p:nvPr/>
          </p:nvSpPr>
          <p:spPr>
            <a:xfrm>
              <a:off x="5109426" y="1314025"/>
              <a:ext cx="1066416" cy="1066416"/>
            </a:xfrm>
            <a:prstGeom prst="rect">
              <a:avLst/>
            </a:prstGeom>
            <a:solidFill>
              <a:srgbClr val="0D4B8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0" name="Rectangle 19">
              <a:extLst>
                <a:ext uri="{FF2B5EF4-FFF2-40B4-BE49-F238E27FC236}">
                  <a16:creationId xmlns:a16="http://schemas.microsoft.com/office/drawing/2014/main" id="{DE90BD9A-3227-486B-876F-1B39A24BBEC3}"/>
                </a:ext>
              </a:extLst>
            </p:cNvPr>
            <p:cNvSpPr/>
            <p:nvPr/>
          </p:nvSpPr>
          <p:spPr>
            <a:xfrm>
              <a:off x="4836911" y="796507"/>
              <a:ext cx="304288" cy="304288"/>
            </a:xfrm>
            <a:prstGeom prst="rect">
              <a:avLst/>
            </a:prstGeom>
            <a:solidFill>
              <a:srgbClr val="34C2F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1" name="Rectangle 20">
              <a:extLst>
                <a:ext uri="{FF2B5EF4-FFF2-40B4-BE49-F238E27FC236}">
                  <a16:creationId xmlns:a16="http://schemas.microsoft.com/office/drawing/2014/main" id="{49164A1D-4921-409E-BA33-843FB18107E0}"/>
                </a:ext>
              </a:extLst>
            </p:cNvPr>
            <p:cNvSpPr/>
            <p:nvPr/>
          </p:nvSpPr>
          <p:spPr>
            <a:xfrm>
              <a:off x="6161431" y="2378810"/>
              <a:ext cx="304288" cy="304288"/>
            </a:xfrm>
            <a:prstGeom prst="rect">
              <a:avLst/>
            </a:prstGeom>
            <a:solidFill>
              <a:srgbClr val="172C5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2" name="Rectangle 21">
              <a:extLst>
                <a:ext uri="{FF2B5EF4-FFF2-40B4-BE49-F238E27FC236}">
                  <a16:creationId xmlns:a16="http://schemas.microsoft.com/office/drawing/2014/main" id="{60776070-80AE-41B5-B662-B3393F5D1F96}"/>
                </a:ext>
              </a:extLst>
            </p:cNvPr>
            <p:cNvSpPr/>
            <p:nvPr/>
          </p:nvSpPr>
          <p:spPr>
            <a:xfrm>
              <a:off x="6464746" y="2683098"/>
              <a:ext cx="597185" cy="597185"/>
            </a:xfrm>
            <a:prstGeom prst="rect">
              <a:avLst/>
            </a:prstGeom>
            <a:solidFill>
              <a:srgbClr val="1B68A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3" name="Rectangle 22">
              <a:extLst>
                <a:ext uri="{FF2B5EF4-FFF2-40B4-BE49-F238E27FC236}">
                  <a16:creationId xmlns:a16="http://schemas.microsoft.com/office/drawing/2014/main" id="{C1EE652B-202F-4408-8259-5B1FBDFF55DA}"/>
                </a:ext>
              </a:extLst>
            </p:cNvPr>
            <p:cNvSpPr/>
            <p:nvPr/>
          </p:nvSpPr>
          <p:spPr>
            <a:xfrm>
              <a:off x="6279988" y="3280918"/>
              <a:ext cx="184759" cy="184759"/>
            </a:xfrm>
            <a:prstGeom prst="rect">
              <a:avLst/>
            </a:prstGeom>
            <a:solidFill>
              <a:srgbClr val="0D4B8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4" name="Rectangle 23">
              <a:extLst>
                <a:ext uri="{FF2B5EF4-FFF2-40B4-BE49-F238E27FC236}">
                  <a16:creationId xmlns:a16="http://schemas.microsoft.com/office/drawing/2014/main" id="{AE645C3D-762C-47D3-8873-E351116C2507}"/>
                </a:ext>
              </a:extLst>
            </p:cNvPr>
            <p:cNvSpPr/>
            <p:nvPr/>
          </p:nvSpPr>
          <p:spPr>
            <a:xfrm>
              <a:off x="5730801" y="572684"/>
              <a:ext cx="208133" cy="208133"/>
            </a:xfrm>
            <a:prstGeom prst="rect">
              <a:avLst/>
            </a:prstGeom>
            <a:solidFill>
              <a:srgbClr val="34C2F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5" name="Rectangle 24">
              <a:extLst>
                <a:ext uri="{FF2B5EF4-FFF2-40B4-BE49-F238E27FC236}">
                  <a16:creationId xmlns:a16="http://schemas.microsoft.com/office/drawing/2014/main" id="{64404554-D29B-4F29-A478-1D33ECB05104}"/>
                </a:ext>
              </a:extLst>
            </p:cNvPr>
            <p:cNvSpPr/>
            <p:nvPr/>
          </p:nvSpPr>
          <p:spPr>
            <a:xfrm>
              <a:off x="5938934" y="778071"/>
              <a:ext cx="96572" cy="96572"/>
            </a:xfrm>
            <a:prstGeom prst="rect">
              <a:avLst/>
            </a:prstGeom>
            <a:solidFill>
              <a:srgbClr val="0D4B8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6" name="Rectangle 25">
              <a:extLst>
                <a:ext uri="{FF2B5EF4-FFF2-40B4-BE49-F238E27FC236}">
                  <a16:creationId xmlns:a16="http://schemas.microsoft.com/office/drawing/2014/main" id="{D93099B2-0430-48AC-93A0-5B8E8883A4FA}"/>
                </a:ext>
              </a:extLst>
            </p:cNvPr>
            <p:cNvSpPr/>
            <p:nvPr/>
          </p:nvSpPr>
          <p:spPr>
            <a:xfrm>
              <a:off x="6617292" y="1323084"/>
              <a:ext cx="218061" cy="218061"/>
            </a:xfrm>
            <a:prstGeom prst="rect">
              <a:avLst/>
            </a:prstGeom>
            <a:solidFill>
              <a:srgbClr val="1B68A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7" name="Rectangle 26">
              <a:extLst>
                <a:ext uri="{FF2B5EF4-FFF2-40B4-BE49-F238E27FC236}">
                  <a16:creationId xmlns:a16="http://schemas.microsoft.com/office/drawing/2014/main" id="{DFA09613-3FEE-4857-B51E-C83B159CEF8D}"/>
                </a:ext>
              </a:extLst>
            </p:cNvPr>
            <p:cNvSpPr/>
            <p:nvPr/>
          </p:nvSpPr>
          <p:spPr>
            <a:xfrm>
              <a:off x="4500849" y="1808659"/>
              <a:ext cx="304288" cy="304288"/>
            </a:xfrm>
            <a:prstGeom prst="rect">
              <a:avLst/>
            </a:prstGeom>
            <a:solidFill>
              <a:srgbClr val="0D4B8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8" name="Rectangle 27">
              <a:extLst>
                <a:ext uri="{FF2B5EF4-FFF2-40B4-BE49-F238E27FC236}">
                  <a16:creationId xmlns:a16="http://schemas.microsoft.com/office/drawing/2014/main" id="{CFC8E874-4648-44FE-BAD4-FC4E77662E30}"/>
                </a:ext>
              </a:extLst>
            </p:cNvPr>
            <p:cNvSpPr/>
            <p:nvPr/>
          </p:nvSpPr>
          <p:spPr>
            <a:xfrm>
              <a:off x="6175842" y="874643"/>
              <a:ext cx="448441" cy="448441"/>
            </a:xfrm>
            <a:prstGeom prst="rect">
              <a:avLst/>
            </a:prstGeom>
            <a:solidFill>
              <a:srgbClr val="34C2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grpSp>
          <p:nvGrpSpPr>
            <p:cNvPr id="29" name="Group 28">
              <a:extLst>
                <a:ext uri="{FF2B5EF4-FFF2-40B4-BE49-F238E27FC236}">
                  <a16:creationId xmlns:a16="http://schemas.microsoft.com/office/drawing/2014/main" id="{6B244C9A-3619-4891-ABE7-0CB473F9FB92}"/>
                </a:ext>
              </a:extLst>
            </p:cNvPr>
            <p:cNvGrpSpPr/>
            <p:nvPr/>
          </p:nvGrpSpPr>
          <p:grpSpPr>
            <a:xfrm>
              <a:off x="5109427" y="2380440"/>
              <a:ext cx="1066415" cy="534839"/>
              <a:chOff x="4460576" y="2078147"/>
              <a:chExt cx="752829" cy="377566"/>
            </a:xfrm>
          </p:grpSpPr>
          <p:sp>
            <p:nvSpPr>
              <p:cNvPr id="30" name="Rectangle 29">
                <a:extLst>
                  <a:ext uri="{FF2B5EF4-FFF2-40B4-BE49-F238E27FC236}">
                    <a16:creationId xmlns:a16="http://schemas.microsoft.com/office/drawing/2014/main" id="{34886C40-20B6-412F-8ECC-4B0B653BCEE8}"/>
                  </a:ext>
                </a:extLst>
              </p:cNvPr>
              <p:cNvSpPr/>
              <p:nvPr/>
            </p:nvSpPr>
            <p:spPr>
              <a:xfrm>
                <a:off x="4460576" y="2079299"/>
                <a:ext cx="376414" cy="376414"/>
              </a:xfrm>
              <a:prstGeom prst="rect">
                <a:avLst/>
              </a:prstGeom>
              <a:gradFill flip="none" rotWithShape="1">
                <a:gsLst>
                  <a:gs pos="33000">
                    <a:srgbClr val="1B68AE"/>
                  </a:gs>
                  <a:gs pos="0">
                    <a:srgbClr val="134777"/>
                  </a:gs>
                  <a:gs pos="100000">
                    <a:srgbClr val="1B68AE"/>
                  </a:gs>
                </a:gsLst>
                <a:lin ang="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31" name="Rectangle 30">
                <a:extLst>
                  <a:ext uri="{FF2B5EF4-FFF2-40B4-BE49-F238E27FC236}">
                    <a16:creationId xmlns:a16="http://schemas.microsoft.com/office/drawing/2014/main" id="{91744254-813D-4FD5-8FDC-CD0A4E778657}"/>
                  </a:ext>
                </a:extLst>
              </p:cNvPr>
              <p:cNvSpPr/>
              <p:nvPr/>
            </p:nvSpPr>
            <p:spPr>
              <a:xfrm>
                <a:off x="4836990" y="2078147"/>
                <a:ext cx="376415" cy="376415"/>
              </a:xfrm>
              <a:prstGeom prst="rect">
                <a:avLst/>
              </a:prstGeom>
              <a:gradFill flip="none" rotWithShape="1">
                <a:gsLst>
                  <a:gs pos="39000">
                    <a:srgbClr val="34C2F2">
                      <a:shade val="67500"/>
                      <a:satMod val="115000"/>
                    </a:srgbClr>
                  </a:gs>
                  <a:gs pos="100000">
                    <a:srgbClr val="34C2F2">
                      <a:shade val="100000"/>
                      <a:satMod val="115000"/>
                    </a:srgbClr>
                  </a:gs>
                </a:gsLst>
                <a:lin ang="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grpSp>
      </p:grpSp>
      <p:sp>
        <p:nvSpPr>
          <p:cNvPr id="32" name="Rectangle 31">
            <a:extLst>
              <a:ext uri="{FF2B5EF4-FFF2-40B4-BE49-F238E27FC236}">
                <a16:creationId xmlns:a16="http://schemas.microsoft.com/office/drawing/2014/main" id="{1E01A971-2A37-4C93-ADBC-B290F6ED6A80}"/>
              </a:ext>
            </a:extLst>
          </p:cNvPr>
          <p:cNvSpPr/>
          <p:nvPr/>
        </p:nvSpPr>
        <p:spPr>
          <a:xfrm>
            <a:off x="6480130" y="4482927"/>
            <a:ext cx="184759" cy="184759"/>
          </a:xfrm>
          <a:prstGeom prst="rect">
            <a:avLst/>
          </a:prstGeom>
          <a:solidFill>
            <a:srgbClr val="0D4B8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33" name="Rectangle 32">
            <a:extLst>
              <a:ext uri="{FF2B5EF4-FFF2-40B4-BE49-F238E27FC236}">
                <a16:creationId xmlns:a16="http://schemas.microsoft.com/office/drawing/2014/main" id="{02A394E3-31B8-407E-A3AE-AD87E304632F}"/>
              </a:ext>
            </a:extLst>
          </p:cNvPr>
          <p:cNvSpPr/>
          <p:nvPr/>
        </p:nvSpPr>
        <p:spPr>
          <a:xfrm>
            <a:off x="6664889" y="4392785"/>
            <a:ext cx="92016" cy="92016"/>
          </a:xfrm>
          <a:prstGeom prst="rect">
            <a:avLst/>
          </a:prstGeom>
          <a:solidFill>
            <a:srgbClr val="0D4B8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34" name="Title Text">
            <a:extLst>
              <a:ext uri="{FF2B5EF4-FFF2-40B4-BE49-F238E27FC236}">
                <a16:creationId xmlns:a16="http://schemas.microsoft.com/office/drawing/2014/main" id="{BD7576DD-ACE3-4110-BDED-04732EBCB262}"/>
              </a:ext>
            </a:extLst>
          </p:cNvPr>
          <p:cNvSpPr txBox="1">
            <a:spLocks noGrp="1"/>
          </p:cNvSpPr>
          <p:nvPr>
            <p:ph type="title" hasCustomPrompt="1"/>
          </p:nvPr>
        </p:nvSpPr>
        <p:spPr>
          <a:xfrm>
            <a:off x="72664" y="2440071"/>
            <a:ext cx="4792458" cy="109182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b">
            <a:noAutofit/>
          </a:bodyPr>
          <a:lstStyle>
            <a:lvl1pPr algn="l">
              <a:defRPr sz="4400" spc="200" baseline="0">
                <a:solidFill>
                  <a:schemeClr val="bg1"/>
                </a:solidFill>
                <a:latin typeface="IntelOne Display Medium" panose="020B0703020203020204" pitchFamily="34" charset="0"/>
                <a:ea typeface="Intel Clear" panose="020B0604020203020204" pitchFamily="34" charset="0"/>
                <a:cs typeface="Intel Clear" panose="020B0604020203020204" pitchFamily="34" charset="0"/>
              </a:defRPr>
            </a:lvl1pPr>
          </a:lstStyle>
          <a:p>
            <a:r>
              <a:rPr lang="en-US"/>
              <a:t>75 </a:t>
            </a:r>
            <a:r>
              <a:rPr lang="en-US" err="1"/>
              <a:t>pt</a:t>
            </a:r>
            <a:r>
              <a:rPr lang="en-US"/>
              <a:t> </a:t>
            </a:r>
            <a:r>
              <a:rPr lang="en-US" err="1"/>
              <a:t>IntelOne</a:t>
            </a:r>
            <a:r>
              <a:rPr lang="en-US"/>
              <a:t> Display Medium</a:t>
            </a:r>
          </a:p>
        </p:txBody>
      </p:sp>
      <p:sp>
        <p:nvSpPr>
          <p:cNvPr id="35" name="Text Placeholder 2">
            <a:extLst>
              <a:ext uri="{FF2B5EF4-FFF2-40B4-BE49-F238E27FC236}">
                <a16:creationId xmlns:a16="http://schemas.microsoft.com/office/drawing/2014/main" id="{F073AC61-003D-45A5-8870-66A69C335E3F}"/>
              </a:ext>
            </a:extLst>
          </p:cNvPr>
          <p:cNvSpPr>
            <a:spLocks noGrp="1"/>
          </p:cNvSpPr>
          <p:nvPr>
            <p:ph type="body" sz="quarter" idx="25" hasCustomPrompt="1"/>
          </p:nvPr>
        </p:nvSpPr>
        <p:spPr>
          <a:xfrm>
            <a:off x="72664" y="1446927"/>
            <a:ext cx="3715565" cy="893311"/>
          </a:xfrm>
          <a:prstGeom prst="rect">
            <a:avLst/>
          </a:prstGeom>
        </p:spPr>
        <p:txBody>
          <a:bodyPr anchor="b">
            <a:normAutofit/>
          </a:bodyPr>
          <a:lstStyle>
            <a:lvl1pPr marL="0" indent="0" algn="l">
              <a:buNone/>
              <a:defRPr sz="1600" b="0" i="0" spc="200" baseline="0">
                <a:solidFill>
                  <a:schemeClr val="accent1">
                    <a:lumMod val="40000"/>
                    <a:lumOff val="60000"/>
                  </a:schemeClr>
                </a:solidFill>
                <a:latin typeface="IntelOne Display Light" panose="020B0403020203020204" pitchFamily="34" charset="0"/>
                <a:ea typeface="Intel Clear Light" panose="020B0404020203020204" pitchFamily="34" charset="0"/>
                <a:cs typeface="Intel Clear Light" panose="020B0404020203020204" pitchFamily="34" charset="0"/>
              </a:defRPr>
            </a:lvl1pPr>
          </a:lstStyle>
          <a:p>
            <a:r>
              <a:rPr lang="en-US"/>
              <a:t>16pt </a:t>
            </a:r>
            <a:r>
              <a:rPr lang="en-US" err="1"/>
              <a:t>IntelOne</a:t>
            </a:r>
            <a:r>
              <a:rPr lang="en-US"/>
              <a:t> Display Light Intro:</a:t>
            </a:r>
          </a:p>
        </p:txBody>
      </p:sp>
      <p:sp>
        <p:nvSpPr>
          <p:cNvPr id="36" name="Text Placeholder 6">
            <a:extLst>
              <a:ext uri="{FF2B5EF4-FFF2-40B4-BE49-F238E27FC236}">
                <a16:creationId xmlns:a16="http://schemas.microsoft.com/office/drawing/2014/main" id="{4DDAF661-7813-445B-B63A-CB1B06674BC4}"/>
              </a:ext>
            </a:extLst>
          </p:cNvPr>
          <p:cNvSpPr>
            <a:spLocks noGrp="1"/>
          </p:cNvSpPr>
          <p:nvPr>
            <p:ph type="body" sz="quarter" idx="27" hasCustomPrompt="1"/>
          </p:nvPr>
        </p:nvSpPr>
        <p:spPr>
          <a:xfrm>
            <a:off x="72664" y="3631731"/>
            <a:ext cx="3864854" cy="1406799"/>
          </a:xfrm>
          <a:prstGeom prst="rect">
            <a:avLst/>
          </a:prstGeom>
        </p:spPr>
        <p:txBody>
          <a:bodyPr>
            <a:normAutofit/>
          </a:bodyPr>
          <a:lstStyle>
            <a:lvl1pPr marL="0" indent="0" algn="l">
              <a:buNone/>
              <a:defRPr sz="1800" b="0" i="0" spc="150" baseline="0">
                <a:solidFill>
                  <a:schemeClr val="accent1">
                    <a:lumMod val="40000"/>
                    <a:lumOff val="60000"/>
                  </a:schemeClr>
                </a:solidFill>
                <a:latin typeface="IntelOne Display Regular" panose="020B0503020203020204" pitchFamily="34" charset="0"/>
                <a:ea typeface="Intel Clear" panose="020B0604020203020204" pitchFamily="34" charset="0"/>
                <a:cs typeface="Intel Clear" panose="020B0604020203020204" pitchFamily="34" charset="0"/>
              </a:defRPr>
            </a:lvl1pPr>
          </a:lstStyle>
          <a:p>
            <a:r>
              <a:rPr lang="en-US"/>
              <a:t>18pt </a:t>
            </a:r>
            <a:r>
              <a:rPr lang="en-US" err="1"/>
              <a:t>IntelOne</a:t>
            </a:r>
            <a:r>
              <a:rPr lang="en-US"/>
              <a:t> Display Regular, Date, Etc.</a:t>
            </a:r>
          </a:p>
        </p:txBody>
      </p:sp>
      <p:pic>
        <p:nvPicPr>
          <p:cNvPr id="5" name="Picture 4" descr="Logo&#10;&#10;Description automatically generated">
            <a:extLst>
              <a:ext uri="{FF2B5EF4-FFF2-40B4-BE49-F238E27FC236}">
                <a16:creationId xmlns:a16="http://schemas.microsoft.com/office/drawing/2014/main" id="{D34A5F6A-76CE-4899-830E-5C850B9B55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22708" y="1057830"/>
            <a:ext cx="5389820" cy="3980700"/>
          </a:xfrm>
          <a:prstGeom prst="rect">
            <a:avLst/>
          </a:prstGeom>
        </p:spPr>
      </p:pic>
      <p:sp>
        <p:nvSpPr>
          <p:cNvPr id="6" name="TextBox 5">
            <a:extLst>
              <a:ext uri="{FF2B5EF4-FFF2-40B4-BE49-F238E27FC236}">
                <a16:creationId xmlns:a16="http://schemas.microsoft.com/office/drawing/2014/main" id="{1B371CF6-AD67-4A81-B24D-3EFC65C0206D}"/>
              </a:ext>
            </a:extLst>
          </p:cNvPr>
          <p:cNvSpPr txBox="1"/>
          <p:nvPr userDrawn="1"/>
        </p:nvSpPr>
        <p:spPr>
          <a:xfrm>
            <a:off x="8992257" y="4700150"/>
            <a:ext cx="1455577"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US" b="0" i="0" u="none" strike="noStrike" cap="none" spc="0" normalizeH="0" baseline="0">
                <a:ln>
                  <a:noFill/>
                </a:ln>
                <a:solidFill>
                  <a:srgbClr val="004996"/>
                </a:solidFill>
                <a:effectLst/>
                <a:uFillTx/>
                <a:latin typeface="+mn-lt"/>
                <a:ea typeface="+mn-ea"/>
                <a:cs typeface="+mn-cs"/>
                <a:sym typeface="Helvetica Neue"/>
              </a:rPr>
              <a:t>Powered By:</a:t>
            </a:r>
          </a:p>
        </p:txBody>
      </p:sp>
      <p:pic>
        <p:nvPicPr>
          <p:cNvPr id="37" name="Picture 36">
            <a:extLst>
              <a:ext uri="{FF2B5EF4-FFF2-40B4-BE49-F238E27FC236}">
                <a16:creationId xmlns:a16="http://schemas.microsoft.com/office/drawing/2014/main" id="{026A3612-F602-4865-97D4-4E0F0CC96BBD}"/>
              </a:ext>
            </a:extLst>
          </p:cNvPr>
          <p:cNvPicPr>
            <a:picLocks noChangeAspect="1"/>
          </p:cNvPicPr>
          <p:nvPr userDrawn="1"/>
        </p:nvPicPr>
        <p:blipFill>
          <a:blip r:embed="rId3"/>
          <a:stretch>
            <a:fillRect/>
          </a:stretch>
        </p:blipFill>
        <p:spPr>
          <a:xfrm>
            <a:off x="4716433" y="102942"/>
            <a:ext cx="7088277" cy="6857912"/>
          </a:xfrm>
          <a:prstGeom prst="rect">
            <a:avLst/>
          </a:prstGeom>
          <a:noFill/>
          <a:ln w="19050">
            <a:noFill/>
          </a:ln>
        </p:spPr>
      </p:pic>
    </p:spTree>
    <p:extLst>
      <p:ext uri="{BB962C8B-B14F-4D97-AF65-F5344CB8AC3E}">
        <p14:creationId xmlns:p14="http://schemas.microsoft.com/office/powerpoint/2010/main" val="87288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B6515B-C414-42AE-8C76-9197339BAE32}"/>
              </a:ext>
            </a:extLst>
          </p:cNvPr>
          <p:cNvSpPr/>
          <p:nvPr/>
        </p:nvSpPr>
        <p:spPr>
          <a:xfrm>
            <a:off x="0" y="-2714"/>
            <a:ext cx="4043010" cy="5153231"/>
          </a:xfrm>
          <a:prstGeom prst="rect">
            <a:avLst/>
          </a:prstGeom>
          <a:solidFill>
            <a:srgbClr val="1B68A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8" name="Rectangle 7">
            <a:extLst>
              <a:ext uri="{FF2B5EF4-FFF2-40B4-BE49-F238E27FC236}">
                <a16:creationId xmlns:a16="http://schemas.microsoft.com/office/drawing/2014/main" id="{2CF289E0-260B-487B-B1C3-EAC4D5734951}"/>
              </a:ext>
            </a:extLst>
          </p:cNvPr>
          <p:cNvSpPr/>
          <p:nvPr/>
        </p:nvSpPr>
        <p:spPr>
          <a:xfrm>
            <a:off x="4043010" y="3446859"/>
            <a:ext cx="1324265" cy="1324265"/>
          </a:xfrm>
          <a:prstGeom prst="rect">
            <a:avLst/>
          </a:prstGeom>
          <a:gradFill flip="none" rotWithShape="1">
            <a:gsLst>
              <a:gs pos="30000">
                <a:srgbClr val="172C57"/>
              </a:gs>
              <a:gs pos="0">
                <a:srgbClr val="122242"/>
              </a:gs>
              <a:gs pos="100000">
                <a:srgbClr val="172C57"/>
              </a:gs>
            </a:gsLst>
            <a:lin ang="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71A08F87-8AEB-4F1F-9D2B-13D4CA6C6EDA}"/>
              </a:ext>
            </a:extLst>
          </p:cNvPr>
          <p:cNvSpPr/>
          <p:nvPr/>
        </p:nvSpPr>
        <p:spPr>
          <a:xfrm>
            <a:off x="4043010" y="2380441"/>
            <a:ext cx="1066416" cy="1066416"/>
          </a:xfrm>
          <a:prstGeom prst="rect">
            <a:avLst/>
          </a:prstGeom>
          <a:gradFill flip="none" rotWithShape="1">
            <a:gsLst>
              <a:gs pos="25000">
                <a:srgbClr val="34C2F2">
                  <a:shade val="30000"/>
                  <a:satMod val="115000"/>
                </a:srgbClr>
              </a:gs>
              <a:gs pos="66000">
                <a:srgbClr val="34C2F2">
                  <a:shade val="67500"/>
                  <a:satMod val="115000"/>
                </a:srgbClr>
              </a:gs>
              <a:gs pos="100000">
                <a:srgbClr val="34C2F2">
                  <a:shade val="100000"/>
                  <a:satMod val="115000"/>
                </a:srgbClr>
              </a:gs>
            </a:gsLst>
            <a:lin ang="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0" name="Rectangle 9">
            <a:extLst>
              <a:ext uri="{FF2B5EF4-FFF2-40B4-BE49-F238E27FC236}">
                <a16:creationId xmlns:a16="http://schemas.microsoft.com/office/drawing/2014/main" id="{D1CAFA9A-7B97-4B12-8178-5D34F6804BB8}"/>
              </a:ext>
            </a:extLst>
          </p:cNvPr>
          <p:cNvSpPr/>
          <p:nvPr/>
        </p:nvSpPr>
        <p:spPr>
          <a:xfrm>
            <a:off x="0" y="5153229"/>
            <a:ext cx="1706371" cy="1706371"/>
          </a:xfrm>
          <a:prstGeom prst="rect">
            <a:avLst/>
          </a:prstGeom>
          <a:solidFill>
            <a:srgbClr val="172C5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1" name="Rectangle 10">
            <a:extLst>
              <a:ext uri="{FF2B5EF4-FFF2-40B4-BE49-F238E27FC236}">
                <a16:creationId xmlns:a16="http://schemas.microsoft.com/office/drawing/2014/main" id="{22C9025D-CA35-48D2-AB7F-4AE075EF2B29}"/>
              </a:ext>
            </a:extLst>
          </p:cNvPr>
          <p:cNvSpPr/>
          <p:nvPr/>
        </p:nvSpPr>
        <p:spPr>
          <a:xfrm>
            <a:off x="6068079" y="4074243"/>
            <a:ext cx="412051" cy="412051"/>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339A4220-198C-4708-8146-7655DD50C90E}"/>
              </a:ext>
            </a:extLst>
          </p:cNvPr>
          <p:cNvSpPr/>
          <p:nvPr/>
        </p:nvSpPr>
        <p:spPr>
          <a:xfrm>
            <a:off x="4347299" y="1655109"/>
            <a:ext cx="153549" cy="153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469633E6-C642-4965-B9FC-EB3767013470}"/>
              </a:ext>
            </a:extLst>
          </p:cNvPr>
          <p:cNvSpPr/>
          <p:nvPr/>
        </p:nvSpPr>
        <p:spPr>
          <a:xfrm>
            <a:off x="4043011" y="2607"/>
            <a:ext cx="793900" cy="793900"/>
          </a:xfrm>
          <a:prstGeom prst="rect">
            <a:avLst/>
          </a:prstGeom>
          <a:gradFill flip="none" rotWithShape="1">
            <a:gsLst>
              <a:gs pos="0">
                <a:srgbClr val="0D4B84">
                  <a:shade val="30000"/>
                  <a:satMod val="115000"/>
                </a:srgbClr>
              </a:gs>
              <a:gs pos="50000">
                <a:srgbClr val="0D4B84">
                  <a:shade val="67500"/>
                  <a:satMod val="115000"/>
                </a:srgbClr>
              </a:gs>
              <a:gs pos="100000">
                <a:srgbClr val="0D4B84">
                  <a:shade val="100000"/>
                  <a:satMod val="115000"/>
                </a:srgbClr>
              </a:gs>
            </a:gsLst>
            <a:lin ang="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504A702C-04F5-4142-A771-721048FE7EC2}"/>
              </a:ext>
            </a:extLst>
          </p:cNvPr>
          <p:cNvSpPr/>
          <p:nvPr/>
        </p:nvSpPr>
        <p:spPr>
          <a:xfrm>
            <a:off x="1706372" y="5153231"/>
            <a:ext cx="993144" cy="993144"/>
          </a:xfrm>
          <a:prstGeom prst="rect">
            <a:avLst/>
          </a:prstGeom>
          <a:gradFill flip="none" rotWithShape="1">
            <a:gsLst>
              <a:gs pos="27000">
                <a:srgbClr val="34C2F2">
                  <a:shade val="30000"/>
                  <a:satMod val="115000"/>
                </a:srgbClr>
              </a:gs>
              <a:gs pos="59000">
                <a:srgbClr val="34C2F2">
                  <a:shade val="67500"/>
                  <a:satMod val="115000"/>
                </a:srgbClr>
              </a:gs>
              <a:gs pos="100000">
                <a:srgbClr val="34C2F2">
                  <a:shade val="100000"/>
                  <a:satMod val="115000"/>
                </a:srgbClr>
              </a:gs>
            </a:gsLst>
            <a:lin ang="540000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39D3AD89-91D6-410A-A753-BD3FCB97801F}"/>
              </a:ext>
            </a:extLst>
          </p:cNvPr>
          <p:cNvSpPr/>
          <p:nvPr/>
        </p:nvSpPr>
        <p:spPr>
          <a:xfrm>
            <a:off x="2685777" y="6146375"/>
            <a:ext cx="267798" cy="267798"/>
          </a:xfrm>
          <a:prstGeom prst="rect">
            <a:avLst/>
          </a:prstGeom>
          <a:solidFill>
            <a:srgbClr val="0D4B8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BE31ECC9-369B-4DAA-BE01-3B2F6BA689B3}"/>
              </a:ext>
            </a:extLst>
          </p:cNvPr>
          <p:cNvSpPr/>
          <p:nvPr/>
        </p:nvSpPr>
        <p:spPr>
          <a:xfrm>
            <a:off x="2956677" y="5961278"/>
            <a:ext cx="184872" cy="184872"/>
          </a:xfrm>
          <a:prstGeom prst="rect">
            <a:avLst/>
          </a:prstGeom>
          <a:solidFill>
            <a:srgbClr val="0D4B8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4EC9073A-029E-40F8-BF16-69DDD9A9565D}"/>
              </a:ext>
            </a:extLst>
          </p:cNvPr>
          <p:cNvSpPr/>
          <p:nvPr/>
        </p:nvSpPr>
        <p:spPr>
          <a:xfrm>
            <a:off x="5367275" y="4771124"/>
            <a:ext cx="412051" cy="412051"/>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grpSp>
        <p:nvGrpSpPr>
          <p:cNvPr id="18" name="Group 17">
            <a:extLst>
              <a:ext uri="{FF2B5EF4-FFF2-40B4-BE49-F238E27FC236}">
                <a16:creationId xmlns:a16="http://schemas.microsoft.com/office/drawing/2014/main" id="{01C71F72-95B4-408C-AE2B-5DC67A79A32A}"/>
              </a:ext>
            </a:extLst>
          </p:cNvPr>
          <p:cNvGrpSpPr/>
          <p:nvPr/>
        </p:nvGrpSpPr>
        <p:grpSpPr>
          <a:xfrm>
            <a:off x="4500849" y="572684"/>
            <a:ext cx="2561082" cy="2892993"/>
            <a:chOff x="4500849" y="572684"/>
            <a:chExt cx="2561082" cy="2892993"/>
          </a:xfrm>
        </p:grpSpPr>
        <p:sp>
          <p:nvSpPr>
            <p:cNvPr id="19" name="Rectangle 18">
              <a:extLst>
                <a:ext uri="{FF2B5EF4-FFF2-40B4-BE49-F238E27FC236}">
                  <a16:creationId xmlns:a16="http://schemas.microsoft.com/office/drawing/2014/main" id="{650F1FE0-5845-432F-8B7C-D74F7AFF59EB}"/>
                </a:ext>
              </a:extLst>
            </p:cNvPr>
            <p:cNvSpPr/>
            <p:nvPr/>
          </p:nvSpPr>
          <p:spPr>
            <a:xfrm>
              <a:off x="5109426" y="1314025"/>
              <a:ext cx="1066416" cy="1066416"/>
            </a:xfrm>
            <a:prstGeom prst="rect">
              <a:avLst/>
            </a:prstGeom>
            <a:solidFill>
              <a:srgbClr val="0D4B8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0" name="Rectangle 19">
              <a:extLst>
                <a:ext uri="{FF2B5EF4-FFF2-40B4-BE49-F238E27FC236}">
                  <a16:creationId xmlns:a16="http://schemas.microsoft.com/office/drawing/2014/main" id="{DE90BD9A-3227-486B-876F-1B39A24BBEC3}"/>
                </a:ext>
              </a:extLst>
            </p:cNvPr>
            <p:cNvSpPr/>
            <p:nvPr/>
          </p:nvSpPr>
          <p:spPr>
            <a:xfrm>
              <a:off x="4836911" y="796507"/>
              <a:ext cx="304288" cy="304288"/>
            </a:xfrm>
            <a:prstGeom prst="rect">
              <a:avLst/>
            </a:prstGeom>
            <a:solidFill>
              <a:srgbClr val="34C2F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1" name="Rectangle 20">
              <a:extLst>
                <a:ext uri="{FF2B5EF4-FFF2-40B4-BE49-F238E27FC236}">
                  <a16:creationId xmlns:a16="http://schemas.microsoft.com/office/drawing/2014/main" id="{49164A1D-4921-409E-BA33-843FB18107E0}"/>
                </a:ext>
              </a:extLst>
            </p:cNvPr>
            <p:cNvSpPr/>
            <p:nvPr/>
          </p:nvSpPr>
          <p:spPr>
            <a:xfrm>
              <a:off x="6161431" y="2378810"/>
              <a:ext cx="304288" cy="304288"/>
            </a:xfrm>
            <a:prstGeom prst="rect">
              <a:avLst/>
            </a:prstGeom>
            <a:solidFill>
              <a:srgbClr val="172C5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2" name="Rectangle 21">
              <a:extLst>
                <a:ext uri="{FF2B5EF4-FFF2-40B4-BE49-F238E27FC236}">
                  <a16:creationId xmlns:a16="http://schemas.microsoft.com/office/drawing/2014/main" id="{60776070-80AE-41B5-B662-B3393F5D1F96}"/>
                </a:ext>
              </a:extLst>
            </p:cNvPr>
            <p:cNvSpPr/>
            <p:nvPr/>
          </p:nvSpPr>
          <p:spPr>
            <a:xfrm>
              <a:off x="6464746" y="2683098"/>
              <a:ext cx="597185" cy="597185"/>
            </a:xfrm>
            <a:prstGeom prst="rect">
              <a:avLst/>
            </a:prstGeom>
            <a:solidFill>
              <a:srgbClr val="1B68A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3" name="Rectangle 22">
              <a:extLst>
                <a:ext uri="{FF2B5EF4-FFF2-40B4-BE49-F238E27FC236}">
                  <a16:creationId xmlns:a16="http://schemas.microsoft.com/office/drawing/2014/main" id="{C1EE652B-202F-4408-8259-5B1FBDFF55DA}"/>
                </a:ext>
              </a:extLst>
            </p:cNvPr>
            <p:cNvSpPr/>
            <p:nvPr/>
          </p:nvSpPr>
          <p:spPr>
            <a:xfrm>
              <a:off x="6279988" y="3280918"/>
              <a:ext cx="184759" cy="184759"/>
            </a:xfrm>
            <a:prstGeom prst="rect">
              <a:avLst/>
            </a:prstGeom>
            <a:solidFill>
              <a:srgbClr val="0D4B8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4" name="Rectangle 23">
              <a:extLst>
                <a:ext uri="{FF2B5EF4-FFF2-40B4-BE49-F238E27FC236}">
                  <a16:creationId xmlns:a16="http://schemas.microsoft.com/office/drawing/2014/main" id="{AE645C3D-762C-47D3-8873-E351116C2507}"/>
                </a:ext>
              </a:extLst>
            </p:cNvPr>
            <p:cNvSpPr/>
            <p:nvPr/>
          </p:nvSpPr>
          <p:spPr>
            <a:xfrm>
              <a:off x="5730801" y="572684"/>
              <a:ext cx="208133" cy="208133"/>
            </a:xfrm>
            <a:prstGeom prst="rect">
              <a:avLst/>
            </a:prstGeom>
            <a:solidFill>
              <a:srgbClr val="34C2F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5" name="Rectangle 24">
              <a:extLst>
                <a:ext uri="{FF2B5EF4-FFF2-40B4-BE49-F238E27FC236}">
                  <a16:creationId xmlns:a16="http://schemas.microsoft.com/office/drawing/2014/main" id="{64404554-D29B-4F29-A478-1D33ECB05104}"/>
                </a:ext>
              </a:extLst>
            </p:cNvPr>
            <p:cNvSpPr/>
            <p:nvPr/>
          </p:nvSpPr>
          <p:spPr>
            <a:xfrm>
              <a:off x="5938934" y="778071"/>
              <a:ext cx="96572" cy="96572"/>
            </a:xfrm>
            <a:prstGeom prst="rect">
              <a:avLst/>
            </a:prstGeom>
            <a:solidFill>
              <a:srgbClr val="0D4B8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6" name="Rectangle 25">
              <a:extLst>
                <a:ext uri="{FF2B5EF4-FFF2-40B4-BE49-F238E27FC236}">
                  <a16:creationId xmlns:a16="http://schemas.microsoft.com/office/drawing/2014/main" id="{D93099B2-0430-48AC-93A0-5B8E8883A4FA}"/>
                </a:ext>
              </a:extLst>
            </p:cNvPr>
            <p:cNvSpPr/>
            <p:nvPr/>
          </p:nvSpPr>
          <p:spPr>
            <a:xfrm>
              <a:off x="6617292" y="1323084"/>
              <a:ext cx="218061" cy="218061"/>
            </a:xfrm>
            <a:prstGeom prst="rect">
              <a:avLst/>
            </a:prstGeom>
            <a:solidFill>
              <a:srgbClr val="1B68AE"/>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7" name="Rectangle 26">
              <a:extLst>
                <a:ext uri="{FF2B5EF4-FFF2-40B4-BE49-F238E27FC236}">
                  <a16:creationId xmlns:a16="http://schemas.microsoft.com/office/drawing/2014/main" id="{DFA09613-3FEE-4857-B51E-C83B159CEF8D}"/>
                </a:ext>
              </a:extLst>
            </p:cNvPr>
            <p:cNvSpPr/>
            <p:nvPr/>
          </p:nvSpPr>
          <p:spPr>
            <a:xfrm>
              <a:off x="4500849" y="1808659"/>
              <a:ext cx="304288" cy="304288"/>
            </a:xfrm>
            <a:prstGeom prst="rect">
              <a:avLst/>
            </a:prstGeom>
            <a:solidFill>
              <a:srgbClr val="0D4B8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28" name="Rectangle 27">
              <a:extLst>
                <a:ext uri="{FF2B5EF4-FFF2-40B4-BE49-F238E27FC236}">
                  <a16:creationId xmlns:a16="http://schemas.microsoft.com/office/drawing/2014/main" id="{CFC8E874-4648-44FE-BAD4-FC4E77662E30}"/>
                </a:ext>
              </a:extLst>
            </p:cNvPr>
            <p:cNvSpPr/>
            <p:nvPr/>
          </p:nvSpPr>
          <p:spPr>
            <a:xfrm>
              <a:off x="6175842" y="874643"/>
              <a:ext cx="448441" cy="448441"/>
            </a:xfrm>
            <a:prstGeom prst="rect">
              <a:avLst/>
            </a:prstGeom>
            <a:solidFill>
              <a:srgbClr val="34C2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grpSp>
          <p:nvGrpSpPr>
            <p:cNvPr id="29" name="Group 28">
              <a:extLst>
                <a:ext uri="{FF2B5EF4-FFF2-40B4-BE49-F238E27FC236}">
                  <a16:creationId xmlns:a16="http://schemas.microsoft.com/office/drawing/2014/main" id="{6B244C9A-3619-4891-ABE7-0CB473F9FB92}"/>
                </a:ext>
              </a:extLst>
            </p:cNvPr>
            <p:cNvGrpSpPr/>
            <p:nvPr/>
          </p:nvGrpSpPr>
          <p:grpSpPr>
            <a:xfrm>
              <a:off x="5109427" y="2380440"/>
              <a:ext cx="1066415" cy="534839"/>
              <a:chOff x="4460576" y="2078147"/>
              <a:chExt cx="752829" cy="377566"/>
            </a:xfrm>
          </p:grpSpPr>
          <p:sp>
            <p:nvSpPr>
              <p:cNvPr id="30" name="Rectangle 29">
                <a:extLst>
                  <a:ext uri="{FF2B5EF4-FFF2-40B4-BE49-F238E27FC236}">
                    <a16:creationId xmlns:a16="http://schemas.microsoft.com/office/drawing/2014/main" id="{34886C40-20B6-412F-8ECC-4B0B653BCEE8}"/>
                  </a:ext>
                </a:extLst>
              </p:cNvPr>
              <p:cNvSpPr/>
              <p:nvPr/>
            </p:nvSpPr>
            <p:spPr>
              <a:xfrm>
                <a:off x="4460576" y="2079299"/>
                <a:ext cx="376414" cy="376414"/>
              </a:xfrm>
              <a:prstGeom prst="rect">
                <a:avLst/>
              </a:prstGeom>
              <a:gradFill flip="none" rotWithShape="1">
                <a:gsLst>
                  <a:gs pos="33000">
                    <a:srgbClr val="1B68AE"/>
                  </a:gs>
                  <a:gs pos="0">
                    <a:srgbClr val="134777"/>
                  </a:gs>
                  <a:gs pos="100000">
                    <a:srgbClr val="1B68AE"/>
                  </a:gs>
                </a:gsLst>
                <a:lin ang="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31" name="Rectangle 30">
                <a:extLst>
                  <a:ext uri="{FF2B5EF4-FFF2-40B4-BE49-F238E27FC236}">
                    <a16:creationId xmlns:a16="http://schemas.microsoft.com/office/drawing/2014/main" id="{91744254-813D-4FD5-8FDC-CD0A4E778657}"/>
                  </a:ext>
                </a:extLst>
              </p:cNvPr>
              <p:cNvSpPr/>
              <p:nvPr/>
            </p:nvSpPr>
            <p:spPr>
              <a:xfrm>
                <a:off x="4836990" y="2078147"/>
                <a:ext cx="376415" cy="376415"/>
              </a:xfrm>
              <a:prstGeom prst="rect">
                <a:avLst/>
              </a:prstGeom>
              <a:gradFill flip="none" rotWithShape="1">
                <a:gsLst>
                  <a:gs pos="39000">
                    <a:srgbClr val="34C2F2">
                      <a:shade val="67500"/>
                      <a:satMod val="115000"/>
                    </a:srgbClr>
                  </a:gs>
                  <a:gs pos="100000">
                    <a:srgbClr val="34C2F2">
                      <a:shade val="100000"/>
                      <a:satMod val="115000"/>
                    </a:srgbClr>
                  </a:gs>
                </a:gsLst>
                <a:lin ang="0" scaled="1"/>
                <a:tileRect/>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grpSp>
      </p:grpSp>
      <p:sp>
        <p:nvSpPr>
          <p:cNvPr id="32" name="Rectangle 31">
            <a:extLst>
              <a:ext uri="{FF2B5EF4-FFF2-40B4-BE49-F238E27FC236}">
                <a16:creationId xmlns:a16="http://schemas.microsoft.com/office/drawing/2014/main" id="{1E01A971-2A37-4C93-ADBC-B290F6ED6A80}"/>
              </a:ext>
            </a:extLst>
          </p:cNvPr>
          <p:cNvSpPr/>
          <p:nvPr/>
        </p:nvSpPr>
        <p:spPr>
          <a:xfrm>
            <a:off x="6480130" y="4482927"/>
            <a:ext cx="184759" cy="184759"/>
          </a:xfrm>
          <a:prstGeom prst="rect">
            <a:avLst/>
          </a:prstGeom>
          <a:solidFill>
            <a:srgbClr val="0D4B8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33" name="Rectangle 32">
            <a:extLst>
              <a:ext uri="{FF2B5EF4-FFF2-40B4-BE49-F238E27FC236}">
                <a16:creationId xmlns:a16="http://schemas.microsoft.com/office/drawing/2014/main" id="{02A394E3-31B8-407E-A3AE-AD87E304632F}"/>
              </a:ext>
            </a:extLst>
          </p:cNvPr>
          <p:cNvSpPr/>
          <p:nvPr/>
        </p:nvSpPr>
        <p:spPr>
          <a:xfrm>
            <a:off x="6664889" y="4392785"/>
            <a:ext cx="92016" cy="92016"/>
          </a:xfrm>
          <a:prstGeom prst="rect">
            <a:avLst/>
          </a:prstGeom>
          <a:solidFill>
            <a:srgbClr val="0D4B8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IN"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pic>
        <p:nvPicPr>
          <p:cNvPr id="34" name="Picture 33" descr="Logo&#10;&#10;Description automatically generated">
            <a:extLst>
              <a:ext uri="{FF2B5EF4-FFF2-40B4-BE49-F238E27FC236}">
                <a16:creationId xmlns:a16="http://schemas.microsoft.com/office/drawing/2014/main" id="{3BE81899-875D-4094-B908-3D3D8D78D4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71553" y="700873"/>
            <a:ext cx="7119690" cy="5258311"/>
          </a:xfrm>
          <a:prstGeom prst="rect">
            <a:avLst/>
          </a:prstGeom>
        </p:spPr>
      </p:pic>
      <p:pic>
        <p:nvPicPr>
          <p:cNvPr id="35" name="Picture 34">
            <a:extLst>
              <a:ext uri="{FF2B5EF4-FFF2-40B4-BE49-F238E27FC236}">
                <a16:creationId xmlns:a16="http://schemas.microsoft.com/office/drawing/2014/main" id="{8D4809E9-BC05-495D-8018-7B2C2731A020}"/>
              </a:ext>
            </a:extLst>
          </p:cNvPr>
          <p:cNvPicPr>
            <a:picLocks noChangeAspect="1"/>
          </p:cNvPicPr>
          <p:nvPr userDrawn="1"/>
        </p:nvPicPr>
        <p:blipFill>
          <a:blip r:embed="rId3"/>
          <a:stretch>
            <a:fillRect/>
          </a:stretch>
        </p:blipFill>
        <p:spPr>
          <a:xfrm>
            <a:off x="1378867" y="2554853"/>
            <a:ext cx="2685777" cy="2598491"/>
          </a:xfrm>
          <a:prstGeom prst="rect">
            <a:avLst/>
          </a:prstGeom>
          <a:noFill/>
          <a:ln w="19050">
            <a:noFill/>
          </a:ln>
        </p:spPr>
      </p:pic>
    </p:spTree>
    <p:extLst>
      <p:ext uri="{BB962C8B-B14F-4D97-AF65-F5344CB8AC3E}">
        <p14:creationId xmlns:p14="http://schemas.microsoft.com/office/powerpoint/2010/main" val="109251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736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2_Right Quarter white new">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FDA737-7241-4C37-BAD2-423BBB32D19F}"/>
              </a:ext>
            </a:extLst>
          </p:cNvPr>
          <p:cNvSpPr>
            <a:spLocks noGrp="1"/>
          </p:cNvSpPr>
          <p:nvPr>
            <p:ph type="title"/>
          </p:nvPr>
        </p:nvSpPr>
        <p:spPr>
          <a:xfrm>
            <a:off x="530470" y="326467"/>
            <a:ext cx="11260898" cy="910248"/>
          </a:xfrm>
          <a:prstGeom prst="rect">
            <a:avLst/>
          </a:prstGeom>
        </p:spPr>
        <p:txBody>
          <a:bodyPr>
            <a:normAutofit/>
          </a:bodyPr>
          <a:lstStyle>
            <a:lvl1pPr>
              <a:defRPr sz="3500">
                <a:gradFill>
                  <a:gsLst>
                    <a:gs pos="50400">
                      <a:srgbClr val="B3743B"/>
                    </a:gs>
                    <a:gs pos="0">
                      <a:srgbClr val="DA9C55"/>
                    </a:gs>
                    <a:gs pos="100000">
                      <a:srgbClr val="935427"/>
                    </a:gs>
                  </a:gsLst>
                  <a:lin ang="0" scaled="0"/>
                </a:gradFill>
              </a:defRPr>
            </a:lvl1pPr>
          </a:lstStyle>
          <a:p>
            <a:r>
              <a:rPr lang="en-US"/>
              <a:t>Click to edit Master title style</a:t>
            </a:r>
          </a:p>
        </p:txBody>
      </p:sp>
      <p:sp>
        <p:nvSpPr>
          <p:cNvPr id="6" name="Dianummer">
            <a:extLst>
              <a:ext uri="{FF2B5EF4-FFF2-40B4-BE49-F238E27FC236}">
                <a16:creationId xmlns:a16="http://schemas.microsoft.com/office/drawing/2014/main" id="{643E3F16-F6BC-4B98-B0A6-975603ABEBA7}"/>
              </a:ext>
            </a:extLst>
          </p:cNvPr>
          <p:cNvSpPr txBox="1">
            <a:spLocks noGrp="1"/>
          </p:cNvSpPr>
          <p:nvPr>
            <p:ph type="sldNum" sz="quarter" idx="4"/>
          </p:nvPr>
        </p:nvSpPr>
        <p:spPr>
          <a:xfrm>
            <a:off x="11010507" y="6588988"/>
            <a:ext cx="1133119" cy="230832"/>
          </a:xfrm>
          <a:prstGeom prst="rect">
            <a:avLst/>
          </a:prstGeom>
          <a:ln w="12700">
            <a:miter lim="400000"/>
          </a:ln>
        </p:spPr>
        <p:txBody>
          <a:bodyPr wrap="square" lIns="45719" rIns="45719" anchor="ctr">
            <a:spAutoFit/>
          </a:bodyPr>
          <a:lstStyle>
            <a:lvl1pPr algn="r">
              <a:defRPr sz="900">
                <a:solidFill>
                  <a:srgbClr val="80502B"/>
                </a:solidFill>
                <a:latin typeface="Intel Clear" panose="020B0604020203020204" pitchFamily="34" charset="0"/>
                <a:ea typeface="Intel Clear" panose="020B0604020203020204" pitchFamily="34" charset="0"/>
                <a:cs typeface="Intel Clear" panose="020B0604020203020204" pitchFamily="34" charset="0"/>
                <a:sym typeface="Calibri"/>
              </a:defRPr>
            </a:lvl1pPr>
          </a:lstStyle>
          <a:p>
            <a:fld id="{BF013B05-133D-4669-BA34-06FF69386489}" type="slidenum">
              <a:rPr lang="en-US" smtClean="0"/>
              <a:t>‹#›</a:t>
            </a:fld>
            <a:endParaRPr lang="en-US"/>
          </a:p>
        </p:txBody>
      </p:sp>
    </p:spTree>
    <p:extLst>
      <p:ext uri="{BB962C8B-B14F-4D97-AF65-F5344CB8AC3E}">
        <p14:creationId xmlns:p14="http://schemas.microsoft.com/office/powerpoint/2010/main" val="2488309944"/>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37787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15AA-229D-4A6C-90C6-57CFD374E6F1}"/>
              </a:ext>
            </a:extLst>
          </p:cNvPr>
          <p:cNvSpPr>
            <a:spLocks noGrp="1"/>
          </p:cNvSpPr>
          <p:nvPr>
            <p:ph type="title" hasCustomPrompt="1"/>
          </p:nvPr>
        </p:nvSpPr>
        <p:spPr/>
        <p:txBody>
          <a:bodyPr/>
          <a:lstStyle/>
          <a:p>
            <a:r>
              <a:rPr lang="en-US"/>
              <a:t>Click to edit title style</a:t>
            </a:r>
          </a:p>
        </p:txBody>
      </p:sp>
    </p:spTree>
    <p:extLst>
      <p:ext uri="{BB962C8B-B14F-4D97-AF65-F5344CB8AC3E}">
        <p14:creationId xmlns:p14="http://schemas.microsoft.com/office/powerpoint/2010/main" val="52937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1" y="571501"/>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latin typeface="IntelOne Display Light" panose="020B0403020203020204" pitchFamily="34" charset="0"/>
              </a:defRPr>
            </a:lvl1pPr>
          </a:lstStyle>
          <a:p>
            <a:r>
              <a:rPr lang="en-US"/>
              <a:t>40pt </a:t>
            </a:r>
            <a:r>
              <a:rPr lang="en-US" err="1"/>
              <a:t>IntelOne</a:t>
            </a:r>
            <a:r>
              <a:rPr lang="en-US"/>
              <a:t> Display Light Text Goes Here</a:t>
            </a:r>
          </a:p>
        </p:txBody>
      </p:sp>
    </p:spTree>
    <p:extLst>
      <p:ext uri="{BB962C8B-B14F-4D97-AF65-F5344CB8AC3E}">
        <p14:creationId xmlns:p14="http://schemas.microsoft.com/office/powerpoint/2010/main" val="327142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solidFill>
                  <a:schemeClr val="tx2"/>
                </a:solidFill>
              </a:defRPr>
            </a:lvl2pPr>
            <a:lvl3pPr>
              <a:defRPr sz="2400">
                <a:solidFill>
                  <a:schemeClr val="tx2"/>
                </a:solidFill>
              </a:defRPr>
            </a:lvl3pPr>
            <a:lvl4pPr>
              <a:defRPr sz="2133">
                <a:solidFill>
                  <a:schemeClr val="tx2"/>
                </a:solidFill>
              </a:defRPr>
            </a:lvl4pPr>
            <a:lvl5pPr>
              <a:defRPr>
                <a:solidFill>
                  <a:schemeClr val="tx2"/>
                </a:solidFill>
              </a:defRPr>
            </a:lvl5pPr>
          </a:lstStyle>
          <a:p>
            <a:pPr lvl="0"/>
            <a:r>
              <a:rPr lang="en-US"/>
              <a:t>18pt Intel Clear body text</a:t>
            </a:r>
          </a:p>
          <a:p>
            <a:pPr lvl="1"/>
            <a:r>
              <a:rPr lang="en-US"/>
              <a:t>18pt Intel Clear bullet one</a:t>
            </a:r>
          </a:p>
          <a:p>
            <a:pPr lvl="2"/>
            <a:r>
              <a:rPr lang="en-US"/>
              <a:t>18pt Intel Clear sub-bullet</a:t>
            </a:r>
          </a:p>
          <a:p>
            <a:pPr lvl="3"/>
            <a:r>
              <a:rPr lang="en-US"/>
              <a:t>16pt Intel Clear fourth level</a:t>
            </a:r>
          </a:p>
          <a:p>
            <a:pPr lvl="4"/>
            <a:r>
              <a:rPr lang="en-US" err="1"/>
              <a:t>14pt</a:t>
            </a:r>
            <a:r>
              <a:rPr lang="en-US"/>
              <a:t> Intel Clear 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311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a:p>
        </p:txBody>
      </p:sp>
      <p:sp>
        <p:nvSpPr>
          <p:cNvPr id="4" name="Title 6">
            <a:extLst>
              <a:ext uri="{FF2B5EF4-FFF2-40B4-BE49-F238E27FC236}">
                <a16:creationId xmlns:a16="http://schemas.microsoft.com/office/drawing/2014/main" id="{28D59F8A-B56E-481A-84D4-BA8C6435905E}"/>
              </a:ext>
            </a:extLst>
          </p:cNvPr>
          <p:cNvSpPr>
            <a:spLocks noGrp="1"/>
          </p:cNvSpPr>
          <p:nvPr>
            <p:ph type="title" hasCustomPrompt="1"/>
          </p:nvPr>
        </p:nvSpPr>
        <p:spPr>
          <a:xfrm>
            <a:off x="455061" y="359225"/>
            <a:ext cx="11281879" cy="704713"/>
          </a:xfrm>
        </p:spPr>
        <p:txBody>
          <a:bodyPr/>
          <a:lstStyle>
            <a:lvl1pPr algn="l">
              <a:defRPr b="0" i="0" baseline="0">
                <a:solidFill>
                  <a:schemeClr val="tx2"/>
                </a:solidFill>
                <a:latin typeface="+mj-lt"/>
                <a:cs typeface="Arial" panose="020B0604020202020204" pitchFamily="34" charset="0"/>
              </a:defRPr>
            </a:lvl1pPr>
          </a:lstStyle>
          <a:p>
            <a:r>
              <a:rPr lang="en-US"/>
              <a:t>28pt Arial Headline</a:t>
            </a:r>
          </a:p>
        </p:txBody>
      </p:sp>
      <p:sp>
        <p:nvSpPr>
          <p:cNvPr id="7" name="Text Placeholder 7">
            <a:extLst>
              <a:ext uri="{FF2B5EF4-FFF2-40B4-BE49-F238E27FC236}">
                <a16:creationId xmlns:a16="http://schemas.microsoft.com/office/drawing/2014/main" id="{4DFB849A-854B-42C1-B8A6-4EA1CA4462C1}"/>
              </a:ext>
            </a:extLst>
          </p:cNvPr>
          <p:cNvSpPr>
            <a:spLocks noGrp="1"/>
          </p:cNvSpPr>
          <p:nvPr>
            <p:ph type="body" sz="quarter" idx="14"/>
          </p:nvPr>
        </p:nvSpPr>
        <p:spPr>
          <a:xfrm>
            <a:off x="455061" y="1063938"/>
            <a:ext cx="11282105" cy="361949"/>
          </a:xfrm>
        </p:spPr>
        <p:txBody>
          <a:bodyPr/>
          <a:lstStyle>
            <a:lvl1pPr>
              <a:defRPr sz="1600">
                <a:solidFill>
                  <a:schemeClr val="tx2"/>
                </a:soli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BB070A97-F19B-4688-A334-AA669D15A432}"/>
              </a:ext>
            </a:extLst>
          </p:cNvPr>
          <p:cNvSpPr/>
          <p:nvPr userDrawn="1"/>
        </p:nvSpPr>
        <p:spPr>
          <a:xfrm>
            <a:off x="10739718" y="80682"/>
            <a:ext cx="1452282" cy="2868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375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 chart">
    <p:spTree>
      <p:nvGrpSpPr>
        <p:cNvPr id="1" name=""/>
        <p:cNvGrpSpPr/>
        <p:nvPr/>
      </p:nvGrpSpPr>
      <p:grpSpPr>
        <a:xfrm>
          <a:off x="0" y="0"/>
          <a:ext cx="0" cy="0"/>
          <a:chOff x="0" y="0"/>
          <a:chExt cx="0" cy="0"/>
        </a:xfrm>
      </p:grpSpPr>
      <p:sp>
        <p:nvSpPr>
          <p:cNvPr id="11" name="Text Placeholder 8"/>
          <p:cNvSpPr>
            <a:spLocks noGrp="1"/>
          </p:cNvSpPr>
          <p:nvPr>
            <p:ph type="body" sz="quarter" idx="13" hasCustomPrompt="1"/>
          </p:nvPr>
        </p:nvSpPr>
        <p:spPr>
          <a:xfrm>
            <a:off x="469901" y="860053"/>
            <a:ext cx="11188700" cy="757255"/>
          </a:xfrm>
          <a:prstGeom prst="rect">
            <a:avLst/>
          </a:prstGeom>
        </p:spPr>
        <p:txBody>
          <a:bodyPr/>
          <a:lstStyle>
            <a:lvl1pPr marL="0" indent="0">
              <a:buNone/>
              <a:defRPr lang="en-US" sz="1400" noProof="0" dirty="0"/>
            </a:lvl1pPr>
          </a:lstStyle>
          <a:p>
            <a:pPr marL="228600" lvl="0" indent="-228600"/>
            <a:r>
              <a:rPr lang="en-US" noProof="0"/>
              <a:t>Click to add subtitle</a:t>
            </a:r>
          </a:p>
        </p:txBody>
      </p:sp>
      <p:sp>
        <p:nvSpPr>
          <p:cNvPr id="13" name="Title Placeholder 1"/>
          <p:cNvSpPr>
            <a:spLocks noGrp="1"/>
          </p:cNvSpPr>
          <p:nvPr>
            <p:ph type="title" hasCustomPrompt="1"/>
          </p:nvPr>
        </p:nvSpPr>
        <p:spPr>
          <a:xfrm>
            <a:off x="469901" y="355543"/>
            <a:ext cx="11188700" cy="334101"/>
          </a:xfrm>
          <a:prstGeom prst="rect">
            <a:avLst/>
          </a:prstGeom>
        </p:spPr>
        <p:txBody>
          <a:bodyPr vert="horz" lIns="0" tIns="0" rIns="0" bIns="0" rtlCol="0" anchor="t" anchorCtr="0">
            <a:noAutofit/>
          </a:bodyPr>
          <a:lstStyle>
            <a:lvl1pPr>
              <a:defRPr lang="en-US" sz="2800" noProof="0" dirty="0">
                <a:ea typeface="Open Sans Light" panose="020B0306030504020204" pitchFamily="34" charset="0"/>
                <a:cs typeface="Open Sans Light" panose="020B0306030504020204" pitchFamily="34" charset="0"/>
              </a:defRPr>
            </a:lvl1pPr>
          </a:lstStyle>
          <a:p>
            <a:pPr lvl="0"/>
            <a:r>
              <a:rPr lang="en-US" noProof="0"/>
              <a:t>Click to add title</a:t>
            </a:r>
          </a:p>
        </p:txBody>
      </p:sp>
      <p:sp>
        <p:nvSpPr>
          <p:cNvPr id="4" name="Rectangle 3">
            <a:extLst>
              <a:ext uri="{FF2B5EF4-FFF2-40B4-BE49-F238E27FC236}">
                <a16:creationId xmlns:a16="http://schemas.microsoft.com/office/drawing/2014/main" id="{749F61E6-C08E-446E-AA4A-86F0A74B152E}"/>
              </a:ext>
            </a:extLst>
          </p:cNvPr>
          <p:cNvSpPr/>
          <p:nvPr userDrawn="1"/>
        </p:nvSpPr>
        <p:spPr>
          <a:xfrm>
            <a:off x="10739718" y="80682"/>
            <a:ext cx="1452282" cy="2868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612515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a:solidFill>
                <a:prstClr val="white"/>
              </a:solidFill>
            </a:endParaRPr>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rm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
        <p:nvSpPr>
          <p:cNvPr id="16" name="Content Placeholder 2"/>
          <p:cNvSpPr>
            <a:spLocks noGrp="1"/>
          </p:cNvSpPr>
          <p:nvPr>
            <p:ph sz="half" idx="13" hasCustomPrompt="1"/>
          </p:nvPr>
        </p:nvSpPr>
        <p:spPr>
          <a:xfrm>
            <a:off x="6237817" y="1604433"/>
            <a:ext cx="5340352" cy="4567767"/>
          </a:xfrm>
        </p:spPr>
        <p:txBody>
          <a:bodyPr vert="horz" lIns="0" tIns="0" rIns="0" bIns="0" rtlCol="0">
            <a:norm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0"/>
                <a:ea typeface="Intel Clear Pro" panose="020B0804020202060201" pitchFamily="34" charset="0"/>
                <a:cs typeface="Intel Clear Pro" panose="020B0804020202060201" pitchFamily="34" charset="0"/>
              </a:defRPr>
            </a:lvl1pPr>
          </a:lstStyle>
          <a:p>
            <a:r>
              <a:rPr lang="en-US"/>
              <a:t>28pt Intel Clear Pro Headline</a:t>
            </a:r>
          </a:p>
        </p:txBody>
      </p:sp>
      <p:sp>
        <p:nvSpPr>
          <p:cNvPr id="6" name="Rectangle 5">
            <a:extLst>
              <a:ext uri="{FF2B5EF4-FFF2-40B4-BE49-F238E27FC236}">
                <a16:creationId xmlns:a16="http://schemas.microsoft.com/office/drawing/2014/main" id="{33DF0DE5-6E88-4EAB-AA34-EB577F6AD928}"/>
              </a:ext>
            </a:extLst>
          </p:cNvPr>
          <p:cNvSpPr/>
          <p:nvPr userDrawn="1"/>
        </p:nvSpPr>
        <p:spPr>
          <a:xfrm>
            <a:off x="10739718" y="80682"/>
            <a:ext cx="1452282" cy="28687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78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a:t>75 </a:t>
            </a:r>
            <a:r>
              <a:rPr lang="en-US" err="1"/>
              <a:t>pt</a:t>
            </a:r>
            <a:r>
              <a:rPr lang="en-US"/>
              <a:t> Intel Clear Light</a:t>
            </a:r>
            <a:endParaRPr/>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32512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7416-C44D-4788-AE82-AF3D1327DA37}"/>
              </a:ext>
            </a:extLst>
          </p:cNvPr>
          <p:cNvSpPr>
            <a:spLocks noGrp="1"/>
          </p:cNvSpPr>
          <p:nvPr>
            <p:ph type="title" hasCustomPrompt="1"/>
          </p:nvPr>
        </p:nvSpPr>
        <p:spPr>
          <a:xfrm>
            <a:off x="381000" y="221694"/>
            <a:ext cx="10972800" cy="1199822"/>
          </a:xfrm>
        </p:spPr>
        <p:txBody>
          <a:bodyPr>
            <a:normAutofit/>
          </a:bodyPr>
          <a:lstStyle>
            <a:lvl1pPr>
              <a:defRPr sz="3600"/>
            </a:lvl1pPr>
          </a:lstStyle>
          <a:p>
            <a:r>
              <a:rPr lang="en-US"/>
              <a:t>Click to edit title style</a:t>
            </a:r>
          </a:p>
        </p:txBody>
      </p:sp>
      <p:sp>
        <p:nvSpPr>
          <p:cNvPr id="3" name="Content Placeholder 2">
            <a:extLst>
              <a:ext uri="{FF2B5EF4-FFF2-40B4-BE49-F238E27FC236}">
                <a16:creationId xmlns:a16="http://schemas.microsoft.com/office/drawing/2014/main" id="{F4768FF6-8FD0-4E13-A01B-AB7AF941CB42}"/>
              </a:ext>
            </a:extLst>
          </p:cNvPr>
          <p:cNvSpPr>
            <a:spLocks noGrp="1"/>
          </p:cNvSpPr>
          <p:nvPr>
            <p:ph idx="1" hasCustomPrompt="1"/>
          </p:nvPr>
        </p:nvSpPr>
        <p:spPr>
          <a:xfrm>
            <a:off x="381000" y="1487056"/>
            <a:ext cx="10972800" cy="4689908"/>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814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orient="horz" pos="2160">
          <p15:clr>
            <a:srgbClr val="FBAE40"/>
          </p15:clr>
        </p15:guide>
        <p15:guide id="5" pos="240">
          <p15:clr>
            <a:srgbClr val="FBAE40"/>
          </p15:clr>
        </p15:guide>
        <p15:guide id="6" pos="71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7416-C44D-4788-AE82-AF3D1327DA37}"/>
              </a:ext>
            </a:extLst>
          </p:cNvPr>
          <p:cNvSpPr>
            <a:spLocks noGrp="1"/>
          </p:cNvSpPr>
          <p:nvPr>
            <p:ph type="title" hasCustomPrompt="1"/>
          </p:nvPr>
        </p:nvSpPr>
        <p:spPr>
          <a:xfrm>
            <a:off x="381000" y="221694"/>
            <a:ext cx="10972800" cy="1199822"/>
          </a:xfrm>
        </p:spPr>
        <p:txBody>
          <a:bodyPr>
            <a:normAutofit/>
          </a:bodyPr>
          <a:lstStyle>
            <a:lvl1pPr>
              <a:defRPr sz="3600"/>
            </a:lvl1pPr>
          </a:lstStyle>
          <a:p>
            <a:r>
              <a:rPr lang="en-US"/>
              <a:t>Click to edit title style</a:t>
            </a:r>
          </a:p>
        </p:txBody>
      </p:sp>
      <p:sp>
        <p:nvSpPr>
          <p:cNvPr id="5" name="Text Placeholder 4">
            <a:extLst>
              <a:ext uri="{FF2B5EF4-FFF2-40B4-BE49-F238E27FC236}">
                <a16:creationId xmlns:a16="http://schemas.microsoft.com/office/drawing/2014/main" id="{22C827E3-834F-40BA-9518-B0648BD536F2}"/>
              </a:ext>
            </a:extLst>
          </p:cNvPr>
          <p:cNvSpPr>
            <a:spLocks noGrp="1"/>
          </p:cNvSpPr>
          <p:nvPr>
            <p:ph type="body" sz="quarter" idx="10" hasCustomPrompt="1"/>
          </p:nvPr>
        </p:nvSpPr>
        <p:spPr>
          <a:xfrm>
            <a:off x="381000" y="1494289"/>
            <a:ext cx="10972800" cy="525462"/>
          </a:xfrm>
        </p:spPr>
        <p:txBody>
          <a:bodyPr>
            <a:noAutofit/>
          </a:bodyPr>
          <a:lstStyle>
            <a:lvl1pPr marL="0" indent="0">
              <a:buFontTx/>
              <a:buNone/>
              <a:defRPr sz="3200" b="0" i="0">
                <a:solidFill>
                  <a:schemeClr val="accent1"/>
                </a:solidFill>
                <a:latin typeface="IntelOne Text" panose="020B0503020203020204" pitchFamily="34" charset="77"/>
              </a:defRPr>
            </a:lvl1pPr>
          </a:lstStyle>
          <a:p>
            <a:pPr lvl="0"/>
            <a:r>
              <a:rPr lang="en-US"/>
              <a:t>Click to edit text styles</a:t>
            </a:r>
          </a:p>
        </p:txBody>
      </p:sp>
      <p:sp>
        <p:nvSpPr>
          <p:cNvPr id="3" name="Content Placeholder 2">
            <a:extLst>
              <a:ext uri="{FF2B5EF4-FFF2-40B4-BE49-F238E27FC236}">
                <a16:creationId xmlns:a16="http://schemas.microsoft.com/office/drawing/2014/main" id="{F4768FF6-8FD0-4E13-A01B-AB7AF941CB42}"/>
              </a:ext>
            </a:extLst>
          </p:cNvPr>
          <p:cNvSpPr>
            <a:spLocks noGrp="1"/>
          </p:cNvSpPr>
          <p:nvPr>
            <p:ph idx="1" hasCustomPrompt="1"/>
          </p:nvPr>
        </p:nvSpPr>
        <p:spPr>
          <a:xfrm>
            <a:off x="381000" y="2110067"/>
            <a:ext cx="10972800" cy="4084256"/>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728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
          <p15:clr>
            <a:srgbClr val="FBAE40"/>
          </p15:clr>
        </p15:guide>
        <p15:guide id="3" pos="71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ub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p:txBody>
          <a:bodyPr/>
          <a:lstStyle/>
          <a:p>
            <a:r>
              <a:rPr lang="en-US"/>
              <a:t>Click to edit title style</a:t>
            </a:r>
          </a:p>
        </p:txBody>
      </p:sp>
      <p:sp>
        <p:nvSpPr>
          <p:cNvPr id="6" name="Text Placeholder 5">
            <a:extLst>
              <a:ext uri="{FF2B5EF4-FFF2-40B4-BE49-F238E27FC236}">
                <a16:creationId xmlns:a16="http://schemas.microsoft.com/office/drawing/2014/main" id="{5C66EBB2-584E-4CD8-BAAE-06D480D3A0CB}"/>
              </a:ext>
            </a:extLst>
          </p:cNvPr>
          <p:cNvSpPr>
            <a:spLocks noGrp="1"/>
          </p:cNvSpPr>
          <p:nvPr>
            <p:ph type="body" sz="quarter" idx="10" hasCustomPrompt="1"/>
          </p:nvPr>
        </p:nvSpPr>
        <p:spPr>
          <a:xfrm>
            <a:off x="381000" y="1495361"/>
            <a:ext cx="10972800" cy="530454"/>
          </a:xfrm>
        </p:spPr>
        <p:txBody>
          <a:bodyPr>
            <a:noAutofit/>
          </a:bodyPr>
          <a:lstStyle>
            <a:lvl1pPr marL="0" indent="0">
              <a:buNone/>
              <a:defRPr sz="3200" b="0" i="0">
                <a:solidFill>
                  <a:schemeClr val="accent1"/>
                </a:solidFill>
                <a:latin typeface="IntelOne Text" panose="020B0503020203020204" pitchFamily="34" charset="77"/>
              </a:defRPr>
            </a:lvl1pPr>
            <a:lvl2pPr marL="457200" indent="0">
              <a:buNone/>
              <a:defRPr/>
            </a:lvl2pPr>
          </a:lstStyle>
          <a:p>
            <a:pPr lvl="0"/>
            <a:r>
              <a:rPr lang="en-US"/>
              <a:t>Click to edit text styles</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380999" y="2105680"/>
            <a:ext cx="5429865" cy="4095774"/>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29D013-C7B6-4628-B2EF-9C1967AE6122}"/>
              </a:ext>
            </a:extLst>
          </p:cNvPr>
          <p:cNvSpPr>
            <a:spLocks noGrp="1"/>
          </p:cNvSpPr>
          <p:nvPr>
            <p:ph sz="half" idx="2" hasCustomPrompt="1"/>
          </p:nvPr>
        </p:nvSpPr>
        <p:spPr>
          <a:xfrm>
            <a:off x="5923935" y="2105680"/>
            <a:ext cx="5429865" cy="4095774"/>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978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hasCustomPrompt="1"/>
          </p:nvPr>
        </p:nvSpPr>
        <p:spPr/>
        <p:txBody>
          <a:bodyPr/>
          <a:lstStyle/>
          <a:p>
            <a:r>
              <a:rPr lang="en-US"/>
              <a:t>Click to edit title style</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hasCustomPrompt="1"/>
          </p:nvPr>
        </p:nvSpPr>
        <p:spPr>
          <a:xfrm>
            <a:off x="380999" y="1496292"/>
            <a:ext cx="5429865" cy="4686689"/>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29D013-C7B6-4628-B2EF-9C1967AE6122}"/>
              </a:ext>
            </a:extLst>
          </p:cNvPr>
          <p:cNvSpPr>
            <a:spLocks noGrp="1"/>
          </p:cNvSpPr>
          <p:nvPr>
            <p:ph sz="half" idx="2" hasCustomPrompt="1"/>
          </p:nvPr>
        </p:nvSpPr>
        <p:spPr>
          <a:xfrm>
            <a:off x="5923935" y="1496292"/>
            <a:ext cx="5429865" cy="4686689"/>
          </a:xfrm>
        </p:spPr>
        <p:txBody>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4399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34" Type="http://schemas.openxmlformats.org/officeDocument/2006/relationships/image" Target="../media/image8.svg"/><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33" Type="http://schemas.openxmlformats.org/officeDocument/2006/relationships/image" Target="../media/image1.png"/><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slideLayout" Target="../slideLayouts/slideLayout55.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32" Type="http://schemas.openxmlformats.org/officeDocument/2006/relationships/image" Target="../media/image7.jpeg"/><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36" Type="http://schemas.openxmlformats.org/officeDocument/2006/relationships/image" Target="../media/image10.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31" Type="http://schemas.openxmlformats.org/officeDocument/2006/relationships/tags" Target="../tags/tag1.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theme" Target="../theme/theme2.xml"/><Relationship Id="rId35" Type="http://schemas.openxmlformats.org/officeDocument/2006/relationships/image" Target="../media/image9.png"/><Relationship Id="rId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A0418-D0B8-4038-AB65-D4C12FC9E8C6}"/>
              </a:ext>
            </a:extLst>
          </p:cNvPr>
          <p:cNvSpPr>
            <a:spLocks noGrp="1"/>
          </p:cNvSpPr>
          <p:nvPr>
            <p:ph type="title"/>
          </p:nvPr>
        </p:nvSpPr>
        <p:spPr>
          <a:xfrm>
            <a:off x="381000" y="221694"/>
            <a:ext cx="10972800" cy="1199822"/>
          </a:xfrm>
          <a:prstGeom prst="rect">
            <a:avLst/>
          </a:prstGeom>
        </p:spPr>
        <p:txBody>
          <a:bodyPr vert="horz" lIns="91440" tIns="45720" rIns="91440" bIns="45720" rtlCol="0" anchor="ctr">
            <a:normAutofit/>
          </a:bodyPr>
          <a:lstStyle/>
          <a:p>
            <a:r>
              <a:rPr lang="en-US"/>
              <a:t>Click to edit title style</a:t>
            </a:r>
          </a:p>
        </p:txBody>
      </p:sp>
      <p:sp>
        <p:nvSpPr>
          <p:cNvPr id="3" name="Text Placeholder 2">
            <a:extLst>
              <a:ext uri="{FF2B5EF4-FFF2-40B4-BE49-F238E27FC236}">
                <a16:creationId xmlns:a16="http://schemas.microsoft.com/office/drawing/2014/main" id="{92EA8DDE-64C9-4F0E-9EE0-F0DA00677452}"/>
              </a:ext>
            </a:extLst>
          </p:cNvPr>
          <p:cNvSpPr>
            <a:spLocks noGrp="1"/>
          </p:cNvSpPr>
          <p:nvPr>
            <p:ph type="body" idx="1"/>
          </p:nvPr>
        </p:nvSpPr>
        <p:spPr>
          <a:xfrm>
            <a:off x="381000" y="1491673"/>
            <a:ext cx="10972800" cy="4685290"/>
          </a:xfrm>
          <a:prstGeom prst="rect">
            <a:avLst/>
          </a:prstGeom>
        </p:spPr>
        <p:txBody>
          <a:bodyPr vert="horz" lIns="91440" tIns="45720" rIns="91440" bIns="45720" rtlCol="0">
            <a:normAutofit/>
          </a:body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5BF41EA-3085-473A-967C-3157944804D0}"/>
              </a:ext>
              <a:ext uri="{C183D7F6-B498-43B3-948B-1728B52AA6E4}">
                <adec:decorative xmlns:adec="http://schemas.microsoft.com/office/drawing/2017/decorative" val="1"/>
              </a:ext>
            </a:extLst>
          </p:cNvPr>
          <p:cNvSpPr/>
          <p:nvPr/>
        </p:nvSpPr>
        <p:spPr>
          <a:xfrm>
            <a:off x="0" y="6400800"/>
            <a:ext cx="11734800" cy="4572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8" name="Rectangle 7" descr="Intel Confidential">
            <a:extLst>
              <a:ext uri="{FF2B5EF4-FFF2-40B4-BE49-F238E27FC236}">
                <a16:creationId xmlns:a16="http://schemas.microsoft.com/office/drawing/2014/main" id="{D272B893-3411-4154-A13D-8DB1F4E167A4}"/>
              </a:ext>
            </a:extLst>
          </p:cNvPr>
          <p:cNvSpPr/>
          <p:nvPr/>
        </p:nvSpPr>
        <p:spPr>
          <a:xfrm>
            <a:off x="5489103" y="6510549"/>
            <a:ext cx="1213795" cy="246221"/>
          </a:xfrm>
          <a:prstGeom prst="rect">
            <a:avLst/>
          </a:prstGeom>
        </p:spPr>
        <p:txBody>
          <a:bodyPr wrap="none">
            <a:spAutoFit/>
          </a:bodyPr>
          <a:lstStyle/>
          <a:p>
            <a:pPr algn="ctr"/>
            <a:r>
              <a:rPr lang="en-US" sz="1000" b="0" i="0">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Intel Confidential</a:t>
            </a:r>
          </a:p>
        </p:txBody>
      </p:sp>
      <p:sp>
        <p:nvSpPr>
          <p:cNvPr id="9" name="Rectangle 8" descr="Department or Event Name">
            <a:extLst>
              <a:ext uri="{FF2B5EF4-FFF2-40B4-BE49-F238E27FC236}">
                <a16:creationId xmlns:a16="http://schemas.microsoft.com/office/drawing/2014/main" id="{8A75CF89-9B1A-49AA-8C1C-7280637B6567}"/>
              </a:ext>
            </a:extLst>
          </p:cNvPr>
          <p:cNvSpPr/>
          <p:nvPr/>
        </p:nvSpPr>
        <p:spPr>
          <a:xfrm>
            <a:off x="286365" y="6510549"/>
            <a:ext cx="2172390" cy="276999"/>
          </a:xfrm>
          <a:prstGeom prst="rect">
            <a:avLst/>
          </a:prstGeom>
        </p:spPr>
        <p:txBody>
          <a:bodyPr wrap="none">
            <a:spAutoFit/>
          </a:bodyPr>
          <a:lstStyle/>
          <a:p>
            <a:pPr algn="l"/>
            <a:r>
              <a:rPr lang="en-US" sz="1200" b="0" i="0">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Department or Event Name</a:t>
            </a:r>
          </a:p>
        </p:txBody>
      </p:sp>
      <p:pic>
        <p:nvPicPr>
          <p:cNvPr id="10" name="Graphic 9">
            <a:extLst>
              <a:ext uri="{FF2B5EF4-FFF2-40B4-BE49-F238E27FC236}">
                <a16:creationId xmlns:a16="http://schemas.microsoft.com/office/drawing/2014/main" id="{A984EC55-415E-440F-AE6F-DDB70FA6D374}"/>
              </a:ext>
              <a:ext uri="{C183D7F6-B498-43B3-948B-1728B52AA6E4}">
                <adec:decorative xmlns:adec="http://schemas.microsoft.com/office/drawing/2017/decorative" val="1"/>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1137466" y="6554735"/>
            <a:ext cx="476084" cy="177524"/>
          </a:xfrm>
          <a:prstGeom prst="rect">
            <a:avLst/>
          </a:prstGeom>
        </p:spPr>
      </p:pic>
      <p:sp>
        <p:nvSpPr>
          <p:cNvPr id="11" name="TextBox 10" descr="page number">
            <a:extLst>
              <a:ext uri="{FF2B5EF4-FFF2-40B4-BE49-F238E27FC236}">
                <a16:creationId xmlns:a16="http://schemas.microsoft.com/office/drawing/2014/main" id="{02FB4E28-8FF4-469D-9172-AA2B2441695C}"/>
              </a:ext>
            </a:extLst>
          </p:cNvPr>
          <p:cNvSpPr txBox="1"/>
          <p:nvPr/>
        </p:nvSpPr>
        <p:spPr>
          <a:xfrm>
            <a:off x="11886783" y="6553045"/>
            <a:ext cx="166713"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endParaRPr>
          </a:p>
        </p:txBody>
      </p:sp>
      <p:sp>
        <p:nvSpPr>
          <p:cNvPr id="12" name="Rectangle 11">
            <a:extLst>
              <a:ext uri="{FF2B5EF4-FFF2-40B4-BE49-F238E27FC236}">
                <a16:creationId xmlns:a16="http://schemas.microsoft.com/office/drawing/2014/main" id="{462C4174-C58D-4EF7-A490-8F73147A264E}"/>
              </a:ext>
              <a:ext uri="{C183D7F6-B498-43B3-948B-1728B52AA6E4}">
                <adec:decorative xmlns:adec="http://schemas.microsoft.com/office/drawing/2017/decorative" val="1"/>
              </a:ext>
            </a:extLst>
          </p:cNvPr>
          <p:cNvSpPr/>
          <p:nvPr/>
        </p:nvSpPr>
        <p:spPr>
          <a:xfrm>
            <a:off x="11734800" y="0"/>
            <a:ext cx="457200" cy="64008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EDE1E402-C0AA-4A44-97FB-BE9DDACF9A55}"/>
              </a:ext>
              <a:ext uri="{C183D7F6-B498-43B3-948B-1728B52AA6E4}">
                <adec:decorative xmlns:adec="http://schemas.microsoft.com/office/drawing/2017/decorative" val="1"/>
              </a:ext>
            </a:extLst>
          </p:cNvPr>
          <p:cNvSpPr/>
          <p:nvPr userDrawn="1"/>
        </p:nvSpPr>
        <p:spPr>
          <a:xfrm>
            <a:off x="0" y="6400800"/>
            <a:ext cx="11734800" cy="4572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
        <p:nvSpPr>
          <p:cNvPr id="14" name="Rectangle 13" descr="Intel Confidential">
            <a:extLst>
              <a:ext uri="{FF2B5EF4-FFF2-40B4-BE49-F238E27FC236}">
                <a16:creationId xmlns:a16="http://schemas.microsoft.com/office/drawing/2014/main" id="{906391AB-9F76-4178-9622-4768A6A6C7CA}"/>
              </a:ext>
            </a:extLst>
          </p:cNvPr>
          <p:cNvSpPr/>
          <p:nvPr userDrawn="1"/>
        </p:nvSpPr>
        <p:spPr>
          <a:xfrm>
            <a:off x="5489103" y="6510549"/>
            <a:ext cx="1213795" cy="246221"/>
          </a:xfrm>
          <a:prstGeom prst="rect">
            <a:avLst/>
          </a:prstGeom>
        </p:spPr>
        <p:txBody>
          <a:bodyPr wrap="none">
            <a:spAutoFit/>
          </a:bodyPr>
          <a:lstStyle/>
          <a:p>
            <a:pPr algn="ctr"/>
            <a:r>
              <a:rPr lang="en-US" sz="1000" b="0" i="0">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Intel Confidential</a:t>
            </a:r>
          </a:p>
        </p:txBody>
      </p:sp>
      <p:sp>
        <p:nvSpPr>
          <p:cNvPr id="15" name="Rectangle 14" descr="Department or Event Name">
            <a:extLst>
              <a:ext uri="{FF2B5EF4-FFF2-40B4-BE49-F238E27FC236}">
                <a16:creationId xmlns:a16="http://schemas.microsoft.com/office/drawing/2014/main" id="{690E8CB7-4C09-47D4-9A3A-4E8E8877F589}"/>
              </a:ext>
            </a:extLst>
          </p:cNvPr>
          <p:cNvSpPr/>
          <p:nvPr userDrawn="1"/>
        </p:nvSpPr>
        <p:spPr>
          <a:xfrm>
            <a:off x="286365" y="6510549"/>
            <a:ext cx="3036409" cy="276999"/>
          </a:xfrm>
          <a:prstGeom prst="rect">
            <a:avLst/>
          </a:prstGeom>
        </p:spPr>
        <p:txBody>
          <a:bodyPr wrap="none">
            <a:spAutoFit/>
          </a:bodyPr>
          <a:lstStyle/>
          <a:p>
            <a:pPr algn="l"/>
            <a:r>
              <a:rPr lang="en-US" sz="1200" b="0" i="0">
                <a:solidFill>
                  <a:schemeClr val="tx1"/>
                </a:solidFill>
                <a:latin typeface="IntelOne Text" panose="020B0503020203020204" pitchFamily="34" charset="77"/>
                <a:ea typeface="Intel Clear" panose="020B0604020203020204" pitchFamily="34" charset="0"/>
                <a:cs typeface="Times New Roman" panose="02020603050405020304" pitchFamily="18" charset="0"/>
              </a:rPr>
              <a:t>DevOps, Solutions, Services, &amp; Security</a:t>
            </a:r>
          </a:p>
        </p:txBody>
      </p:sp>
      <p:pic>
        <p:nvPicPr>
          <p:cNvPr id="16" name="Graphic 15">
            <a:extLst>
              <a:ext uri="{FF2B5EF4-FFF2-40B4-BE49-F238E27FC236}">
                <a16:creationId xmlns:a16="http://schemas.microsoft.com/office/drawing/2014/main" id="{3DB6E0FE-A458-4FC3-8BCF-C3DEF3B9E242}"/>
              </a:ext>
              <a:ext uri="{C183D7F6-B498-43B3-948B-1728B52AA6E4}">
                <adec:decorative xmlns:adec="http://schemas.microsoft.com/office/drawing/2017/decorative" val="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11137466" y="6554735"/>
            <a:ext cx="476084" cy="177524"/>
          </a:xfrm>
          <a:prstGeom prst="rect">
            <a:avLst/>
          </a:prstGeom>
        </p:spPr>
      </p:pic>
      <p:sp>
        <p:nvSpPr>
          <p:cNvPr id="17" name="TextBox 16" descr="page number">
            <a:extLst>
              <a:ext uri="{FF2B5EF4-FFF2-40B4-BE49-F238E27FC236}">
                <a16:creationId xmlns:a16="http://schemas.microsoft.com/office/drawing/2014/main" id="{53D7E5EC-4B62-4515-9A8B-0AB847259844}"/>
              </a:ext>
            </a:extLst>
          </p:cNvPr>
          <p:cNvSpPr txBox="1"/>
          <p:nvPr userDrawn="1"/>
        </p:nvSpPr>
        <p:spPr>
          <a:xfrm>
            <a:off x="11886783" y="6553045"/>
            <a:ext cx="166713"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tx1"/>
              </a:solidFill>
              <a:effectLst/>
              <a:uFillTx/>
              <a:latin typeface="IntelOne Text" panose="020B0503020203020204" pitchFamily="34" charset="77"/>
              <a:ea typeface="Intel Clear" panose="020B0604020203020204" pitchFamily="34" charset="0"/>
              <a:cs typeface="Times New Roman" panose="02020603050405020304" pitchFamily="18" charset="0"/>
              <a:sym typeface="Helvetica Neue"/>
            </a:endParaRPr>
          </a:p>
        </p:txBody>
      </p:sp>
      <p:sp>
        <p:nvSpPr>
          <p:cNvPr id="18" name="Rectangle 17">
            <a:extLst>
              <a:ext uri="{FF2B5EF4-FFF2-40B4-BE49-F238E27FC236}">
                <a16:creationId xmlns:a16="http://schemas.microsoft.com/office/drawing/2014/main" id="{51A5FD6C-5104-45F8-8C61-CC0432723E00}"/>
              </a:ext>
              <a:ext uri="{C183D7F6-B498-43B3-948B-1728B52AA6E4}">
                <adec:decorative xmlns:adec="http://schemas.microsoft.com/office/drawing/2017/decorative" val="1"/>
              </a:ext>
            </a:extLst>
          </p:cNvPr>
          <p:cNvSpPr/>
          <p:nvPr userDrawn="1"/>
        </p:nvSpPr>
        <p:spPr>
          <a:xfrm>
            <a:off x="11734800" y="0"/>
            <a:ext cx="457200" cy="6400800"/>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Helvetica Neue Medium"/>
              <a:cs typeface="Helvetica Neue Medium"/>
              <a:sym typeface="Helvetica Neue Medium"/>
            </a:endParaRPr>
          </a:p>
        </p:txBody>
      </p:sp>
    </p:spTree>
    <p:extLst>
      <p:ext uri="{BB962C8B-B14F-4D97-AF65-F5344CB8AC3E}">
        <p14:creationId xmlns:p14="http://schemas.microsoft.com/office/powerpoint/2010/main" val="164373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716"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IntelOne Display Regular" panose="020B0503020203020204" pitchFamily="34" charset="0"/>
        <a:buChar char="•"/>
        <a:defRPr sz="2800" b="0" i="0" kern="1200">
          <a:solidFill>
            <a:schemeClr val="tx1"/>
          </a:solidFill>
          <a:latin typeface="IntelOne Text Light" panose="020B0403020203020204" pitchFamily="34" charset="77"/>
          <a:ea typeface="+mn-ea"/>
          <a:cs typeface="+mn-cs"/>
        </a:defRPr>
      </a:lvl1pPr>
      <a:lvl2pPr marL="685800" indent="-228600" algn="l" defTabSz="914400" rtl="0" eaLnBrk="1" latinLnBrk="0" hangingPunct="1">
        <a:lnSpc>
          <a:spcPct val="90000"/>
        </a:lnSpc>
        <a:spcBef>
          <a:spcPts val="500"/>
        </a:spcBef>
        <a:buFont typeface="IntelOne Display Regular" panose="020B0503020203020204" pitchFamily="34" charset="0"/>
        <a:buChar char="•"/>
        <a:defRPr sz="2400" b="0" i="0" kern="1200">
          <a:solidFill>
            <a:schemeClr val="tx1"/>
          </a:solidFill>
          <a:latin typeface="IntelOne Text Light" panose="020B0403020203020204" pitchFamily="34" charset="77"/>
          <a:ea typeface="+mn-ea"/>
          <a:cs typeface="+mn-cs"/>
        </a:defRPr>
      </a:lvl2pPr>
      <a:lvl3pPr marL="1143000" indent="-228600" algn="l" defTabSz="914400" rtl="0" eaLnBrk="1" latinLnBrk="0" hangingPunct="1">
        <a:lnSpc>
          <a:spcPct val="90000"/>
        </a:lnSpc>
        <a:spcBef>
          <a:spcPts val="500"/>
        </a:spcBef>
        <a:buFont typeface="IntelOne Display Regular" panose="020B0503020203020204" pitchFamily="34" charset="0"/>
        <a:buChar char="•"/>
        <a:defRPr sz="2000" b="0" i="0" kern="1200">
          <a:solidFill>
            <a:schemeClr val="tx1"/>
          </a:solidFill>
          <a:latin typeface="IntelOne Text Light" panose="020B0403020203020204" pitchFamily="34" charset="77"/>
          <a:ea typeface="+mn-ea"/>
          <a:cs typeface="+mn-cs"/>
        </a:defRPr>
      </a:lvl3pPr>
      <a:lvl4pPr marL="1600200" indent="-228600" algn="l" defTabSz="914400" rtl="0" eaLnBrk="1" latinLnBrk="0" hangingPunct="1">
        <a:lnSpc>
          <a:spcPct val="90000"/>
        </a:lnSpc>
        <a:spcBef>
          <a:spcPts val="500"/>
        </a:spcBef>
        <a:buFont typeface="IntelOne Display Regular" panose="020B0503020203020204" pitchFamily="34" charset="0"/>
        <a:buChar char="•"/>
        <a:defRPr sz="1800" b="0" i="0" kern="1200">
          <a:solidFill>
            <a:schemeClr val="tx1"/>
          </a:solidFill>
          <a:latin typeface="IntelOne Text Light" panose="020B0403020203020204" pitchFamily="34" charset="77"/>
          <a:ea typeface="+mn-ea"/>
          <a:cs typeface="+mn-cs"/>
        </a:defRPr>
      </a:lvl4pPr>
      <a:lvl5pPr marL="2057400" indent="-228600" algn="l" defTabSz="914400" rtl="0" eaLnBrk="1" latinLnBrk="0" hangingPunct="1">
        <a:lnSpc>
          <a:spcPct val="90000"/>
        </a:lnSpc>
        <a:spcBef>
          <a:spcPts val="500"/>
        </a:spcBef>
        <a:buFont typeface="IntelOne Display Regular" panose="020B0503020203020204" pitchFamily="34" charset="0"/>
        <a:buChar char="•"/>
        <a:defRPr sz="1600" b="0" i="0" kern="1200">
          <a:solidFill>
            <a:schemeClr val="tx1"/>
          </a:solidFill>
          <a:latin typeface="IntelOne Text Light" panose="020B04030202030202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2">
            <a:lum/>
          </a:blip>
          <a:srcRect/>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F27ABEE-91E1-420E-AD52-066ECB7CBDFC}"/>
              </a:ext>
            </a:extLst>
          </p:cNvPr>
          <p:cNvSpPr/>
          <p:nvPr/>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p>
            <a:r>
              <a:rPr lang="en-US"/>
              <a:t>Body copy </a:t>
            </a:r>
            <a:r>
              <a:rPr lang="en-US" err="1"/>
              <a:t>IntelOne</a:t>
            </a:r>
            <a:r>
              <a:rPr lang="en-US"/>
              <a:t> Display Light 28 point</a:t>
            </a:r>
          </a:p>
          <a:p>
            <a:pPr lvl="1"/>
            <a:r>
              <a:rPr lang="en-US"/>
              <a:t>Sub Bullet one 24 point</a:t>
            </a:r>
          </a:p>
          <a:p>
            <a:pPr lvl="2"/>
            <a:r>
              <a:rPr lang="en-US"/>
              <a:t>Sub Bullet two 20 point</a:t>
            </a:r>
          </a:p>
          <a:p>
            <a:pPr lvl="3"/>
            <a:r>
              <a:rPr lang="en-US"/>
              <a:t>Sub Bullet three 18 point</a:t>
            </a:r>
          </a:p>
          <a:p>
            <a:pPr lvl="4"/>
            <a:r>
              <a:rPr lang="en-US"/>
              <a:t>Sub Bullet four 16 point</a:t>
            </a:r>
            <a:br>
              <a:rPr lang="en-US"/>
            </a:br>
            <a:endParaRPr lang="en-US"/>
          </a:p>
          <a:p>
            <a:pPr lvl="2"/>
            <a:endParaRPr/>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p>
            <a:r>
              <a:rPr lang="en-US"/>
              <a:t>40pt </a:t>
            </a:r>
            <a:r>
              <a:rPr lang="en-US" err="1"/>
              <a:t>IntelOne</a:t>
            </a:r>
            <a:r>
              <a:rPr lang="en-US"/>
              <a:t> Display </a:t>
            </a:r>
            <a:r>
              <a:rPr lang="en-US" err="1"/>
              <a:t>LightText</a:t>
            </a:r>
            <a:r>
              <a:rPr lang="en-US"/>
              <a:t> Goes Here</a:t>
            </a:r>
            <a:endParaRPr/>
          </a:p>
        </p:txBody>
      </p:sp>
      <p:sp>
        <p:nvSpPr>
          <p:cNvPr id="2" name="Rectangle 1">
            <a:extLst>
              <a:ext uri="{FF2B5EF4-FFF2-40B4-BE49-F238E27FC236}">
                <a16:creationId xmlns:a16="http://schemas.microsoft.com/office/drawing/2014/main" id="{6D33D527-2918-4752-A9A7-0BDBA010BB39}"/>
              </a:ext>
            </a:extLst>
          </p:cNvPr>
          <p:cNvSpPr/>
          <p:nvPr/>
        </p:nvSpPr>
        <p:spPr>
          <a:xfrm>
            <a:off x="5537995" y="6562504"/>
            <a:ext cx="1116010" cy="246221"/>
          </a:xfrm>
          <a:prstGeom prst="rect">
            <a:avLst/>
          </a:prstGeom>
        </p:spPr>
        <p:txBody>
          <a:bodyPr wrap="none">
            <a:spAutoFit/>
          </a:bodyPr>
          <a:lstStyle/>
          <a:p>
            <a:pPr algn="ctr"/>
            <a:r>
              <a:rPr lang="en-US" sz="1000">
                <a:solidFill>
                  <a:schemeClr val="bg2"/>
                </a:solidFill>
                <a:latin typeface="IntelOne Display Regular" panose="020B0503020203020204" pitchFamily="34" charset="0"/>
              </a:rPr>
              <a:t>Intel Confidential</a:t>
            </a:r>
          </a:p>
        </p:txBody>
      </p:sp>
      <p:pic>
        <p:nvPicPr>
          <p:cNvPr id="6" name="Graphic 5">
            <a:extLst>
              <a:ext uri="{FF2B5EF4-FFF2-40B4-BE49-F238E27FC236}">
                <a16:creationId xmlns:a16="http://schemas.microsoft.com/office/drawing/2014/main" id="{DCACDBB0-BD96-446C-8F63-C56E4AA10FBD}"/>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bg2"/>
              </a:solidFill>
              <a:effectLst/>
              <a:uFillTx/>
              <a:latin typeface="+mn-lt"/>
              <a:ea typeface="+mn-ea"/>
              <a:cs typeface="+mn-cs"/>
              <a:sym typeface="Helvetica Neue"/>
            </a:endParaRPr>
          </a:p>
        </p:txBody>
      </p:sp>
      <p:pic>
        <p:nvPicPr>
          <p:cNvPr id="10" name="Picture 9" descr="Logo&#10;&#10;Description automatically generated">
            <a:extLst>
              <a:ext uri="{FF2B5EF4-FFF2-40B4-BE49-F238E27FC236}">
                <a16:creationId xmlns:a16="http://schemas.microsoft.com/office/drawing/2014/main" id="{A0E791DF-9875-44B8-8CCD-815105123964}"/>
              </a:ext>
            </a:extLst>
          </p:cNvPr>
          <p:cNvPicPr>
            <a:picLocks noChangeAspect="1"/>
          </p:cNvPicPr>
          <p:nvPr userDrawn="1"/>
        </p:nvPicPr>
        <p:blipFill>
          <a:blip r:embed="rId35">
            <a:extLst>
              <a:ext uri="{28A0092B-C50C-407E-A947-70E740481C1C}">
                <a14:useLocalDpi xmlns:a14="http://schemas.microsoft.com/office/drawing/2010/main" val="0"/>
              </a:ext>
            </a:extLst>
          </a:blip>
          <a:stretch>
            <a:fillRect/>
          </a:stretch>
        </p:blipFill>
        <p:spPr>
          <a:xfrm>
            <a:off x="-268584" y="5946363"/>
            <a:ext cx="1232685" cy="910411"/>
          </a:xfrm>
          <a:prstGeom prst="rect">
            <a:avLst/>
          </a:prstGeom>
        </p:spPr>
      </p:pic>
      <p:sp>
        <p:nvSpPr>
          <p:cNvPr id="5" name="TextBox 4">
            <a:extLst>
              <a:ext uri="{FF2B5EF4-FFF2-40B4-BE49-F238E27FC236}">
                <a16:creationId xmlns:a16="http://schemas.microsoft.com/office/drawing/2014/main" id="{325ECF04-D69B-4E46-B176-1824B7FD801B}"/>
              </a:ext>
            </a:extLst>
          </p:cNvPr>
          <p:cNvSpPr txBox="1"/>
          <p:nvPr userDrawn="1"/>
        </p:nvSpPr>
        <p:spPr>
          <a:xfrm>
            <a:off x="642841" y="6197434"/>
            <a:ext cx="566071" cy="107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700" b="0" i="0" u="none" strike="noStrike" cap="none" spc="0" normalizeH="0" baseline="0">
                <a:ln>
                  <a:noFill/>
                </a:ln>
                <a:solidFill>
                  <a:schemeClr val="tx2"/>
                </a:solidFill>
                <a:effectLst/>
                <a:uFillTx/>
                <a:latin typeface="+mj-lt"/>
                <a:ea typeface="+mn-ea"/>
                <a:cs typeface="+mn-cs"/>
                <a:sym typeface="Helvetica Neue"/>
              </a:rPr>
              <a:t>Powered By:</a:t>
            </a:r>
          </a:p>
        </p:txBody>
      </p:sp>
      <p:pic>
        <p:nvPicPr>
          <p:cNvPr id="11" name="Picture 10">
            <a:extLst>
              <a:ext uri="{FF2B5EF4-FFF2-40B4-BE49-F238E27FC236}">
                <a16:creationId xmlns:a16="http://schemas.microsoft.com/office/drawing/2014/main" id="{103C0AB8-12B4-460E-9001-749A75383BA1}"/>
              </a:ext>
            </a:extLst>
          </p:cNvPr>
          <p:cNvPicPr>
            <a:picLocks noChangeAspect="1"/>
          </p:cNvPicPr>
          <p:nvPr userDrawn="1"/>
        </p:nvPicPr>
        <p:blipFill>
          <a:blip r:embed="rId36"/>
          <a:stretch>
            <a:fillRect/>
          </a:stretch>
        </p:blipFill>
        <p:spPr>
          <a:xfrm>
            <a:off x="693036" y="6302945"/>
            <a:ext cx="465681" cy="450547"/>
          </a:xfrm>
          <a:prstGeom prst="rect">
            <a:avLst/>
          </a:prstGeom>
          <a:noFill/>
          <a:ln w="19050">
            <a:noFill/>
          </a:ln>
        </p:spPr>
      </p:pic>
    </p:spTree>
    <p:custDataLst>
      <p:tags r:id="rId31"/>
    </p:custDataLst>
    <p:extLst>
      <p:ext uri="{BB962C8B-B14F-4D97-AF65-F5344CB8AC3E}">
        <p14:creationId xmlns:p14="http://schemas.microsoft.com/office/powerpoint/2010/main" val="164203255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marR="0" indent="0" algn="l" defTabSz="609600" eaLnBrk="1" latinLnBrk="0" hangingPunct="1">
        <a:lnSpc>
          <a:spcPct val="90000"/>
        </a:lnSpc>
        <a:spcBef>
          <a:spcPts val="0"/>
        </a:spcBef>
        <a:spcAft>
          <a:spcPts val="0"/>
        </a:spcAft>
        <a:buClrTx/>
        <a:buSzTx/>
        <a:buFontTx/>
        <a:buNone/>
        <a:tabLst/>
        <a:defRPr sz="4000" b="0" i="0" u="none" strike="noStrike" cap="none" spc="0" baseline="0">
          <a:solidFill>
            <a:schemeClr val="bg2"/>
          </a:solidFill>
          <a:uFillTx/>
          <a:latin typeface="IntelOne Display Light" panose="020B0403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One Display Light" panose="020B0403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One Display Light" panose="020B0403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One Display Light" panose="020B0403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One Display Light" panose="020B0403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One Display Light" panose="020B0403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02_8B740AE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hyperlink" Target="https://www.whitehouse.gov/briefing-room/presidential-actions/2021/05/12/executive-order-on-improving-the-nations-cybersecurity/"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0.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5139A39-08BC-4F2F-94A3-F43AAEEFAEB4}"/>
              </a:ext>
            </a:extLst>
          </p:cNvPr>
          <p:cNvSpPr>
            <a:spLocks noGrp="1"/>
          </p:cNvSpPr>
          <p:nvPr>
            <p:ph type="body" sz="quarter" idx="10"/>
          </p:nvPr>
        </p:nvSpPr>
        <p:spPr>
          <a:xfrm>
            <a:off x="1543438" y="1944837"/>
            <a:ext cx="9810362" cy="627700"/>
          </a:xfrm>
        </p:spPr>
        <p:txBody>
          <a:bodyPr>
            <a:normAutofit/>
          </a:bodyPr>
          <a:lstStyle/>
          <a:p>
            <a:r>
              <a:rPr lang="en-US" dirty="0"/>
              <a:t>CET WW19 + CSLP Sync WW22 + MTL/ARL </a:t>
            </a:r>
            <a:r>
              <a:rPr lang="en-US"/>
              <a:t>PSXT WW24 + CPE TRB WW32</a:t>
            </a:r>
            <a:endParaRPr lang="en-US" dirty="0">
              <a:solidFill>
                <a:schemeClr val="bg1"/>
              </a:solidFill>
            </a:endParaRPr>
          </a:p>
        </p:txBody>
      </p:sp>
      <p:sp>
        <p:nvSpPr>
          <p:cNvPr id="5" name="Title 4">
            <a:extLst>
              <a:ext uri="{FF2B5EF4-FFF2-40B4-BE49-F238E27FC236}">
                <a16:creationId xmlns:a16="http://schemas.microsoft.com/office/drawing/2014/main" id="{679F4BE2-8E4A-4003-B816-9E34781F7E88}"/>
              </a:ext>
            </a:extLst>
          </p:cNvPr>
          <p:cNvSpPr>
            <a:spLocks noGrp="1"/>
          </p:cNvSpPr>
          <p:nvPr>
            <p:ph type="ctrTitle"/>
          </p:nvPr>
        </p:nvSpPr>
        <p:spPr>
          <a:xfrm>
            <a:off x="1542536" y="2572537"/>
            <a:ext cx="9789007" cy="937426"/>
          </a:xfrm>
        </p:spPr>
        <p:txBody>
          <a:bodyPr/>
          <a:lstStyle/>
          <a:p>
            <a:r>
              <a:rPr lang="en-US" sz="6000" dirty="0">
                <a:effectLst/>
                <a:latin typeface="Calibri" panose="020F0502020204030204" pitchFamily="34" charset="0"/>
                <a:ea typeface="Calibri" panose="020F0502020204030204" pitchFamily="34" charset="0"/>
              </a:rPr>
              <a:t>SBOM Overview</a:t>
            </a:r>
            <a:endParaRPr lang="en-US" dirty="0"/>
          </a:p>
        </p:txBody>
      </p:sp>
      <p:sp>
        <p:nvSpPr>
          <p:cNvPr id="9" name="Text Placeholder 8">
            <a:extLst>
              <a:ext uri="{FF2B5EF4-FFF2-40B4-BE49-F238E27FC236}">
                <a16:creationId xmlns:a16="http://schemas.microsoft.com/office/drawing/2014/main" id="{ABEAF9F9-E88D-44A4-A1B6-BAA2E532B65E}"/>
              </a:ext>
            </a:extLst>
          </p:cNvPr>
          <p:cNvSpPr>
            <a:spLocks noGrp="1"/>
          </p:cNvSpPr>
          <p:nvPr>
            <p:ph type="subTitle" idx="1"/>
          </p:nvPr>
        </p:nvSpPr>
        <p:spPr/>
        <p:txBody>
          <a:bodyPr>
            <a:normAutofit/>
          </a:bodyPr>
          <a:lstStyle/>
          <a:p>
            <a:r>
              <a:rPr lang="en-US" sz="1600" dirty="0"/>
              <a:t>Peter Tiegs CCG/CPE/C4S DevOps PE</a:t>
            </a:r>
          </a:p>
        </p:txBody>
      </p:sp>
    </p:spTree>
    <p:extLst>
      <p:ext uri="{BB962C8B-B14F-4D97-AF65-F5344CB8AC3E}">
        <p14:creationId xmlns:p14="http://schemas.microsoft.com/office/powerpoint/2010/main" val="107222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3E14708-D06E-4027-A931-908F808E81A1}"/>
              </a:ext>
            </a:extLst>
          </p:cNvPr>
          <p:cNvSpPr txBox="1"/>
          <p:nvPr/>
        </p:nvSpPr>
        <p:spPr>
          <a:xfrm>
            <a:off x="607485" y="1241699"/>
            <a:ext cx="10970683" cy="5478423"/>
          </a:xfrm>
          <a:prstGeom prst="rect">
            <a:avLst/>
          </a:prstGeom>
          <a:noFill/>
        </p:spPr>
        <p:txBody>
          <a:bodyPr wrap="square">
            <a:spAutoFit/>
          </a:bodyPr>
          <a:lstStyle/>
          <a:p>
            <a:r>
              <a:rPr lang="en-US" sz="1400" b="0">
                <a:solidFill>
                  <a:srgbClr val="000000"/>
                </a:solidFill>
                <a:effectLst/>
                <a:latin typeface="Consolas" panose="020B0609020204030204" pitchFamily="49" charset="0"/>
              </a:rPr>
              <a:t> </a:t>
            </a:r>
            <a:r>
              <a:rPr lang="en-US" sz="1400" b="0">
                <a:solidFill>
                  <a:srgbClr val="0451A5"/>
                </a:solidFill>
                <a:effectLst/>
                <a:latin typeface="Consolas" panose="020B0609020204030204" pitchFamily="49" charset="0"/>
              </a:rPr>
              <a:t>"Package"</a:t>
            </a:r>
            <a:r>
              <a:rPr lang="en-US" sz="1400" b="0">
                <a:solidFill>
                  <a:srgbClr val="000000"/>
                </a:solidFill>
                <a:effectLst/>
                <a:latin typeface="Consolas" panose="020B0609020204030204" pitchFamily="49" charset="0"/>
              </a:rPr>
              <a:t>: {</a:t>
            </a:r>
          </a:p>
          <a:p>
            <a:r>
              <a:rPr lang="en-US" sz="1400" b="0">
                <a:solidFill>
                  <a:srgbClr val="000000"/>
                </a:solidFill>
                <a:effectLst/>
                <a:latin typeface="Consolas" panose="020B0609020204030204" pitchFamily="49" charset="0"/>
              </a:rPr>
              <a:t>             </a:t>
            </a:r>
            <a:r>
              <a:rPr lang="en-US" sz="1400" b="0">
                <a:solidFill>
                  <a:srgbClr val="0451A5"/>
                </a:solidFill>
                <a:effectLst/>
                <a:latin typeface="Consolas" panose="020B0609020204030204" pitchFamily="49" charset="0"/>
              </a:rPr>
              <a:t>"SPDXID"</a:t>
            </a:r>
            <a:r>
              <a:rPr lang="en-US" sz="1400" b="0">
                <a:solidFill>
                  <a:srgbClr val="000000"/>
                </a:solidFill>
                <a:effectLst/>
                <a:latin typeface="Consolas" panose="020B0609020204030204" pitchFamily="49" charset="0"/>
              </a:rPr>
              <a:t>: </a:t>
            </a:r>
            <a:r>
              <a:rPr lang="en-US" sz="1400" b="0">
                <a:solidFill>
                  <a:srgbClr val="A31515"/>
                </a:solidFill>
                <a:effectLst/>
                <a:latin typeface="Consolas" panose="020B0609020204030204" pitchFamily="49" charset="0"/>
              </a:rPr>
              <a:t>"SPDXRef-package-356fe6ea-b80c-4fb1-a91c-76204fb30511"</a:t>
            </a:r>
            <a:r>
              <a:rPr lang="en-US" sz="1400" b="0">
                <a:solidFill>
                  <a:srgbClr val="000000"/>
                </a:solidFill>
                <a:effectLst/>
                <a:latin typeface="Consolas" panose="020B0609020204030204" pitchFamily="49" charset="0"/>
              </a:rPr>
              <a:t>,</a:t>
            </a:r>
          </a:p>
          <a:p>
            <a:r>
              <a:rPr lang="en-US" sz="1400" b="0">
                <a:solidFill>
                  <a:srgbClr val="000000"/>
                </a:solidFill>
                <a:effectLst/>
                <a:latin typeface="Consolas" panose="020B0609020204030204" pitchFamily="49" charset="0"/>
              </a:rPr>
              <a:t>             </a:t>
            </a:r>
            <a:r>
              <a:rPr lang="en-US" sz="1400" b="0">
                <a:solidFill>
                  <a:srgbClr val="0451A5"/>
                </a:solidFill>
                <a:effectLst/>
                <a:latin typeface="Consolas" panose="020B0609020204030204" pitchFamily="49" charset="0"/>
              </a:rPr>
              <a:t>"name"</a:t>
            </a:r>
            <a:r>
              <a:rPr lang="en-US" sz="1400" b="0">
                <a:solidFill>
                  <a:srgbClr val="000000"/>
                </a:solidFill>
                <a:effectLst/>
                <a:latin typeface="Consolas" panose="020B0609020204030204" pitchFamily="49" charset="0"/>
              </a:rPr>
              <a:t>: </a:t>
            </a:r>
            <a:r>
              <a:rPr lang="en-US" sz="1400" b="0">
                <a:solidFill>
                  <a:srgbClr val="A31515"/>
                </a:solidFill>
                <a:effectLst/>
                <a:latin typeface="Consolas" panose="020B0609020204030204" pitchFamily="49" charset="0"/>
              </a:rPr>
              <a:t>"</a:t>
            </a:r>
            <a:r>
              <a:rPr lang="en-US" sz="1400" b="0" err="1">
                <a:solidFill>
                  <a:srgbClr val="A31515"/>
                </a:solidFill>
                <a:effectLst/>
                <a:latin typeface="Consolas" panose="020B0609020204030204" pitchFamily="49" charset="0"/>
              </a:rPr>
              <a:t>zlib</a:t>
            </a:r>
            <a:r>
              <a:rPr lang="en-US" sz="1400" b="0">
                <a:solidFill>
                  <a:srgbClr val="A31515"/>
                </a:solidFill>
                <a:effectLst/>
                <a:latin typeface="Consolas" panose="020B0609020204030204" pitchFamily="49" charset="0"/>
              </a:rPr>
              <a:t>"</a:t>
            </a:r>
            <a:r>
              <a:rPr lang="en-US" sz="1400" b="0">
                <a:solidFill>
                  <a:srgbClr val="000000"/>
                </a:solidFill>
                <a:effectLst/>
                <a:latin typeface="Consolas" panose="020B0609020204030204" pitchFamily="49" charset="0"/>
              </a:rPr>
              <a:t>,</a:t>
            </a:r>
          </a:p>
          <a:p>
            <a:r>
              <a:rPr lang="en-US" sz="1400" b="0">
                <a:solidFill>
                  <a:srgbClr val="000000"/>
                </a:solidFill>
                <a:effectLst/>
                <a:latin typeface="Consolas" panose="020B0609020204030204" pitchFamily="49" charset="0"/>
              </a:rPr>
              <a:t>             </a:t>
            </a:r>
            <a:r>
              <a:rPr lang="en-US" sz="1400" b="0">
                <a:solidFill>
                  <a:srgbClr val="0451A5"/>
                </a:solidFill>
                <a:effectLst/>
                <a:latin typeface="Consolas" panose="020B0609020204030204" pitchFamily="49" charset="0"/>
              </a:rPr>
              <a:t>"</a:t>
            </a:r>
            <a:r>
              <a:rPr lang="en-US" sz="1400" b="0" err="1">
                <a:solidFill>
                  <a:srgbClr val="0451A5"/>
                </a:solidFill>
                <a:effectLst/>
                <a:latin typeface="Consolas" panose="020B0609020204030204" pitchFamily="49" charset="0"/>
              </a:rPr>
              <a:t>downloadLocation</a:t>
            </a:r>
            <a:r>
              <a:rPr lang="en-US" sz="1400" b="0">
                <a:solidFill>
                  <a:srgbClr val="0451A5"/>
                </a:solidFill>
                <a:effectLst/>
                <a:latin typeface="Consolas" panose="020B0609020204030204" pitchFamily="49" charset="0"/>
              </a:rPr>
              <a:t>"</a:t>
            </a:r>
            <a:r>
              <a:rPr lang="en-US" sz="1400" b="0">
                <a:solidFill>
                  <a:srgbClr val="000000"/>
                </a:solidFill>
                <a:effectLst/>
                <a:latin typeface="Consolas" panose="020B0609020204030204" pitchFamily="49" charset="0"/>
              </a:rPr>
              <a:t>: </a:t>
            </a:r>
            <a:r>
              <a:rPr lang="en-US" sz="1400" b="0">
                <a:solidFill>
                  <a:srgbClr val="A31515"/>
                </a:solidFill>
                <a:effectLst/>
                <a:latin typeface="Consolas" panose="020B0609020204030204" pitchFamily="49" charset="0"/>
              </a:rPr>
              <a:t>"NOASSERTION"</a:t>
            </a:r>
            <a:r>
              <a:rPr lang="en-US" sz="1400" b="0">
                <a:solidFill>
                  <a:srgbClr val="000000"/>
                </a:solidFill>
                <a:effectLst/>
                <a:latin typeface="Consolas" panose="020B0609020204030204" pitchFamily="49" charset="0"/>
              </a:rPr>
              <a:t>,</a:t>
            </a:r>
          </a:p>
          <a:p>
            <a:r>
              <a:rPr lang="en-US" sz="1400" b="0">
                <a:solidFill>
                  <a:srgbClr val="000000"/>
                </a:solidFill>
                <a:effectLst/>
                <a:latin typeface="Consolas" panose="020B0609020204030204" pitchFamily="49" charset="0"/>
              </a:rPr>
              <a:t>             </a:t>
            </a:r>
            <a:r>
              <a:rPr lang="en-US" sz="1400" b="0">
                <a:solidFill>
                  <a:srgbClr val="0451A5"/>
                </a:solidFill>
                <a:effectLst/>
                <a:latin typeface="Consolas" panose="020B0609020204030204" pitchFamily="49" charset="0"/>
              </a:rPr>
              <a:t>"</a:t>
            </a:r>
            <a:r>
              <a:rPr lang="en-US" sz="1400" b="0" err="1">
                <a:solidFill>
                  <a:srgbClr val="0451A5"/>
                </a:solidFill>
                <a:effectLst/>
                <a:latin typeface="Consolas" panose="020B0609020204030204" pitchFamily="49" charset="0"/>
              </a:rPr>
              <a:t>packageVerificationCode</a:t>
            </a:r>
            <a:r>
              <a:rPr lang="en-US" sz="1400" b="0">
                <a:solidFill>
                  <a:srgbClr val="0451A5"/>
                </a:solidFill>
                <a:effectLst/>
                <a:latin typeface="Consolas" panose="020B0609020204030204" pitchFamily="49" charset="0"/>
              </a:rPr>
              <a:t>"</a:t>
            </a:r>
            <a:r>
              <a:rPr lang="en-US" sz="1400" b="0">
                <a:solidFill>
                  <a:srgbClr val="000000"/>
                </a:solidFill>
                <a:effectLst/>
                <a:latin typeface="Consolas" panose="020B0609020204030204" pitchFamily="49" charset="0"/>
              </a:rPr>
              <a:t>: {</a:t>
            </a:r>
          </a:p>
          <a:p>
            <a:r>
              <a:rPr lang="en-US" sz="1400" b="0">
                <a:solidFill>
                  <a:srgbClr val="000000"/>
                </a:solidFill>
                <a:effectLst/>
                <a:latin typeface="Consolas" panose="020B0609020204030204" pitchFamily="49" charset="0"/>
              </a:rPr>
              <a:t>                    </a:t>
            </a:r>
            <a:r>
              <a:rPr lang="en-US" sz="1400" b="0">
                <a:solidFill>
                  <a:srgbClr val="0451A5"/>
                </a:solidFill>
                <a:effectLst/>
                <a:latin typeface="Consolas" panose="020B0609020204030204" pitchFamily="49" charset="0"/>
              </a:rPr>
              <a:t>"</a:t>
            </a:r>
            <a:r>
              <a:rPr lang="en-US" sz="1400" b="0" err="1">
                <a:solidFill>
                  <a:srgbClr val="0451A5"/>
                </a:solidFill>
                <a:effectLst/>
                <a:latin typeface="Consolas" panose="020B0609020204030204" pitchFamily="49" charset="0"/>
              </a:rPr>
              <a:t>packageVerificationCodeValue</a:t>
            </a:r>
            <a:r>
              <a:rPr lang="en-US" sz="1400" b="0">
                <a:solidFill>
                  <a:srgbClr val="0451A5"/>
                </a:solidFill>
                <a:effectLst/>
                <a:latin typeface="Consolas" panose="020B0609020204030204" pitchFamily="49" charset="0"/>
              </a:rPr>
              <a:t>"</a:t>
            </a:r>
            <a:r>
              <a:rPr lang="en-US" sz="1400" b="0">
                <a:solidFill>
                  <a:srgbClr val="000000"/>
                </a:solidFill>
                <a:effectLst/>
                <a:latin typeface="Consolas" panose="020B0609020204030204" pitchFamily="49" charset="0"/>
              </a:rPr>
              <a:t>: </a:t>
            </a:r>
            <a:r>
              <a:rPr lang="en-US" sz="1400" b="0">
                <a:solidFill>
                  <a:srgbClr val="0000FF"/>
                </a:solidFill>
                <a:effectLst/>
                <a:latin typeface="Consolas" panose="020B0609020204030204" pitchFamily="49" charset="0"/>
              </a:rPr>
              <a:t>null</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a:t>
            </a:r>
          </a:p>
          <a:p>
            <a:r>
              <a:rPr lang="en-US" sz="1400" b="0">
                <a:solidFill>
                  <a:srgbClr val="000000"/>
                </a:solidFill>
                <a:effectLst/>
                <a:latin typeface="Consolas" panose="020B0609020204030204" pitchFamily="49" charset="0"/>
              </a:rPr>
              <a:t>             </a:t>
            </a:r>
            <a:r>
              <a:rPr lang="en-US" sz="1400" b="0">
                <a:solidFill>
                  <a:srgbClr val="0451A5"/>
                </a:solidFill>
                <a:effectLst/>
                <a:latin typeface="Consolas" panose="020B0609020204030204" pitchFamily="49" charset="0"/>
              </a:rPr>
              <a:t>"</a:t>
            </a:r>
            <a:r>
              <a:rPr lang="en-US" sz="1400" b="0" err="1">
                <a:solidFill>
                  <a:srgbClr val="0451A5"/>
                </a:solidFill>
                <a:effectLst/>
                <a:latin typeface="Consolas" panose="020B0609020204030204" pitchFamily="49" charset="0"/>
              </a:rPr>
              <a:t>licenseConcluded</a:t>
            </a:r>
            <a:r>
              <a:rPr lang="en-US" sz="1400" b="0">
                <a:solidFill>
                  <a:srgbClr val="0451A5"/>
                </a:solidFill>
                <a:effectLst/>
                <a:latin typeface="Consolas" panose="020B0609020204030204" pitchFamily="49" charset="0"/>
              </a:rPr>
              <a:t>"</a:t>
            </a:r>
            <a:r>
              <a:rPr lang="en-US" sz="1400" b="0">
                <a:solidFill>
                  <a:srgbClr val="000000"/>
                </a:solidFill>
                <a:effectLst/>
                <a:latin typeface="Consolas" panose="020B0609020204030204" pitchFamily="49" charset="0"/>
              </a:rPr>
              <a:t>: </a:t>
            </a:r>
            <a:r>
              <a:rPr lang="en-US" sz="1400" b="0">
                <a:solidFill>
                  <a:srgbClr val="A31515"/>
                </a:solidFill>
                <a:effectLst/>
                <a:latin typeface="Consolas" panose="020B0609020204030204" pitchFamily="49" charset="0"/>
              </a:rPr>
              <a:t>"</a:t>
            </a:r>
            <a:r>
              <a:rPr lang="en-US" sz="1400" b="0" err="1">
                <a:solidFill>
                  <a:srgbClr val="A31515"/>
                </a:solidFill>
                <a:effectLst/>
                <a:latin typeface="Consolas" panose="020B0609020204030204" pitchFamily="49" charset="0"/>
              </a:rPr>
              <a:t>Zlib</a:t>
            </a:r>
            <a:r>
              <a:rPr lang="en-US" sz="1400" b="0">
                <a:solidFill>
                  <a:srgbClr val="A31515"/>
                </a:solidFill>
                <a:effectLst/>
                <a:latin typeface="Consolas" panose="020B0609020204030204" pitchFamily="49" charset="0"/>
              </a:rPr>
              <a:t>"</a:t>
            </a:r>
            <a:r>
              <a:rPr lang="en-US" sz="1400" b="0">
                <a:solidFill>
                  <a:srgbClr val="000000"/>
                </a:solidFill>
                <a:effectLst/>
                <a:latin typeface="Consolas" panose="020B0609020204030204" pitchFamily="49" charset="0"/>
              </a:rPr>
              <a:t>,</a:t>
            </a:r>
          </a:p>
          <a:p>
            <a:r>
              <a:rPr lang="en-US" sz="1400" b="0">
                <a:solidFill>
                  <a:srgbClr val="000000"/>
                </a:solidFill>
                <a:effectLst/>
                <a:latin typeface="Consolas" panose="020B0609020204030204" pitchFamily="49" charset="0"/>
              </a:rPr>
              <a:t>             </a:t>
            </a:r>
            <a:r>
              <a:rPr lang="en-US" sz="1400" b="0">
                <a:solidFill>
                  <a:srgbClr val="0451A5"/>
                </a:solidFill>
                <a:effectLst/>
                <a:latin typeface="Consolas" panose="020B0609020204030204" pitchFamily="49" charset="0"/>
              </a:rPr>
              <a:t>"</a:t>
            </a:r>
            <a:r>
              <a:rPr lang="en-US" sz="1400" b="0" err="1">
                <a:solidFill>
                  <a:srgbClr val="0451A5"/>
                </a:solidFill>
                <a:effectLst/>
                <a:latin typeface="Consolas" panose="020B0609020204030204" pitchFamily="49" charset="0"/>
              </a:rPr>
              <a:t>licenseInfoFromFiles</a:t>
            </a:r>
            <a:r>
              <a:rPr lang="en-US" sz="1400" b="0">
                <a:solidFill>
                  <a:srgbClr val="0451A5"/>
                </a:solidFill>
                <a:effectLst/>
                <a:latin typeface="Consolas" panose="020B0609020204030204" pitchFamily="49" charset="0"/>
              </a:rPr>
              <a:t>"</a:t>
            </a:r>
            <a:r>
              <a:rPr lang="en-US" sz="1400" b="0">
                <a:solidFill>
                  <a:srgbClr val="000000"/>
                </a:solidFill>
                <a:effectLst/>
                <a:latin typeface="Consolas" panose="020B0609020204030204" pitchFamily="49" charset="0"/>
              </a:rPr>
              <a:t>: [</a:t>
            </a:r>
          </a:p>
          <a:p>
            <a:r>
              <a:rPr lang="en-US" sz="1400" b="0">
                <a:solidFill>
                  <a:srgbClr val="000000"/>
                </a:solidFill>
                <a:effectLst/>
                <a:latin typeface="Consolas" panose="020B0609020204030204" pitchFamily="49" charset="0"/>
              </a:rPr>
              <a:t>                    </a:t>
            </a:r>
            <a:r>
              <a:rPr lang="en-US" sz="1400" b="0">
                <a:solidFill>
                  <a:srgbClr val="A31515"/>
                </a:solidFill>
                <a:effectLst/>
                <a:latin typeface="Consolas" panose="020B0609020204030204" pitchFamily="49" charset="0"/>
              </a:rPr>
              <a:t>"NOASSERTION"</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a:t>
            </a:r>
          </a:p>
          <a:p>
            <a:r>
              <a:rPr lang="en-US" sz="1400" b="0">
                <a:solidFill>
                  <a:srgbClr val="000000"/>
                </a:solidFill>
                <a:effectLst/>
                <a:latin typeface="Consolas" panose="020B0609020204030204" pitchFamily="49" charset="0"/>
              </a:rPr>
              <a:t>             </a:t>
            </a:r>
            <a:r>
              <a:rPr lang="en-US" sz="1400" b="0">
                <a:solidFill>
                  <a:srgbClr val="0451A5"/>
                </a:solidFill>
                <a:effectLst/>
                <a:latin typeface="Consolas" panose="020B0609020204030204" pitchFamily="49" charset="0"/>
              </a:rPr>
              <a:t>"</a:t>
            </a:r>
            <a:r>
              <a:rPr lang="en-US" sz="1400" b="0" err="1">
                <a:solidFill>
                  <a:srgbClr val="0451A5"/>
                </a:solidFill>
                <a:effectLst/>
                <a:latin typeface="Consolas" panose="020B0609020204030204" pitchFamily="49" charset="0"/>
              </a:rPr>
              <a:t>licenseDeclared</a:t>
            </a:r>
            <a:r>
              <a:rPr lang="en-US" sz="1400" b="0">
                <a:solidFill>
                  <a:srgbClr val="0451A5"/>
                </a:solidFill>
                <a:effectLst/>
                <a:latin typeface="Consolas" panose="020B0609020204030204" pitchFamily="49" charset="0"/>
              </a:rPr>
              <a:t>"</a:t>
            </a:r>
            <a:r>
              <a:rPr lang="en-US" sz="1400" b="0">
                <a:solidFill>
                  <a:srgbClr val="000000"/>
                </a:solidFill>
                <a:effectLst/>
                <a:latin typeface="Consolas" panose="020B0609020204030204" pitchFamily="49" charset="0"/>
              </a:rPr>
              <a:t>: </a:t>
            </a:r>
            <a:r>
              <a:rPr lang="en-US" sz="1400" b="0">
                <a:solidFill>
                  <a:srgbClr val="A31515"/>
                </a:solidFill>
                <a:effectLst/>
                <a:latin typeface="Consolas" panose="020B0609020204030204" pitchFamily="49" charset="0"/>
              </a:rPr>
              <a:t>"NOASSERTION"</a:t>
            </a:r>
            <a:r>
              <a:rPr lang="en-US" sz="1400" b="0">
                <a:solidFill>
                  <a:srgbClr val="000000"/>
                </a:solidFill>
                <a:effectLst/>
                <a:latin typeface="Consolas" panose="020B0609020204030204" pitchFamily="49" charset="0"/>
              </a:rPr>
              <a:t>,</a:t>
            </a:r>
          </a:p>
          <a:p>
            <a:r>
              <a:rPr lang="en-US" sz="1400" b="0">
                <a:solidFill>
                  <a:srgbClr val="000000"/>
                </a:solidFill>
                <a:effectLst/>
                <a:latin typeface="Consolas" panose="020B0609020204030204" pitchFamily="49" charset="0"/>
              </a:rPr>
              <a:t>             </a:t>
            </a:r>
            <a:r>
              <a:rPr lang="en-US" sz="1400" b="0">
                <a:solidFill>
                  <a:srgbClr val="0451A5"/>
                </a:solidFill>
                <a:effectLst/>
                <a:latin typeface="Consolas" panose="020B0609020204030204" pitchFamily="49" charset="0"/>
              </a:rPr>
              <a:t>"</a:t>
            </a:r>
            <a:r>
              <a:rPr lang="en-US" sz="1400" b="0" err="1">
                <a:solidFill>
                  <a:srgbClr val="0451A5"/>
                </a:solidFill>
                <a:effectLst/>
                <a:latin typeface="Consolas" panose="020B0609020204030204" pitchFamily="49" charset="0"/>
              </a:rPr>
              <a:t>copyrightText</a:t>
            </a:r>
            <a:r>
              <a:rPr lang="en-US" sz="1400" b="0">
                <a:solidFill>
                  <a:srgbClr val="0451A5"/>
                </a:solidFill>
                <a:effectLst/>
                <a:latin typeface="Consolas" panose="020B0609020204030204" pitchFamily="49" charset="0"/>
              </a:rPr>
              <a:t>"</a:t>
            </a:r>
            <a:r>
              <a:rPr lang="en-US" sz="1400" b="0">
                <a:solidFill>
                  <a:srgbClr val="000000"/>
                </a:solidFill>
                <a:effectLst/>
                <a:latin typeface="Consolas" panose="020B0609020204030204" pitchFamily="49" charset="0"/>
              </a:rPr>
              <a:t>: </a:t>
            </a:r>
            <a:r>
              <a:rPr lang="en-US" sz="1400" b="0">
                <a:solidFill>
                  <a:srgbClr val="A31515"/>
                </a:solidFill>
                <a:effectLst/>
                <a:latin typeface="Consolas" panose="020B0609020204030204" pitchFamily="49" charset="0"/>
              </a:rPr>
              <a:t>"NOASSERTION"</a:t>
            </a:r>
            <a:r>
              <a:rPr lang="en-US" sz="1400" b="0">
                <a:solidFill>
                  <a:srgbClr val="000000"/>
                </a:solidFill>
                <a:effectLst/>
                <a:latin typeface="Consolas" panose="020B0609020204030204" pitchFamily="49" charset="0"/>
              </a:rPr>
              <a:t>,</a:t>
            </a:r>
          </a:p>
          <a:p>
            <a:r>
              <a:rPr lang="en-US" sz="1400" b="0">
                <a:solidFill>
                  <a:srgbClr val="000000"/>
                </a:solidFill>
                <a:effectLst/>
                <a:latin typeface="Consolas" panose="020B0609020204030204" pitchFamily="49" charset="0"/>
              </a:rPr>
              <a:t>             </a:t>
            </a:r>
            <a:r>
              <a:rPr lang="en-US" sz="1400" b="0">
                <a:solidFill>
                  <a:srgbClr val="0451A5"/>
                </a:solidFill>
                <a:effectLst/>
                <a:latin typeface="Consolas" panose="020B0609020204030204" pitchFamily="49" charset="0"/>
              </a:rPr>
              <a:t>"</a:t>
            </a:r>
            <a:r>
              <a:rPr lang="en-US" sz="1400" b="0" err="1">
                <a:solidFill>
                  <a:srgbClr val="0451A5"/>
                </a:solidFill>
                <a:effectLst/>
                <a:latin typeface="Consolas" panose="020B0609020204030204" pitchFamily="49" charset="0"/>
              </a:rPr>
              <a:t>versionInfo</a:t>
            </a:r>
            <a:r>
              <a:rPr lang="en-US" sz="1400" b="0">
                <a:solidFill>
                  <a:srgbClr val="0451A5"/>
                </a:solidFill>
                <a:effectLst/>
                <a:latin typeface="Consolas" panose="020B0609020204030204" pitchFamily="49" charset="0"/>
              </a:rPr>
              <a:t>"</a:t>
            </a:r>
            <a:r>
              <a:rPr lang="en-US" sz="1400" b="0">
                <a:solidFill>
                  <a:srgbClr val="000000"/>
                </a:solidFill>
                <a:effectLst/>
                <a:latin typeface="Consolas" panose="020B0609020204030204" pitchFamily="49" charset="0"/>
              </a:rPr>
              <a:t>: </a:t>
            </a:r>
            <a:r>
              <a:rPr lang="en-US" sz="1400" b="0">
                <a:solidFill>
                  <a:srgbClr val="A31515"/>
                </a:solidFill>
                <a:effectLst/>
                <a:latin typeface="Consolas" panose="020B0609020204030204" pitchFamily="49" charset="0"/>
              </a:rPr>
              <a:t>"1.2.11"</a:t>
            </a:r>
            <a:r>
              <a:rPr lang="en-US" sz="1400" b="0">
                <a:solidFill>
                  <a:srgbClr val="000000"/>
                </a:solidFill>
                <a:effectLst/>
                <a:latin typeface="Consolas" panose="020B0609020204030204" pitchFamily="49" charset="0"/>
              </a:rPr>
              <a:t>,</a:t>
            </a:r>
          </a:p>
          <a:p>
            <a:r>
              <a:rPr lang="en-US" sz="1400" b="0">
                <a:solidFill>
                  <a:srgbClr val="000000"/>
                </a:solidFill>
                <a:effectLst/>
                <a:latin typeface="Consolas" panose="020B0609020204030204" pitchFamily="49" charset="0"/>
              </a:rPr>
              <a:t>             </a:t>
            </a:r>
            <a:r>
              <a:rPr lang="en-US" sz="1400" b="0">
                <a:solidFill>
                  <a:srgbClr val="0451A5"/>
                </a:solidFill>
                <a:effectLst/>
                <a:latin typeface="Consolas" panose="020B0609020204030204" pitchFamily="49" charset="0"/>
              </a:rPr>
              <a:t>"homepage"</a:t>
            </a:r>
            <a:r>
              <a:rPr lang="en-US" sz="1400" b="0">
                <a:solidFill>
                  <a:srgbClr val="000000"/>
                </a:solidFill>
                <a:effectLst/>
                <a:latin typeface="Consolas" panose="020B0609020204030204" pitchFamily="49" charset="0"/>
              </a:rPr>
              <a:t>: </a:t>
            </a:r>
            <a:r>
              <a:rPr lang="en-US" sz="1400" b="0">
                <a:solidFill>
                  <a:srgbClr val="A31515"/>
                </a:solidFill>
                <a:effectLst/>
                <a:latin typeface="Consolas" panose="020B0609020204030204" pitchFamily="49" charset="0"/>
              </a:rPr>
              <a:t>"https://zlib.net/"</a:t>
            </a:r>
            <a:r>
              <a:rPr lang="en-US" sz="1400" b="0">
                <a:solidFill>
                  <a:srgbClr val="000000"/>
                </a:solidFill>
                <a:effectLst/>
                <a:latin typeface="Consolas" panose="020B0609020204030204" pitchFamily="49" charset="0"/>
              </a:rPr>
              <a:t>,</a:t>
            </a:r>
          </a:p>
          <a:p>
            <a:r>
              <a:rPr lang="en-US" sz="1400" b="0">
                <a:solidFill>
                  <a:srgbClr val="000000"/>
                </a:solidFill>
                <a:effectLst/>
                <a:latin typeface="Consolas" panose="020B0609020204030204" pitchFamily="49" charset="0"/>
              </a:rPr>
              <a:t>             </a:t>
            </a:r>
            <a:r>
              <a:rPr lang="en-US" sz="1400" b="0">
                <a:solidFill>
                  <a:srgbClr val="0451A5"/>
                </a:solidFill>
                <a:effectLst/>
                <a:latin typeface="Consolas" panose="020B0609020204030204" pitchFamily="49" charset="0"/>
              </a:rPr>
              <a:t>"</a:t>
            </a:r>
            <a:r>
              <a:rPr lang="en-US" sz="1400" b="0" err="1">
                <a:solidFill>
                  <a:srgbClr val="0451A5"/>
                </a:solidFill>
                <a:effectLst/>
                <a:latin typeface="Consolas" panose="020B0609020204030204" pitchFamily="49" charset="0"/>
              </a:rPr>
              <a:t>externalRefs</a:t>
            </a:r>
            <a:r>
              <a:rPr lang="en-US" sz="1400" b="0">
                <a:solidFill>
                  <a:srgbClr val="0451A5"/>
                </a:solidFill>
                <a:effectLst/>
                <a:latin typeface="Consolas" panose="020B0609020204030204" pitchFamily="49" charset="0"/>
              </a:rPr>
              <a:t>"</a:t>
            </a:r>
            <a:r>
              <a:rPr lang="en-US" sz="1400" b="0">
                <a:solidFill>
                  <a:srgbClr val="000000"/>
                </a:solidFill>
                <a:effectLst/>
                <a:latin typeface="Consolas" panose="020B0609020204030204" pitchFamily="49" charset="0"/>
              </a:rPr>
              <a:t>: [</a:t>
            </a:r>
          </a:p>
          <a:p>
            <a:r>
              <a:rPr lang="en-US" sz="1400" b="0">
                <a:solidFill>
                  <a:srgbClr val="000000"/>
                </a:solidFill>
                <a:effectLst/>
                <a:latin typeface="Consolas" panose="020B0609020204030204" pitchFamily="49" charset="0"/>
              </a:rPr>
              <a:t>                  {</a:t>
            </a:r>
          </a:p>
          <a:p>
            <a:r>
              <a:rPr lang="en-US" sz="1400" b="0">
                <a:solidFill>
                  <a:srgbClr val="000000"/>
                </a:solidFill>
                <a:effectLst/>
                <a:latin typeface="Consolas" panose="020B0609020204030204" pitchFamily="49" charset="0"/>
              </a:rPr>
              <a:t>                   </a:t>
            </a:r>
            <a:r>
              <a:rPr lang="en-US" sz="1400" b="0">
                <a:solidFill>
                  <a:srgbClr val="0451A5"/>
                </a:solidFill>
                <a:effectLst/>
                <a:latin typeface="Consolas" panose="020B0609020204030204" pitchFamily="49" charset="0"/>
              </a:rPr>
              <a:t>"</a:t>
            </a:r>
            <a:r>
              <a:rPr lang="en-US" sz="1400" b="0" err="1">
                <a:solidFill>
                  <a:srgbClr val="0451A5"/>
                </a:solidFill>
                <a:effectLst/>
                <a:latin typeface="Consolas" panose="020B0609020204030204" pitchFamily="49" charset="0"/>
              </a:rPr>
              <a:t>referenceCategory</a:t>
            </a:r>
            <a:r>
              <a:rPr lang="en-US" sz="1400" b="0">
                <a:solidFill>
                  <a:srgbClr val="0451A5"/>
                </a:solidFill>
                <a:effectLst/>
                <a:latin typeface="Consolas" panose="020B0609020204030204" pitchFamily="49" charset="0"/>
              </a:rPr>
              <a:t>"</a:t>
            </a:r>
            <a:r>
              <a:rPr lang="en-US" sz="1400" b="0">
                <a:solidFill>
                  <a:srgbClr val="000000"/>
                </a:solidFill>
                <a:effectLst/>
                <a:latin typeface="Consolas" panose="020B0609020204030204" pitchFamily="49" charset="0"/>
              </a:rPr>
              <a:t>: </a:t>
            </a:r>
            <a:r>
              <a:rPr lang="en-US" sz="1400" b="0">
                <a:solidFill>
                  <a:srgbClr val="A31515"/>
                </a:solidFill>
                <a:effectLst/>
                <a:latin typeface="Consolas" panose="020B0609020204030204" pitchFamily="49" charset="0"/>
              </a:rPr>
              <a:t>"PACKAGE_MANAGER"</a:t>
            </a:r>
            <a:r>
              <a:rPr lang="en-US" sz="1400" b="0">
                <a:solidFill>
                  <a:srgbClr val="000000"/>
                </a:solidFill>
                <a:effectLst/>
                <a:latin typeface="Consolas" panose="020B0609020204030204" pitchFamily="49" charset="0"/>
              </a:rPr>
              <a:t>,</a:t>
            </a:r>
          </a:p>
          <a:p>
            <a:r>
              <a:rPr lang="en-US" sz="1400" b="0">
                <a:solidFill>
                  <a:srgbClr val="000000"/>
                </a:solidFill>
                <a:effectLst/>
                <a:latin typeface="Consolas" panose="020B0609020204030204" pitchFamily="49" charset="0"/>
              </a:rPr>
              <a:t>                   </a:t>
            </a:r>
            <a:r>
              <a:rPr lang="en-US" sz="1400" b="0">
                <a:solidFill>
                  <a:srgbClr val="0451A5"/>
                </a:solidFill>
                <a:effectLst/>
                <a:latin typeface="Consolas" panose="020B0609020204030204" pitchFamily="49" charset="0"/>
              </a:rPr>
              <a:t>"</a:t>
            </a:r>
            <a:r>
              <a:rPr lang="en-US" sz="1400" b="0" err="1">
                <a:solidFill>
                  <a:srgbClr val="0451A5"/>
                </a:solidFill>
                <a:effectLst/>
                <a:latin typeface="Consolas" panose="020B0609020204030204" pitchFamily="49" charset="0"/>
              </a:rPr>
              <a:t>referenceType</a:t>
            </a:r>
            <a:r>
              <a:rPr lang="en-US" sz="1400" b="0">
                <a:solidFill>
                  <a:srgbClr val="0451A5"/>
                </a:solidFill>
                <a:effectLst/>
                <a:latin typeface="Consolas" panose="020B0609020204030204" pitchFamily="49" charset="0"/>
              </a:rPr>
              <a:t>"</a:t>
            </a:r>
            <a:r>
              <a:rPr lang="en-US" sz="1400" b="0">
                <a:solidFill>
                  <a:srgbClr val="000000"/>
                </a:solidFill>
                <a:effectLst/>
                <a:latin typeface="Consolas" panose="020B0609020204030204" pitchFamily="49" charset="0"/>
              </a:rPr>
              <a:t>: </a:t>
            </a:r>
            <a:r>
              <a:rPr lang="en-US" sz="1400" b="0">
                <a:solidFill>
                  <a:srgbClr val="A31515"/>
                </a:solidFill>
                <a:effectLst/>
                <a:latin typeface="Consolas" panose="020B0609020204030204" pitchFamily="49" charset="0"/>
              </a:rPr>
              <a:t>"purl"</a:t>
            </a:r>
            <a:r>
              <a:rPr lang="en-US" sz="1400" b="0">
                <a:solidFill>
                  <a:srgbClr val="000000"/>
                </a:solidFill>
                <a:effectLst/>
                <a:latin typeface="Consolas" panose="020B0609020204030204" pitchFamily="49" charset="0"/>
              </a:rPr>
              <a:t>,</a:t>
            </a:r>
          </a:p>
          <a:p>
            <a:r>
              <a:rPr lang="en-US" sz="1400" b="0">
                <a:solidFill>
                  <a:srgbClr val="000000"/>
                </a:solidFill>
                <a:effectLst/>
                <a:latin typeface="Consolas" panose="020B0609020204030204" pitchFamily="49" charset="0"/>
              </a:rPr>
              <a:t>                   </a:t>
            </a:r>
            <a:r>
              <a:rPr lang="en-US" sz="1400" b="0">
                <a:solidFill>
                  <a:srgbClr val="0451A5"/>
                </a:solidFill>
                <a:effectLst/>
                <a:latin typeface="Consolas" panose="020B0609020204030204" pitchFamily="49" charset="0"/>
              </a:rPr>
              <a:t>"</a:t>
            </a:r>
            <a:r>
              <a:rPr lang="en-US" sz="1400" b="0" err="1">
                <a:solidFill>
                  <a:srgbClr val="0451A5"/>
                </a:solidFill>
                <a:effectLst/>
                <a:latin typeface="Consolas" panose="020B0609020204030204" pitchFamily="49" charset="0"/>
              </a:rPr>
              <a:t>referenceLocator</a:t>
            </a:r>
            <a:r>
              <a:rPr lang="en-US" sz="1400" b="0">
                <a:solidFill>
                  <a:srgbClr val="0451A5"/>
                </a:solidFill>
                <a:effectLst/>
                <a:latin typeface="Consolas" panose="020B0609020204030204" pitchFamily="49" charset="0"/>
              </a:rPr>
              <a:t>"</a:t>
            </a:r>
            <a:r>
              <a:rPr lang="en-US" sz="1400" b="0">
                <a:solidFill>
                  <a:srgbClr val="000000"/>
                </a:solidFill>
                <a:effectLst/>
                <a:latin typeface="Consolas" panose="020B0609020204030204" pitchFamily="49" charset="0"/>
              </a:rPr>
              <a:t>: </a:t>
            </a:r>
            <a:r>
              <a:rPr lang="en-US" sz="1400" b="0">
                <a:solidFill>
                  <a:srgbClr val="A31515"/>
                </a:solidFill>
                <a:effectLst/>
                <a:latin typeface="Consolas" panose="020B0609020204030204" pitchFamily="49" charset="0"/>
              </a:rPr>
              <a:t>"</a:t>
            </a:r>
            <a:r>
              <a:rPr lang="en-US" sz="1400" b="0" err="1">
                <a:solidFill>
                  <a:srgbClr val="A31515"/>
                </a:solidFill>
                <a:effectLst/>
                <a:latin typeface="Consolas" panose="020B0609020204030204" pitchFamily="49" charset="0"/>
              </a:rPr>
              <a:t>pkg:generic</a:t>
            </a:r>
            <a:r>
              <a:rPr lang="en-US" sz="1400" b="0">
                <a:solidFill>
                  <a:srgbClr val="A31515"/>
                </a:solidFill>
                <a:effectLst/>
                <a:latin typeface="Consolas" panose="020B0609020204030204" pitchFamily="49" charset="0"/>
              </a:rPr>
              <a:t>/zlib@1.2.11"</a:t>
            </a:r>
            <a:r>
              <a:rPr lang="en-US" sz="1400" b="0">
                <a:solidFill>
                  <a:srgbClr val="000000"/>
                </a:solidFill>
                <a:effectLst/>
                <a:latin typeface="Consolas" panose="020B0609020204030204" pitchFamily="49" charset="0"/>
              </a:rPr>
              <a:t>,</a:t>
            </a:r>
          </a:p>
          <a:p>
            <a:r>
              <a:rPr lang="en-US" sz="1400" b="0">
                <a:solidFill>
                  <a:srgbClr val="000000"/>
                </a:solidFill>
                <a:effectLst/>
                <a:latin typeface="Consolas" panose="020B0609020204030204" pitchFamily="49" charset="0"/>
              </a:rPr>
              <a:t>                   </a:t>
            </a:r>
            <a:r>
              <a:rPr lang="en-US" sz="1400" b="0">
                <a:solidFill>
                  <a:srgbClr val="0451A5"/>
                </a:solidFill>
                <a:effectLst/>
                <a:latin typeface="Consolas" panose="020B0609020204030204" pitchFamily="49" charset="0"/>
              </a:rPr>
              <a:t>"comment"</a:t>
            </a:r>
            <a:r>
              <a:rPr lang="en-US" sz="1400" b="0">
                <a:solidFill>
                  <a:srgbClr val="000000"/>
                </a:solidFill>
                <a:effectLst/>
                <a:latin typeface="Consolas" panose="020B0609020204030204" pitchFamily="49" charset="0"/>
              </a:rPr>
              <a:t>: </a:t>
            </a:r>
            <a:r>
              <a:rPr lang="en-US" sz="1400" b="0">
                <a:solidFill>
                  <a:srgbClr val="A31515"/>
                </a:solidFill>
                <a:effectLst/>
                <a:latin typeface="Consolas" panose="020B0609020204030204" pitchFamily="49" charset="0"/>
              </a:rPr>
              <a:t>"{\"tool\": \"Synopsys BDBA\", \"value\": {\"name\":\"</a:t>
            </a:r>
            <a:r>
              <a:rPr lang="en-US" sz="1400" b="0" err="1">
                <a:solidFill>
                  <a:srgbClr val="A31515"/>
                </a:solidFill>
                <a:effectLst/>
                <a:latin typeface="Consolas" panose="020B0609020204030204" pitchFamily="49" charset="0"/>
              </a:rPr>
              <a:t>zlib</a:t>
            </a:r>
            <a:r>
              <a:rPr lang="en-US" sz="1400" b="0">
                <a:solidFill>
                  <a:srgbClr val="A31515"/>
                </a:solidFill>
                <a:effectLst/>
                <a:latin typeface="Consolas" panose="020B0609020204030204" pitchFamily="49" charset="0"/>
              </a:rPr>
              <a:t>\", 					\"version\": \"1.2.11\", \"</a:t>
            </a:r>
            <a:r>
              <a:rPr lang="en-US" sz="1400" b="0" err="1">
                <a:solidFill>
                  <a:srgbClr val="A31515"/>
                </a:solidFill>
                <a:effectLst/>
                <a:latin typeface="Consolas" panose="020B0609020204030204" pitchFamily="49" charset="0"/>
              </a:rPr>
              <a:t>codetype</a:t>
            </a:r>
            <a:r>
              <a:rPr lang="en-US" sz="1400" b="0">
                <a:solidFill>
                  <a:srgbClr val="A31515"/>
                </a:solidFill>
                <a:effectLst/>
                <a:latin typeface="Consolas" panose="020B0609020204030204" pitchFamily="49" charset="0"/>
              </a:rPr>
              <a:t>\": \"native\"}}"</a:t>
            </a:r>
            <a:r>
              <a:rPr lang="en-US" sz="1400" b="0">
                <a:solidFill>
                  <a:srgbClr val="000000"/>
                </a:solidFill>
                <a:effectLst/>
                <a:latin typeface="Consolas" panose="020B0609020204030204" pitchFamily="49" charset="0"/>
              </a:rPr>
              <a:t>}</a:t>
            </a:r>
          </a:p>
          <a:p>
            <a:r>
              <a:rPr lang="en-US" sz="1400" b="0">
                <a:solidFill>
                  <a:srgbClr val="000000"/>
                </a:solidFill>
                <a:effectLst/>
                <a:latin typeface="Consolas" panose="020B0609020204030204" pitchFamily="49" charset="0"/>
              </a:rPr>
              <a:t>                    ],</a:t>
            </a:r>
          </a:p>
          <a:p>
            <a:r>
              <a:rPr lang="en-US" sz="1400" b="0">
                <a:solidFill>
                  <a:srgbClr val="000000"/>
                </a:solidFill>
                <a:effectLst/>
                <a:latin typeface="Consolas" panose="020B0609020204030204" pitchFamily="49" charset="0"/>
              </a:rPr>
              <a:t>                    </a:t>
            </a:r>
            <a:r>
              <a:rPr lang="en-US" sz="1400" b="0">
                <a:solidFill>
                  <a:srgbClr val="0451A5"/>
                </a:solidFill>
                <a:effectLst/>
                <a:latin typeface="Consolas" panose="020B0609020204030204" pitchFamily="49" charset="0"/>
              </a:rPr>
              <a:t>"files"</a:t>
            </a:r>
            <a:r>
              <a:rPr lang="en-US" sz="1400" b="0">
                <a:solidFill>
                  <a:srgbClr val="000000"/>
                </a:solidFill>
                <a:effectLst/>
                <a:latin typeface="Consolas" panose="020B0609020204030204" pitchFamily="49" charset="0"/>
              </a:rPr>
              <a:t>: []</a:t>
            </a:r>
          </a:p>
          <a:p>
            <a:r>
              <a:rPr lang="en-US" sz="1400" b="0">
                <a:solidFill>
                  <a:srgbClr val="000000"/>
                </a:solidFill>
                <a:effectLst/>
                <a:latin typeface="Consolas" panose="020B0609020204030204" pitchFamily="49" charset="0"/>
              </a:rPr>
              <a:t>                }</a:t>
            </a:r>
          </a:p>
        </p:txBody>
      </p:sp>
      <p:sp>
        <p:nvSpPr>
          <p:cNvPr id="2" name="Title 1">
            <a:extLst>
              <a:ext uri="{FF2B5EF4-FFF2-40B4-BE49-F238E27FC236}">
                <a16:creationId xmlns:a16="http://schemas.microsoft.com/office/drawing/2014/main" id="{BCE24BD7-2160-423F-9D68-14A1E3FA1D8C}"/>
              </a:ext>
            </a:extLst>
          </p:cNvPr>
          <p:cNvSpPr>
            <a:spLocks noGrp="1"/>
          </p:cNvSpPr>
          <p:nvPr>
            <p:ph type="title"/>
          </p:nvPr>
        </p:nvSpPr>
        <p:spPr/>
        <p:txBody>
          <a:bodyPr/>
          <a:lstStyle/>
          <a:p>
            <a:r>
              <a:rPr lang="en-US"/>
              <a:t>TPV data from Black Duck</a:t>
            </a:r>
            <a:br>
              <a:rPr lang="en-US"/>
            </a:br>
            <a:endParaRPr lang="en-US"/>
          </a:p>
        </p:txBody>
      </p:sp>
      <p:sp>
        <p:nvSpPr>
          <p:cNvPr id="5" name="Speech Bubble: Rectangle with Corners Rounded 4">
            <a:extLst>
              <a:ext uri="{FF2B5EF4-FFF2-40B4-BE49-F238E27FC236}">
                <a16:creationId xmlns:a16="http://schemas.microsoft.com/office/drawing/2014/main" id="{09F69A9A-7987-45F9-B0EC-BD7D0C061C7A}"/>
              </a:ext>
            </a:extLst>
          </p:cNvPr>
          <p:cNvSpPr/>
          <p:nvPr/>
        </p:nvSpPr>
        <p:spPr>
          <a:xfrm>
            <a:off x="7464426" y="693059"/>
            <a:ext cx="2743200" cy="548640"/>
          </a:xfrm>
          <a:prstGeom prst="wedgeRoundRectCallout">
            <a:avLst>
              <a:gd name="adj1" fmla="val -35709"/>
              <a:gd name="adj2" fmla="val 845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Generated ID for this Document </a:t>
            </a:r>
          </a:p>
        </p:txBody>
      </p:sp>
      <p:sp>
        <p:nvSpPr>
          <p:cNvPr id="7" name="Speech Bubble: Rectangle with Corners Rounded 6">
            <a:extLst>
              <a:ext uri="{FF2B5EF4-FFF2-40B4-BE49-F238E27FC236}">
                <a16:creationId xmlns:a16="http://schemas.microsoft.com/office/drawing/2014/main" id="{246912D2-B199-4A16-9DAA-3A7F1114EC4F}"/>
              </a:ext>
            </a:extLst>
          </p:cNvPr>
          <p:cNvSpPr/>
          <p:nvPr/>
        </p:nvSpPr>
        <p:spPr>
          <a:xfrm>
            <a:off x="6573919" y="1801719"/>
            <a:ext cx="2743200" cy="548640"/>
          </a:xfrm>
          <a:prstGeom prst="wedgeRoundRectCallout">
            <a:avLst>
              <a:gd name="adj1" fmla="val -160227"/>
              <a:gd name="adj2" fmla="val -4631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Component Name from Synopsys BDBA</a:t>
            </a:r>
          </a:p>
        </p:txBody>
      </p:sp>
      <p:sp>
        <p:nvSpPr>
          <p:cNvPr id="12" name="Rectangle: Rounded Corners 11">
            <a:extLst>
              <a:ext uri="{FF2B5EF4-FFF2-40B4-BE49-F238E27FC236}">
                <a16:creationId xmlns:a16="http://schemas.microsoft.com/office/drawing/2014/main" id="{361153F6-97E6-4B7B-9817-A690D0DDC8FC}"/>
              </a:ext>
            </a:extLst>
          </p:cNvPr>
          <p:cNvSpPr/>
          <p:nvPr/>
        </p:nvSpPr>
        <p:spPr>
          <a:xfrm>
            <a:off x="129856" y="5018370"/>
            <a:ext cx="1371600" cy="10989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Third Party </a:t>
            </a:r>
            <a:r>
              <a:rPr lang="en-US" err="1"/>
              <a:t>MetaData</a:t>
            </a:r>
            <a:endParaRPr lang="en-US"/>
          </a:p>
        </p:txBody>
      </p:sp>
      <p:sp>
        <p:nvSpPr>
          <p:cNvPr id="15" name="Speech Bubble: Rectangle with Corners Rounded 14">
            <a:extLst>
              <a:ext uri="{FF2B5EF4-FFF2-40B4-BE49-F238E27FC236}">
                <a16:creationId xmlns:a16="http://schemas.microsoft.com/office/drawing/2014/main" id="{57AE0B4A-87F5-466E-B20B-7DEB73BEC108}"/>
              </a:ext>
            </a:extLst>
          </p:cNvPr>
          <p:cNvSpPr/>
          <p:nvPr/>
        </p:nvSpPr>
        <p:spPr>
          <a:xfrm>
            <a:off x="6573919" y="3244513"/>
            <a:ext cx="2743200" cy="548640"/>
          </a:xfrm>
          <a:prstGeom prst="wedgeRoundRectCallout">
            <a:avLst>
              <a:gd name="adj1" fmla="val -129097"/>
              <a:gd name="adj2" fmla="val 1134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Component Version from Synopsys BDBA</a:t>
            </a:r>
          </a:p>
        </p:txBody>
      </p:sp>
      <p:sp>
        <p:nvSpPr>
          <p:cNvPr id="16" name="Speech Bubble: Rectangle with Corners Rounded 15">
            <a:extLst>
              <a:ext uri="{FF2B5EF4-FFF2-40B4-BE49-F238E27FC236}">
                <a16:creationId xmlns:a16="http://schemas.microsoft.com/office/drawing/2014/main" id="{7268EC92-8AA7-4200-808B-82018B681038}"/>
              </a:ext>
            </a:extLst>
          </p:cNvPr>
          <p:cNvSpPr/>
          <p:nvPr/>
        </p:nvSpPr>
        <p:spPr>
          <a:xfrm>
            <a:off x="6092826" y="3866936"/>
            <a:ext cx="2743200" cy="548640"/>
          </a:xfrm>
          <a:prstGeom prst="wedgeRoundRectCallout">
            <a:avLst>
              <a:gd name="adj1" fmla="val -84194"/>
              <a:gd name="adj2" fmla="val 4183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Homepage for this Kit from Synopsis BDBA</a:t>
            </a:r>
          </a:p>
        </p:txBody>
      </p:sp>
      <p:sp>
        <p:nvSpPr>
          <p:cNvPr id="17" name="Double Brace 16">
            <a:extLst>
              <a:ext uri="{FF2B5EF4-FFF2-40B4-BE49-F238E27FC236}">
                <a16:creationId xmlns:a16="http://schemas.microsoft.com/office/drawing/2014/main" id="{E09E13C6-2A8A-4F6F-836C-3832D214EFCF}"/>
              </a:ext>
            </a:extLst>
          </p:cNvPr>
          <p:cNvSpPr/>
          <p:nvPr/>
        </p:nvSpPr>
        <p:spPr>
          <a:xfrm>
            <a:off x="1556332" y="4470569"/>
            <a:ext cx="8595360" cy="2194560"/>
          </a:xfrm>
          <a:prstGeom prst="bracePair">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1" name="Rectangle 10">
            <a:extLst>
              <a:ext uri="{FF2B5EF4-FFF2-40B4-BE49-F238E27FC236}">
                <a16:creationId xmlns:a16="http://schemas.microsoft.com/office/drawing/2014/main" id="{E64224C0-D2F1-A426-84C3-55CD93C8DC12}"/>
              </a:ext>
            </a:extLst>
          </p:cNvPr>
          <p:cNvSpPr/>
          <p:nvPr/>
        </p:nvSpPr>
        <p:spPr>
          <a:xfrm>
            <a:off x="3137731" y="6549529"/>
            <a:ext cx="6147148" cy="276999"/>
          </a:xfrm>
          <a:prstGeom prst="rect">
            <a:avLst/>
          </a:prstGeom>
        </p:spPr>
        <p:txBody>
          <a:bodyPr wrap="square">
            <a:spAutoFit/>
          </a:bodyPr>
          <a:lstStyle/>
          <a:p>
            <a:pPr algn="ctr"/>
            <a:r>
              <a:rPr lang="en-US" sz="1200" b="1"/>
              <a:t>Microsoft-Intel Confidential</a:t>
            </a:r>
          </a:p>
        </p:txBody>
      </p:sp>
    </p:spTree>
    <p:extLst>
      <p:ext uri="{BB962C8B-B14F-4D97-AF65-F5344CB8AC3E}">
        <p14:creationId xmlns:p14="http://schemas.microsoft.com/office/powerpoint/2010/main" val="67395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C0B3A-AD90-4B02-9C96-888BB4DA7EC7}"/>
              </a:ext>
            </a:extLst>
          </p:cNvPr>
          <p:cNvSpPr>
            <a:spLocks noGrp="1"/>
          </p:cNvSpPr>
          <p:nvPr>
            <p:ph type="title"/>
          </p:nvPr>
        </p:nvSpPr>
        <p:spPr/>
        <p:txBody>
          <a:bodyPr/>
          <a:lstStyle/>
          <a:p>
            <a:r>
              <a:rPr lang="en-US"/>
              <a:t>Platform SW Release to OEM Process</a:t>
            </a:r>
          </a:p>
        </p:txBody>
      </p:sp>
      <p:sp>
        <p:nvSpPr>
          <p:cNvPr id="4" name="Rectangle 2">
            <a:extLst>
              <a:ext uri="{FF2B5EF4-FFF2-40B4-BE49-F238E27FC236}">
                <a16:creationId xmlns:a16="http://schemas.microsoft.com/office/drawing/2014/main" id="{655CA682-7366-4F9D-8882-660692E21BD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25252"/>
              </a:solidFill>
              <a:effectLst/>
              <a:uLnTx/>
              <a:uFillTx/>
              <a:latin typeface="IntelOne Text Light"/>
            </a:endParaRPr>
          </a:p>
        </p:txBody>
      </p:sp>
      <p:grpSp>
        <p:nvGrpSpPr>
          <p:cNvPr id="98" name="Group 97">
            <a:extLst>
              <a:ext uri="{FF2B5EF4-FFF2-40B4-BE49-F238E27FC236}">
                <a16:creationId xmlns:a16="http://schemas.microsoft.com/office/drawing/2014/main" id="{F0105375-349D-4667-B4AF-74684443AB69}"/>
              </a:ext>
            </a:extLst>
          </p:cNvPr>
          <p:cNvGrpSpPr/>
          <p:nvPr/>
        </p:nvGrpSpPr>
        <p:grpSpPr>
          <a:xfrm>
            <a:off x="432635" y="1495401"/>
            <a:ext cx="11231319" cy="3970523"/>
            <a:chOff x="432635" y="1417024"/>
            <a:chExt cx="11231319" cy="3970523"/>
          </a:xfrm>
        </p:grpSpPr>
        <p:grpSp>
          <p:nvGrpSpPr>
            <p:cNvPr id="13" name="Group 12">
              <a:extLst>
                <a:ext uri="{FF2B5EF4-FFF2-40B4-BE49-F238E27FC236}">
                  <a16:creationId xmlns:a16="http://schemas.microsoft.com/office/drawing/2014/main" id="{B1D0089F-BC03-4B63-902D-A71EDC9BBFE3}"/>
                </a:ext>
              </a:extLst>
            </p:cNvPr>
            <p:cNvGrpSpPr/>
            <p:nvPr/>
          </p:nvGrpSpPr>
          <p:grpSpPr>
            <a:xfrm>
              <a:off x="432635" y="2598482"/>
              <a:ext cx="1554480" cy="2286000"/>
              <a:chOff x="2075857" y="2535381"/>
              <a:chExt cx="1554480" cy="2286000"/>
            </a:xfrm>
          </p:grpSpPr>
          <p:sp>
            <p:nvSpPr>
              <p:cNvPr id="5" name="Rectangle: Rounded Corners 4">
                <a:extLst>
                  <a:ext uri="{FF2B5EF4-FFF2-40B4-BE49-F238E27FC236}">
                    <a16:creationId xmlns:a16="http://schemas.microsoft.com/office/drawing/2014/main" id="{94833F14-B26F-49A0-9572-E12CECC4D3EB}"/>
                  </a:ext>
                </a:extLst>
              </p:cNvPr>
              <p:cNvSpPr/>
              <p:nvPr/>
            </p:nvSpPr>
            <p:spPr>
              <a:xfrm>
                <a:off x="2075857" y="2535381"/>
                <a:ext cx="1554480" cy="2286000"/>
              </a:xfrm>
              <a:prstGeom prst="round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IntelOne Text Light"/>
                </a:endParaRPr>
              </a:p>
            </p:txBody>
          </p:sp>
          <p:sp>
            <p:nvSpPr>
              <p:cNvPr id="6" name="Rectangle: Rounded Corners 5">
                <a:extLst>
                  <a:ext uri="{FF2B5EF4-FFF2-40B4-BE49-F238E27FC236}">
                    <a16:creationId xmlns:a16="http://schemas.microsoft.com/office/drawing/2014/main" id="{8B3AB7E8-F8CD-41C7-8EE7-9CAB5F8FAE1C}"/>
                  </a:ext>
                </a:extLst>
              </p:cNvPr>
              <p:cNvSpPr/>
              <p:nvPr/>
            </p:nvSpPr>
            <p:spPr>
              <a:xfrm>
                <a:off x="2168047" y="2655028"/>
                <a:ext cx="640080" cy="640080"/>
              </a:xfrm>
              <a:prstGeom prst="round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525252"/>
                    </a:solidFill>
                    <a:effectLst/>
                    <a:uLnTx/>
                    <a:uFillTx/>
                    <a:latin typeface="IntelOne Text Light"/>
                  </a:rPr>
                  <a:t>GFX</a:t>
                </a:r>
              </a:p>
            </p:txBody>
          </p:sp>
          <p:sp>
            <p:nvSpPr>
              <p:cNvPr id="8" name="Rectangle: Rounded Corners 7">
                <a:extLst>
                  <a:ext uri="{FF2B5EF4-FFF2-40B4-BE49-F238E27FC236}">
                    <a16:creationId xmlns:a16="http://schemas.microsoft.com/office/drawing/2014/main" id="{944E77A3-A29C-4221-9A90-470A04E348AC}"/>
                  </a:ext>
                </a:extLst>
              </p:cNvPr>
              <p:cNvSpPr/>
              <p:nvPr/>
            </p:nvSpPr>
            <p:spPr>
              <a:xfrm>
                <a:off x="2168046" y="3355673"/>
                <a:ext cx="640080" cy="640080"/>
              </a:xfrm>
              <a:prstGeom prst="round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525252"/>
                    </a:solidFill>
                    <a:effectLst/>
                    <a:uLnTx/>
                    <a:uFillTx/>
                    <a:latin typeface="IntelOne Text Light"/>
                  </a:rPr>
                  <a:t>WWAN</a:t>
                </a:r>
              </a:p>
            </p:txBody>
          </p:sp>
          <p:sp>
            <p:nvSpPr>
              <p:cNvPr id="9" name="Rectangle: Rounded Corners 8">
                <a:extLst>
                  <a:ext uri="{FF2B5EF4-FFF2-40B4-BE49-F238E27FC236}">
                    <a16:creationId xmlns:a16="http://schemas.microsoft.com/office/drawing/2014/main" id="{45EF9EE8-7BB4-4AEE-852D-53F49B4310C7}"/>
                  </a:ext>
                </a:extLst>
              </p:cNvPr>
              <p:cNvSpPr/>
              <p:nvPr/>
            </p:nvSpPr>
            <p:spPr>
              <a:xfrm>
                <a:off x="2168046" y="4051863"/>
                <a:ext cx="640080" cy="640080"/>
              </a:xfrm>
              <a:prstGeom prst="round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525252"/>
                    </a:solidFill>
                    <a:effectLst/>
                    <a:uLnTx/>
                    <a:uFillTx/>
                    <a:latin typeface="IntelOne Text Light"/>
                  </a:rPr>
                  <a:t>RST</a:t>
                </a:r>
              </a:p>
            </p:txBody>
          </p:sp>
          <p:sp>
            <p:nvSpPr>
              <p:cNvPr id="10" name="Rectangle: Rounded Corners 9">
                <a:extLst>
                  <a:ext uri="{FF2B5EF4-FFF2-40B4-BE49-F238E27FC236}">
                    <a16:creationId xmlns:a16="http://schemas.microsoft.com/office/drawing/2014/main" id="{3216F1CF-10E0-4A88-B712-B16602FB611F}"/>
                  </a:ext>
                </a:extLst>
              </p:cNvPr>
              <p:cNvSpPr/>
              <p:nvPr/>
            </p:nvSpPr>
            <p:spPr>
              <a:xfrm>
                <a:off x="2898066" y="2655028"/>
                <a:ext cx="640080" cy="640080"/>
              </a:xfrm>
              <a:prstGeom prst="round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525252"/>
                    </a:solidFill>
                    <a:effectLst/>
                    <a:uLnTx/>
                    <a:uFillTx/>
                    <a:latin typeface="IntelOne Text Light"/>
                  </a:rPr>
                  <a:t>LAN</a:t>
                </a:r>
              </a:p>
            </p:txBody>
          </p:sp>
          <p:sp>
            <p:nvSpPr>
              <p:cNvPr id="11" name="Rectangle: Rounded Corners 10">
                <a:extLst>
                  <a:ext uri="{FF2B5EF4-FFF2-40B4-BE49-F238E27FC236}">
                    <a16:creationId xmlns:a16="http://schemas.microsoft.com/office/drawing/2014/main" id="{1F70D556-81F0-4472-A9D7-59D0E2419856}"/>
                  </a:ext>
                </a:extLst>
              </p:cNvPr>
              <p:cNvSpPr/>
              <p:nvPr/>
            </p:nvSpPr>
            <p:spPr>
              <a:xfrm>
                <a:off x="2898065" y="3355673"/>
                <a:ext cx="640080" cy="640080"/>
              </a:xfrm>
              <a:prstGeom prst="round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525252"/>
                    </a:solidFill>
                    <a:effectLst/>
                    <a:uLnTx/>
                    <a:uFillTx/>
                    <a:latin typeface="IntelOne Text Light"/>
                  </a:rPr>
                  <a:t>AUDIO</a:t>
                </a:r>
              </a:p>
            </p:txBody>
          </p:sp>
          <p:sp>
            <p:nvSpPr>
              <p:cNvPr id="12" name="Rectangle: Rounded Corners 11">
                <a:extLst>
                  <a:ext uri="{FF2B5EF4-FFF2-40B4-BE49-F238E27FC236}">
                    <a16:creationId xmlns:a16="http://schemas.microsoft.com/office/drawing/2014/main" id="{42AA4892-9E2C-46BD-B858-4A833F8B4316}"/>
                  </a:ext>
                </a:extLst>
              </p:cNvPr>
              <p:cNvSpPr/>
              <p:nvPr/>
            </p:nvSpPr>
            <p:spPr>
              <a:xfrm>
                <a:off x="2898065" y="4051863"/>
                <a:ext cx="640080" cy="640080"/>
              </a:xfrm>
              <a:prstGeom prst="round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525252"/>
                    </a:solidFill>
                    <a:effectLst/>
                    <a:uLnTx/>
                    <a:uFillTx/>
                    <a:latin typeface="IntelOne Text Light"/>
                  </a:rPr>
                  <a:t>…</a:t>
                </a:r>
              </a:p>
            </p:txBody>
          </p:sp>
        </p:grpSp>
        <p:sp>
          <p:nvSpPr>
            <p:cNvPr id="14" name="Rectangle: Rounded Corners 13">
              <a:extLst>
                <a:ext uri="{FF2B5EF4-FFF2-40B4-BE49-F238E27FC236}">
                  <a16:creationId xmlns:a16="http://schemas.microsoft.com/office/drawing/2014/main" id="{F16A1250-C03B-411F-8E9C-4BFE088D97F9}"/>
                </a:ext>
              </a:extLst>
            </p:cNvPr>
            <p:cNvSpPr/>
            <p:nvPr/>
          </p:nvSpPr>
          <p:spPr>
            <a:xfrm>
              <a:off x="706955" y="5021787"/>
              <a:ext cx="1005840" cy="365760"/>
            </a:xfrm>
            <a:prstGeom prst="round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E9E9E9"/>
                  </a:solidFill>
                  <a:effectLst/>
                  <a:uLnTx/>
                  <a:uFillTx/>
                  <a:latin typeface="IntelOne Text Light"/>
                </a:rPr>
                <a:t>Other Software</a:t>
              </a:r>
            </a:p>
          </p:txBody>
        </p:sp>
        <p:sp>
          <p:nvSpPr>
            <p:cNvPr id="15" name="TextBox 14">
              <a:extLst>
                <a:ext uri="{FF2B5EF4-FFF2-40B4-BE49-F238E27FC236}">
                  <a16:creationId xmlns:a16="http://schemas.microsoft.com/office/drawing/2014/main" id="{8ABB321F-FA90-4848-87F3-AEEB1C51611A}"/>
                </a:ext>
              </a:extLst>
            </p:cNvPr>
            <p:cNvSpPr txBox="1"/>
            <p:nvPr/>
          </p:nvSpPr>
          <p:spPr>
            <a:xfrm>
              <a:off x="493256" y="2084328"/>
              <a:ext cx="1523173"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525252"/>
                  </a:solidFill>
                  <a:effectLst/>
                  <a:uLnTx/>
                  <a:uFillTx/>
                  <a:latin typeface="IntelOne Text Light"/>
                </a:rPr>
                <a:t>Intel – Differentiated</a:t>
              </a:r>
              <a:br>
                <a:rPr kumimoji="0" lang="en-US" sz="1100" b="1" i="0" u="none" strike="noStrike" kern="1200" cap="none" spc="0" normalizeH="0" baseline="0" noProof="0">
                  <a:ln>
                    <a:noFill/>
                  </a:ln>
                  <a:solidFill>
                    <a:srgbClr val="525252"/>
                  </a:solidFill>
                  <a:effectLst/>
                  <a:uLnTx/>
                  <a:uFillTx/>
                  <a:latin typeface="IntelOne Text Light"/>
                </a:rPr>
              </a:br>
              <a:r>
                <a:rPr kumimoji="0" lang="en-US" sz="1100" b="1" i="0" u="none" strike="noStrike" kern="1200" cap="none" spc="0" normalizeH="0" baseline="0" noProof="0">
                  <a:ln>
                    <a:noFill/>
                  </a:ln>
                  <a:solidFill>
                    <a:srgbClr val="525252"/>
                  </a:solidFill>
                  <a:effectLst/>
                  <a:uLnTx/>
                  <a:uFillTx/>
                  <a:latin typeface="IntelOne Text Light"/>
                </a:rPr>
                <a:t>Ingredients</a:t>
              </a:r>
            </a:p>
          </p:txBody>
        </p:sp>
        <p:sp>
          <p:nvSpPr>
            <p:cNvPr id="16" name="Rectangle: Rounded Corners 15">
              <a:extLst>
                <a:ext uri="{FF2B5EF4-FFF2-40B4-BE49-F238E27FC236}">
                  <a16:creationId xmlns:a16="http://schemas.microsoft.com/office/drawing/2014/main" id="{C2EB96B8-B0CD-4FE4-A1E4-E4FF9215ECCA}"/>
                </a:ext>
              </a:extLst>
            </p:cNvPr>
            <p:cNvSpPr/>
            <p:nvPr/>
          </p:nvSpPr>
          <p:spPr>
            <a:xfrm>
              <a:off x="10281592" y="3467162"/>
              <a:ext cx="1097280" cy="548640"/>
            </a:xfrm>
            <a:prstGeom prst="roundRect">
              <a:avLst/>
            </a:prstGeom>
            <a:solidFill>
              <a:srgbClr val="00C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292929"/>
                  </a:solidFill>
                  <a:effectLst/>
                  <a:uLnTx/>
                  <a:uFillTx/>
                  <a:latin typeface="IntelOne Text Light"/>
                </a:rPr>
                <a:t>RDC &amp; Download Center</a:t>
              </a:r>
            </a:p>
          </p:txBody>
        </p:sp>
        <p:pic>
          <p:nvPicPr>
            <p:cNvPr id="18" name="Graphic 17" descr="Man outline">
              <a:extLst>
                <a:ext uri="{FF2B5EF4-FFF2-40B4-BE49-F238E27FC236}">
                  <a16:creationId xmlns:a16="http://schemas.microsoft.com/office/drawing/2014/main" id="{99E2755A-41F7-411A-BCC4-789687D855C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3032" y="2449538"/>
              <a:ext cx="914400" cy="914400"/>
            </a:xfrm>
            <a:prstGeom prst="rect">
              <a:avLst/>
            </a:prstGeom>
          </p:spPr>
        </p:pic>
        <p:sp>
          <p:nvSpPr>
            <p:cNvPr id="19" name="TextBox 18">
              <a:extLst>
                <a:ext uri="{FF2B5EF4-FFF2-40B4-BE49-F238E27FC236}">
                  <a16:creationId xmlns:a16="http://schemas.microsoft.com/office/drawing/2014/main" id="{17C07AA3-9A27-4D22-959E-B62019C8B363}"/>
                </a:ext>
              </a:extLst>
            </p:cNvPr>
            <p:cNvSpPr txBox="1"/>
            <p:nvPr/>
          </p:nvSpPr>
          <p:spPr>
            <a:xfrm>
              <a:off x="9996511" y="2120704"/>
              <a:ext cx="1667443" cy="27699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525252"/>
                  </a:solidFill>
                  <a:effectLst/>
                  <a:uLnTx/>
                  <a:uFillTx/>
                  <a:latin typeface="IntelOne Text Light"/>
                </a:rPr>
                <a:t>OEM/</a:t>
              </a:r>
              <a:r>
                <a:rPr kumimoji="0" lang="en-US" sz="1100" b="1" i="0" u="none" strike="noStrike" kern="1200" cap="none" spc="0" normalizeH="0" baseline="0" noProof="0">
                  <a:ln>
                    <a:noFill/>
                  </a:ln>
                  <a:solidFill>
                    <a:srgbClr val="525252"/>
                  </a:solidFill>
                  <a:effectLst/>
                  <a:uLnTx/>
                  <a:uFillTx/>
                  <a:latin typeface="IntelOne Text Light"/>
                </a:rPr>
                <a:t>ODM</a:t>
              </a:r>
              <a:r>
                <a:rPr kumimoji="0" lang="en-US" sz="1200" b="1" i="0" u="none" strike="noStrike" kern="1200" cap="none" spc="0" normalizeH="0" baseline="0" noProof="0">
                  <a:ln>
                    <a:noFill/>
                  </a:ln>
                  <a:solidFill>
                    <a:srgbClr val="525252"/>
                  </a:solidFill>
                  <a:effectLst/>
                  <a:uLnTx/>
                  <a:uFillTx/>
                  <a:latin typeface="IntelOne Text Light"/>
                </a:rPr>
                <a:t>/Partners</a:t>
              </a:r>
            </a:p>
          </p:txBody>
        </p:sp>
        <p:sp>
          <p:nvSpPr>
            <p:cNvPr id="20" name="Rectangle: Rounded Corners 19">
              <a:extLst>
                <a:ext uri="{FF2B5EF4-FFF2-40B4-BE49-F238E27FC236}">
                  <a16:creationId xmlns:a16="http://schemas.microsoft.com/office/drawing/2014/main" id="{AFD9647F-DC5D-4AF6-824A-F518423EAECA}"/>
                </a:ext>
              </a:extLst>
            </p:cNvPr>
            <p:cNvSpPr/>
            <p:nvPr/>
          </p:nvSpPr>
          <p:spPr>
            <a:xfrm>
              <a:off x="8138534" y="3467162"/>
              <a:ext cx="1097280" cy="548640"/>
            </a:xfrm>
            <a:prstGeom prst="roundRect">
              <a:avLst/>
            </a:prstGeom>
            <a:solidFill>
              <a:srgbClr val="00C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292929"/>
                  </a:solidFill>
                  <a:effectLst/>
                  <a:uLnTx/>
                  <a:uFillTx/>
                  <a:latin typeface="IntelOne Text Light"/>
                </a:rPr>
                <a:t>UAM</a:t>
              </a:r>
            </a:p>
          </p:txBody>
        </p:sp>
        <p:pic>
          <p:nvPicPr>
            <p:cNvPr id="21" name="Picture 20">
              <a:extLst>
                <a:ext uri="{FF2B5EF4-FFF2-40B4-BE49-F238E27FC236}">
                  <a16:creationId xmlns:a16="http://schemas.microsoft.com/office/drawing/2014/main" id="{858DB1BC-4476-4B00-885D-59B2BC0E8801}"/>
                </a:ext>
              </a:extLst>
            </p:cNvPr>
            <p:cNvPicPr>
              <a:picLocks noChangeAspect="1"/>
            </p:cNvPicPr>
            <p:nvPr/>
          </p:nvPicPr>
          <p:blipFill rotWithShape="1">
            <a:blip r:embed="rId6"/>
            <a:srcRect l="83022" t="56214" r="13100" b="28211"/>
            <a:stretch/>
          </p:blipFill>
          <p:spPr>
            <a:xfrm>
              <a:off x="9490989" y="3284282"/>
              <a:ext cx="535428" cy="914400"/>
            </a:xfrm>
            <a:prstGeom prst="rect">
              <a:avLst/>
            </a:prstGeom>
          </p:spPr>
        </p:pic>
        <p:cxnSp>
          <p:nvCxnSpPr>
            <p:cNvPr id="23" name="Straight Arrow Connector 22">
              <a:extLst>
                <a:ext uri="{FF2B5EF4-FFF2-40B4-BE49-F238E27FC236}">
                  <a16:creationId xmlns:a16="http://schemas.microsoft.com/office/drawing/2014/main" id="{A98B2E07-8394-4478-8FF2-989634A64086}"/>
                </a:ext>
              </a:extLst>
            </p:cNvPr>
            <p:cNvCxnSpPr>
              <a:cxnSpLocks/>
              <a:stCxn id="20" idx="3"/>
              <a:endCxn id="21" idx="1"/>
            </p:cNvCxnSpPr>
            <p:nvPr/>
          </p:nvCxnSpPr>
          <p:spPr>
            <a:xfrm>
              <a:off x="9235814" y="3741482"/>
              <a:ext cx="255175" cy="0"/>
            </a:xfrm>
            <a:prstGeom prst="straightConnector1">
              <a:avLst/>
            </a:prstGeom>
            <a:ln w="19050">
              <a:solidFill>
                <a:srgbClr val="00C7FD"/>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7AE300A-0C6A-4BFC-AAC6-D7E58DB46DC9}"/>
                </a:ext>
              </a:extLst>
            </p:cNvPr>
            <p:cNvCxnSpPr>
              <a:cxnSpLocks/>
              <a:stCxn id="21" idx="3"/>
              <a:endCxn id="16" idx="1"/>
            </p:cNvCxnSpPr>
            <p:nvPr/>
          </p:nvCxnSpPr>
          <p:spPr>
            <a:xfrm>
              <a:off x="10026417" y="3741482"/>
              <a:ext cx="255175" cy="0"/>
            </a:xfrm>
            <a:prstGeom prst="straightConnector1">
              <a:avLst/>
            </a:prstGeom>
            <a:ln w="19050">
              <a:solidFill>
                <a:srgbClr val="00C7FD"/>
              </a:solidFill>
              <a:tailEnd type="triangle"/>
            </a:ln>
          </p:spPr>
          <p:style>
            <a:lnRef idx="1">
              <a:schemeClr val="accent1"/>
            </a:lnRef>
            <a:fillRef idx="0">
              <a:schemeClr val="accent1"/>
            </a:fillRef>
            <a:effectRef idx="0">
              <a:schemeClr val="accent1"/>
            </a:effectRef>
            <a:fontRef idx="minor">
              <a:schemeClr val="tx1"/>
            </a:fontRef>
          </p:style>
        </p:cxnSp>
        <p:sp>
          <p:nvSpPr>
            <p:cNvPr id="28" name="Thought Bubble: Cloud 27">
              <a:extLst>
                <a:ext uri="{FF2B5EF4-FFF2-40B4-BE49-F238E27FC236}">
                  <a16:creationId xmlns:a16="http://schemas.microsoft.com/office/drawing/2014/main" id="{5FB20D32-2D18-46E7-8034-39952F03187D}"/>
                </a:ext>
              </a:extLst>
            </p:cNvPr>
            <p:cNvSpPr/>
            <p:nvPr/>
          </p:nvSpPr>
          <p:spPr>
            <a:xfrm>
              <a:off x="8135469" y="2616633"/>
              <a:ext cx="1097280" cy="548640"/>
            </a:xfrm>
            <a:prstGeom prst="cloudCallout">
              <a:avLst>
                <a:gd name="adj1" fmla="val 114"/>
                <a:gd name="adj2" fmla="val 16872"/>
              </a:avLst>
            </a:prstGeom>
            <a:solidFill>
              <a:srgbClr val="00C7FD"/>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292929"/>
                  </a:solidFill>
                  <a:effectLst/>
                  <a:uLnTx/>
                  <a:uFillTx/>
                  <a:latin typeface="IntelOne Text Light"/>
                </a:rPr>
                <a:t>Salesforce</a:t>
              </a:r>
            </a:p>
          </p:txBody>
        </p:sp>
        <p:cxnSp>
          <p:nvCxnSpPr>
            <p:cNvPr id="30" name="Straight Arrow Connector 29">
              <a:extLst>
                <a:ext uri="{FF2B5EF4-FFF2-40B4-BE49-F238E27FC236}">
                  <a16:creationId xmlns:a16="http://schemas.microsoft.com/office/drawing/2014/main" id="{49F10833-C691-41CF-8B5A-5A42FDA77985}"/>
                </a:ext>
              </a:extLst>
            </p:cNvPr>
            <p:cNvCxnSpPr>
              <a:cxnSpLocks/>
              <a:stCxn id="28" idx="1"/>
              <a:endCxn id="20" idx="0"/>
            </p:cNvCxnSpPr>
            <p:nvPr/>
          </p:nvCxnSpPr>
          <p:spPr>
            <a:xfrm>
              <a:off x="8684109" y="3164689"/>
              <a:ext cx="3065" cy="302473"/>
            </a:xfrm>
            <a:prstGeom prst="straightConnector1">
              <a:avLst/>
            </a:prstGeom>
            <a:ln w="19050">
              <a:solidFill>
                <a:srgbClr val="00C7FD"/>
              </a:solidFill>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76A4CC47-E68E-46ED-ABE5-DBB748CC4D9B}"/>
                </a:ext>
              </a:extLst>
            </p:cNvPr>
            <p:cNvGrpSpPr/>
            <p:nvPr/>
          </p:nvGrpSpPr>
          <p:grpSpPr>
            <a:xfrm>
              <a:off x="6877519" y="2141282"/>
              <a:ext cx="1005840" cy="3200400"/>
              <a:chOff x="8167173" y="1226882"/>
              <a:chExt cx="1005840" cy="3200400"/>
            </a:xfrm>
          </p:grpSpPr>
          <p:sp>
            <p:nvSpPr>
              <p:cNvPr id="33" name="Rectangle: Rounded Corners 32">
                <a:extLst>
                  <a:ext uri="{FF2B5EF4-FFF2-40B4-BE49-F238E27FC236}">
                    <a16:creationId xmlns:a16="http://schemas.microsoft.com/office/drawing/2014/main" id="{C2E53D0D-5C23-493B-B0F9-BF4A3C05C0D3}"/>
                  </a:ext>
                </a:extLst>
              </p:cNvPr>
              <p:cNvSpPr/>
              <p:nvPr/>
            </p:nvSpPr>
            <p:spPr>
              <a:xfrm>
                <a:off x="8167173" y="1226882"/>
                <a:ext cx="1005840" cy="3200400"/>
              </a:xfrm>
              <a:prstGeom prst="roundRect">
                <a:avLst/>
              </a:prstGeom>
              <a:solidFill>
                <a:srgbClr val="0068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err="1">
                    <a:ln>
                      <a:noFill/>
                    </a:ln>
                    <a:solidFill>
                      <a:srgbClr val="FFFFFF"/>
                    </a:solidFill>
                    <a:effectLst/>
                    <a:uLnTx/>
                    <a:uFillTx/>
                    <a:latin typeface="IntelOne Text Light"/>
                  </a:rPr>
                  <a:t>OneKit</a:t>
                </a:r>
                <a:endParaRPr kumimoji="0" lang="en-US" sz="1200" b="1" i="0" u="none" strike="noStrike" kern="1200" cap="none" spc="0" normalizeH="0" baseline="0" noProof="0">
                  <a:ln>
                    <a:noFill/>
                  </a:ln>
                  <a:solidFill>
                    <a:srgbClr val="FFFFFF"/>
                  </a:solidFill>
                  <a:effectLst/>
                  <a:uLnTx/>
                  <a:uFillTx/>
                  <a:latin typeface="IntelOne Text Light"/>
                </a:endParaRPr>
              </a:p>
            </p:txBody>
          </p:sp>
          <p:sp>
            <p:nvSpPr>
              <p:cNvPr id="34" name="Rectangle: Rounded Corners 33">
                <a:extLst>
                  <a:ext uri="{FF2B5EF4-FFF2-40B4-BE49-F238E27FC236}">
                    <a16:creationId xmlns:a16="http://schemas.microsoft.com/office/drawing/2014/main" id="{1E9D068F-3C28-47BC-85DA-3EAAFE126F8D}"/>
                  </a:ext>
                </a:extLst>
              </p:cNvPr>
              <p:cNvSpPr/>
              <p:nvPr/>
            </p:nvSpPr>
            <p:spPr>
              <a:xfrm>
                <a:off x="8258613" y="1603237"/>
                <a:ext cx="822960" cy="640080"/>
              </a:xfrm>
              <a:prstGeom prst="round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525252"/>
                    </a:solidFill>
                    <a:effectLst/>
                    <a:uLnTx/>
                    <a:uFillTx/>
                    <a:latin typeface="IntelOne Text Light"/>
                  </a:rPr>
                  <a:t>HSD-ES</a:t>
                </a:r>
              </a:p>
            </p:txBody>
          </p:sp>
          <p:sp>
            <p:nvSpPr>
              <p:cNvPr id="35" name="Rectangle: Rounded Corners 34">
                <a:extLst>
                  <a:ext uri="{FF2B5EF4-FFF2-40B4-BE49-F238E27FC236}">
                    <a16:creationId xmlns:a16="http://schemas.microsoft.com/office/drawing/2014/main" id="{E3DCA005-978F-4041-960F-A093C32BE50A}"/>
                  </a:ext>
                </a:extLst>
              </p:cNvPr>
              <p:cNvSpPr/>
              <p:nvPr/>
            </p:nvSpPr>
            <p:spPr>
              <a:xfrm>
                <a:off x="8258613" y="2303882"/>
                <a:ext cx="822960" cy="640080"/>
              </a:xfrm>
              <a:prstGeom prst="round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525252"/>
                    </a:solidFill>
                    <a:effectLst/>
                    <a:uLnTx/>
                    <a:uFillTx/>
                    <a:latin typeface="IntelOne Text Light"/>
                  </a:rPr>
                  <a:t>Binary Scan (BDBA)</a:t>
                </a:r>
              </a:p>
            </p:txBody>
          </p:sp>
          <p:sp>
            <p:nvSpPr>
              <p:cNvPr id="36" name="Rectangle: Rounded Corners 35">
                <a:extLst>
                  <a:ext uri="{FF2B5EF4-FFF2-40B4-BE49-F238E27FC236}">
                    <a16:creationId xmlns:a16="http://schemas.microsoft.com/office/drawing/2014/main" id="{43C13BB2-CBA9-4C80-8B6A-BCF47228F11A}"/>
                  </a:ext>
                </a:extLst>
              </p:cNvPr>
              <p:cNvSpPr/>
              <p:nvPr/>
            </p:nvSpPr>
            <p:spPr>
              <a:xfrm>
                <a:off x="8258613" y="3000072"/>
                <a:ext cx="822960" cy="640080"/>
              </a:xfrm>
              <a:prstGeom prst="round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err="1">
                    <a:ln>
                      <a:noFill/>
                    </a:ln>
                    <a:solidFill>
                      <a:srgbClr val="525252"/>
                    </a:solidFill>
                    <a:effectLst/>
                    <a:uLnTx/>
                    <a:uFillTx/>
                    <a:latin typeface="IntelOne Text Light"/>
                  </a:rPr>
                  <a:t>Synaptica</a:t>
                </a:r>
                <a:r>
                  <a:rPr kumimoji="0" lang="en-US" sz="1000" b="1" i="0" u="none" strike="noStrike" kern="1200" cap="none" spc="0" normalizeH="0" baseline="0" noProof="0">
                    <a:ln>
                      <a:noFill/>
                    </a:ln>
                    <a:solidFill>
                      <a:srgbClr val="525252"/>
                    </a:solidFill>
                    <a:effectLst/>
                    <a:uLnTx/>
                    <a:uFillTx/>
                    <a:latin typeface="IntelOne Text Light"/>
                  </a:rPr>
                  <a:t>, EPM</a:t>
                </a:r>
              </a:p>
            </p:txBody>
          </p:sp>
          <p:sp>
            <p:nvSpPr>
              <p:cNvPr id="37" name="Rectangle: Rounded Corners 36">
                <a:extLst>
                  <a:ext uri="{FF2B5EF4-FFF2-40B4-BE49-F238E27FC236}">
                    <a16:creationId xmlns:a16="http://schemas.microsoft.com/office/drawing/2014/main" id="{59CD215C-7C38-46F6-B617-40DA62099608}"/>
                  </a:ext>
                </a:extLst>
              </p:cNvPr>
              <p:cNvSpPr/>
              <p:nvPr/>
            </p:nvSpPr>
            <p:spPr>
              <a:xfrm>
                <a:off x="8258613" y="3696262"/>
                <a:ext cx="822960" cy="640080"/>
              </a:xfrm>
              <a:prstGeom prst="roundRect">
                <a:avLst/>
              </a:prstGeom>
              <a:solidFill>
                <a:srgbClr val="E9E9E9"/>
              </a:solidFill>
              <a:ln w="50800">
                <a:solidFill>
                  <a:srgbClr val="E96115"/>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525252"/>
                    </a:solidFill>
                    <a:effectLst/>
                    <a:uLnTx/>
                    <a:uFillTx/>
                    <a:latin typeface="IntelOne Text Light"/>
                  </a:rPr>
                  <a:t>SBOM Generation</a:t>
                </a:r>
              </a:p>
            </p:txBody>
          </p:sp>
        </p:grpSp>
        <p:cxnSp>
          <p:nvCxnSpPr>
            <p:cNvPr id="39" name="Straight Arrow Connector 38">
              <a:extLst>
                <a:ext uri="{FF2B5EF4-FFF2-40B4-BE49-F238E27FC236}">
                  <a16:creationId xmlns:a16="http://schemas.microsoft.com/office/drawing/2014/main" id="{3CC9F896-6FBA-4885-87EE-5E876884A908}"/>
                </a:ext>
              </a:extLst>
            </p:cNvPr>
            <p:cNvCxnSpPr>
              <a:cxnSpLocks/>
              <a:stCxn id="33" idx="3"/>
              <a:endCxn id="20" idx="1"/>
            </p:cNvCxnSpPr>
            <p:nvPr/>
          </p:nvCxnSpPr>
          <p:spPr>
            <a:xfrm>
              <a:off x="7883359" y="3741482"/>
              <a:ext cx="255175" cy="0"/>
            </a:xfrm>
            <a:prstGeom prst="straightConnector1">
              <a:avLst/>
            </a:prstGeom>
            <a:ln w="19050">
              <a:solidFill>
                <a:srgbClr val="00C7FD"/>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656880-F8EA-493D-AD4B-D1426DBAC979}"/>
                </a:ext>
              </a:extLst>
            </p:cNvPr>
            <p:cNvCxnSpPr>
              <a:cxnSpLocks/>
              <a:stCxn id="14" idx="3"/>
            </p:cNvCxnSpPr>
            <p:nvPr/>
          </p:nvCxnSpPr>
          <p:spPr>
            <a:xfrm>
              <a:off x="1712795" y="5204667"/>
              <a:ext cx="5164724" cy="0"/>
            </a:xfrm>
            <a:prstGeom prst="straightConnector1">
              <a:avLst/>
            </a:prstGeom>
            <a:ln w="19050">
              <a:solidFill>
                <a:srgbClr val="0068B5"/>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20B0EEE-9541-43C2-9DFF-6C045CE8AD9C}"/>
                </a:ext>
              </a:extLst>
            </p:cNvPr>
            <p:cNvSpPr txBox="1"/>
            <p:nvPr/>
          </p:nvSpPr>
          <p:spPr>
            <a:xfrm>
              <a:off x="3195357" y="5057134"/>
              <a:ext cx="1554480" cy="261610"/>
            </a:xfrm>
            <a:prstGeom prst="rect">
              <a:avLst/>
            </a:prstGeom>
            <a:solidFill>
              <a:schemeClr val="bg1"/>
            </a:solidFill>
          </p:spPr>
          <p:txBody>
            <a:bodyPr wrap="square" lIns="0" r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525252"/>
                  </a:solidFill>
                  <a:effectLst/>
                  <a:uLnTx/>
                  <a:uFillTx/>
                  <a:latin typeface="IntelOne Text Light"/>
                </a:rPr>
                <a:t>Delivery to Customers</a:t>
              </a:r>
            </a:p>
          </p:txBody>
        </p:sp>
        <p:cxnSp>
          <p:nvCxnSpPr>
            <p:cNvPr id="58" name="Straight Arrow Connector 57">
              <a:extLst>
                <a:ext uri="{FF2B5EF4-FFF2-40B4-BE49-F238E27FC236}">
                  <a16:creationId xmlns:a16="http://schemas.microsoft.com/office/drawing/2014/main" id="{AB586F26-ED15-4DBF-B2FC-6B40D09BA591}"/>
                </a:ext>
              </a:extLst>
            </p:cNvPr>
            <p:cNvCxnSpPr>
              <a:cxnSpLocks/>
              <a:stCxn id="5" idx="3"/>
              <a:endCxn id="47" idx="2"/>
            </p:cNvCxnSpPr>
            <p:nvPr/>
          </p:nvCxnSpPr>
          <p:spPr>
            <a:xfrm>
              <a:off x="1987115" y="3741482"/>
              <a:ext cx="621614" cy="0"/>
            </a:xfrm>
            <a:prstGeom prst="straightConnector1">
              <a:avLst/>
            </a:prstGeom>
            <a:ln w="19050">
              <a:solidFill>
                <a:srgbClr val="0068B5"/>
              </a:solidFill>
              <a:tailEnd type="triangle"/>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E59583E5-76FF-4A5C-B919-96A71FC4A137}"/>
                </a:ext>
              </a:extLst>
            </p:cNvPr>
            <p:cNvGrpSpPr/>
            <p:nvPr/>
          </p:nvGrpSpPr>
          <p:grpSpPr>
            <a:xfrm>
              <a:off x="2381631" y="2059895"/>
              <a:ext cx="2282996" cy="2825954"/>
              <a:chOff x="2230931" y="2059895"/>
              <a:chExt cx="2282996" cy="2825954"/>
            </a:xfrm>
          </p:grpSpPr>
          <p:sp>
            <p:nvSpPr>
              <p:cNvPr id="48" name="Rectangle: Rounded Corners 47">
                <a:extLst>
                  <a:ext uri="{FF2B5EF4-FFF2-40B4-BE49-F238E27FC236}">
                    <a16:creationId xmlns:a16="http://schemas.microsoft.com/office/drawing/2014/main" id="{157EFAE5-6595-4549-AC90-F4BF3BA3C37D}"/>
                  </a:ext>
                </a:extLst>
              </p:cNvPr>
              <p:cNvSpPr/>
              <p:nvPr/>
            </p:nvSpPr>
            <p:spPr>
              <a:xfrm>
                <a:off x="2458029" y="2059895"/>
                <a:ext cx="1828800" cy="548640"/>
              </a:xfrm>
              <a:prstGeom prst="roundRect">
                <a:avLst/>
              </a:prstGeom>
              <a:solidFill>
                <a:srgbClr val="E9E9E9"/>
              </a:solid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525252"/>
                    </a:solidFill>
                    <a:effectLst/>
                    <a:uLnTx/>
                    <a:uFillTx/>
                    <a:latin typeface="IntelOne Text Light"/>
                  </a:rPr>
                  <a:t>OS + Industry Standard IP &amp; Insource Drivers</a:t>
                </a:r>
              </a:p>
            </p:txBody>
          </p:sp>
          <p:grpSp>
            <p:nvGrpSpPr>
              <p:cNvPr id="57" name="Group 56">
                <a:extLst>
                  <a:ext uri="{FF2B5EF4-FFF2-40B4-BE49-F238E27FC236}">
                    <a16:creationId xmlns:a16="http://schemas.microsoft.com/office/drawing/2014/main" id="{9B50BB76-D963-4DD8-86EE-6828D8ADD36D}"/>
                  </a:ext>
                </a:extLst>
              </p:cNvPr>
              <p:cNvGrpSpPr/>
              <p:nvPr/>
            </p:nvGrpSpPr>
            <p:grpSpPr>
              <a:xfrm>
                <a:off x="2458029" y="2827082"/>
                <a:ext cx="1828800" cy="1828800"/>
                <a:chOff x="3921723" y="4807506"/>
                <a:chExt cx="1828800" cy="1828800"/>
              </a:xfrm>
            </p:grpSpPr>
            <p:sp>
              <p:nvSpPr>
                <p:cNvPr id="47" name="Flowchart: Magnetic Disk 46">
                  <a:extLst>
                    <a:ext uri="{FF2B5EF4-FFF2-40B4-BE49-F238E27FC236}">
                      <a16:creationId xmlns:a16="http://schemas.microsoft.com/office/drawing/2014/main" id="{8DBEDAC4-4AA8-4518-9540-0439B28E0598}"/>
                    </a:ext>
                  </a:extLst>
                </p:cNvPr>
                <p:cNvSpPr/>
                <p:nvPr/>
              </p:nvSpPr>
              <p:spPr>
                <a:xfrm>
                  <a:off x="3921723" y="4807506"/>
                  <a:ext cx="1828800" cy="1828800"/>
                </a:xfrm>
                <a:prstGeom prst="flowChartMagneticDisk">
                  <a:avLst/>
                </a:prstGeom>
                <a:solidFill>
                  <a:srgbClr val="E9E9E9"/>
                </a:solidFill>
                <a:ln>
                  <a:solidFill>
                    <a:srgbClr val="52525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US" sz="1800" b="1" i="0" u="none" strike="noStrike" kern="1200" cap="none" spc="0" normalizeH="0" baseline="0" noProof="0">
                      <a:ln>
                        <a:noFill/>
                      </a:ln>
                      <a:solidFill>
                        <a:srgbClr val="000000"/>
                      </a:solidFill>
                      <a:effectLst/>
                      <a:uLnTx/>
                      <a:uFillTx/>
                      <a:latin typeface="IntelOne Text Light"/>
                    </a:rPr>
                  </a:br>
                  <a:r>
                    <a:rPr kumimoji="0" lang="en-US" sz="1800" b="1" i="0" u="none" strike="noStrike" kern="1200" cap="none" spc="0" normalizeH="0" baseline="0" noProof="0">
                      <a:ln>
                        <a:noFill/>
                      </a:ln>
                      <a:solidFill>
                        <a:srgbClr val="0068B5"/>
                      </a:solidFill>
                      <a:effectLst/>
                      <a:uLnTx/>
                      <a:uFillTx/>
                      <a:latin typeface="IntelOne Text" panose="020B0503020203020204" pitchFamily="34" charset="0"/>
                    </a:rPr>
                    <a:t>IDF</a:t>
                  </a:r>
                  <a:br>
                    <a:rPr kumimoji="0" lang="en-US" sz="1800" b="1" i="0" u="none" strike="noStrike" kern="1200" cap="none" spc="0" normalizeH="0" baseline="0" noProof="0">
                      <a:ln>
                        <a:noFill/>
                      </a:ln>
                      <a:solidFill>
                        <a:srgbClr val="FFFFFF"/>
                      </a:solidFill>
                      <a:effectLst/>
                      <a:uLnTx/>
                      <a:uFillTx/>
                      <a:latin typeface="IntelOne Text Light"/>
                    </a:rPr>
                  </a:br>
                  <a:r>
                    <a:rPr kumimoji="0" lang="en-US" sz="1200" b="1" i="0" u="none" strike="noStrike" kern="1200" cap="none" spc="0" normalizeH="0" baseline="0" noProof="0">
                      <a:ln>
                        <a:noFill/>
                      </a:ln>
                      <a:solidFill>
                        <a:srgbClr val="525252"/>
                      </a:solidFill>
                      <a:effectLst/>
                      <a:uLnTx/>
                      <a:uFillTx/>
                      <a:latin typeface="IntelOne Text Light"/>
                    </a:rPr>
                    <a:t>One Trunk</a:t>
                  </a:r>
                  <a:br>
                    <a:rPr kumimoji="0" lang="en-US" sz="1200" b="1" i="0" u="none" strike="noStrike" kern="1200" cap="none" spc="0" normalizeH="0" baseline="0" noProof="0">
                      <a:ln>
                        <a:noFill/>
                      </a:ln>
                      <a:solidFill>
                        <a:srgbClr val="525252"/>
                      </a:solidFill>
                      <a:effectLst/>
                      <a:uLnTx/>
                      <a:uFillTx/>
                      <a:latin typeface="IntelOne Text Light"/>
                    </a:rPr>
                  </a:br>
                  <a:r>
                    <a:rPr kumimoji="0" lang="en-US" sz="1200" b="1" i="0" u="none" strike="noStrike" kern="1200" cap="none" spc="0" normalizeH="0" baseline="0" noProof="0">
                      <a:ln>
                        <a:noFill/>
                      </a:ln>
                      <a:solidFill>
                        <a:srgbClr val="525252"/>
                      </a:solidFill>
                      <a:effectLst/>
                      <a:uLnTx/>
                      <a:uFillTx/>
                      <a:latin typeface="IntelOne Text Light"/>
                    </a:rPr>
                    <a:t>Continuous Delivery</a:t>
                  </a:r>
                  <a:endParaRPr kumimoji="0" lang="en-US" sz="1800" b="1" i="0" u="none" strike="noStrike" kern="1200" cap="none" spc="0" normalizeH="0" baseline="0" noProof="0">
                    <a:ln>
                      <a:noFill/>
                    </a:ln>
                    <a:solidFill>
                      <a:srgbClr val="525252"/>
                    </a:solidFill>
                    <a:effectLst/>
                    <a:uLnTx/>
                    <a:uFillTx/>
                    <a:latin typeface="IntelOne Text Light"/>
                  </a:endParaRPr>
                </a:p>
              </p:txBody>
            </p:sp>
            <p:grpSp>
              <p:nvGrpSpPr>
                <p:cNvPr id="56" name="Group 55">
                  <a:extLst>
                    <a:ext uri="{FF2B5EF4-FFF2-40B4-BE49-F238E27FC236}">
                      <a16:creationId xmlns:a16="http://schemas.microsoft.com/office/drawing/2014/main" id="{3877090F-F332-456A-9F1D-E00DB23A8F2B}"/>
                    </a:ext>
                  </a:extLst>
                </p:cNvPr>
                <p:cNvGrpSpPr/>
                <p:nvPr/>
              </p:nvGrpSpPr>
              <p:grpSpPr>
                <a:xfrm>
                  <a:off x="4217237" y="4924774"/>
                  <a:ext cx="1237773" cy="408870"/>
                  <a:chOff x="4268052" y="4924774"/>
                  <a:chExt cx="1237773" cy="408870"/>
                </a:xfrm>
              </p:grpSpPr>
              <p:sp>
                <p:nvSpPr>
                  <p:cNvPr id="49" name="Rectangle: Rounded Corners 48">
                    <a:extLst>
                      <a:ext uri="{FF2B5EF4-FFF2-40B4-BE49-F238E27FC236}">
                        <a16:creationId xmlns:a16="http://schemas.microsoft.com/office/drawing/2014/main" id="{F9D95B47-3E76-48B9-A352-0C4CF80EAE24}"/>
                      </a:ext>
                    </a:extLst>
                  </p:cNvPr>
                  <p:cNvSpPr/>
                  <p:nvPr/>
                </p:nvSpPr>
                <p:spPr>
                  <a:xfrm>
                    <a:off x="4268052" y="4924774"/>
                    <a:ext cx="274320" cy="182880"/>
                  </a:xfrm>
                  <a:prstGeom prst="round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a:ln>
                          <a:noFill/>
                        </a:ln>
                        <a:solidFill>
                          <a:srgbClr val="E9E9E9"/>
                        </a:solidFill>
                        <a:effectLst/>
                        <a:uLnTx/>
                        <a:uFillTx/>
                        <a:latin typeface="IntelOne Text Light"/>
                      </a:rPr>
                      <a:t>GFX</a:t>
                    </a:r>
                  </a:p>
                </p:txBody>
              </p:sp>
              <p:sp>
                <p:nvSpPr>
                  <p:cNvPr id="50" name="Rectangle: Rounded Corners 49">
                    <a:extLst>
                      <a:ext uri="{FF2B5EF4-FFF2-40B4-BE49-F238E27FC236}">
                        <a16:creationId xmlns:a16="http://schemas.microsoft.com/office/drawing/2014/main" id="{7E08C015-5FDC-4077-BB58-80ECE8531753}"/>
                      </a:ext>
                    </a:extLst>
                  </p:cNvPr>
                  <p:cNvSpPr/>
                  <p:nvPr/>
                </p:nvSpPr>
                <p:spPr>
                  <a:xfrm>
                    <a:off x="4406597" y="5150764"/>
                    <a:ext cx="274320" cy="182880"/>
                  </a:xfrm>
                  <a:prstGeom prst="round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a:ln>
                          <a:noFill/>
                        </a:ln>
                        <a:solidFill>
                          <a:srgbClr val="E9E9E9"/>
                        </a:solidFill>
                        <a:effectLst/>
                        <a:uLnTx/>
                        <a:uFillTx/>
                        <a:latin typeface="IntelOne Text Light"/>
                      </a:rPr>
                      <a:t>WWAN</a:t>
                    </a:r>
                  </a:p>
                </p:txBody>
              </p:sp>
              <p:sp>
                <p:nvSpPr>
                  <p:cNvPr id="51" name="Rectangle: Rounded Corners 50">
                    <a:extLst>
                      <a:ext uri="{FF2B5EF4-FFF2-40B4-BE49-F238E27FC236}">
                        <a16:creationId xmlns:a16="http://schemas.microsoft.com/office/drawing/2014/main" id="{29A217FD-F925-4049-A426-4B745F954336}"/>
                      </a:ext>
                    </a:extLst>
                  </p:cNvPr>
                  <p:cNvSpPr/>
                  <p:nvPr/>
                </p:nvSpPr>
                <p:spPr>
                  <a:xfrm>
                    <a:off x="4747089" y="5150764"/>
                    <a:ext cx="274320" cy="182880"/>
                  </a:xfrm>
                  <a:prstGeom prst="round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a:ln>
                          <a:noFill/>
                        </a:ln>
                        <a:solidFill>
                          <a:srgbClr val="E9E9E9"/>
                        </a:solidFill>
                        <a:effectLst/>
                        <a:uLnTx/>
                        <a:uFillTx/>
                        <a:latin typeface="IntelOne Text Light"/>
                      </a:rPr>
                      <a:t>RST</a:t>
                    </a:r>
                  </a:p>
                </p:txBody>
              </p:sp>
              <p:sp>
                <p:nvSpPr>
                  <p:cNvPr id="52" name="Rectangle: Rounded Corners 51">
                    <a:extLst>
                      <a:ext uri="{FF2B5EF4-FFF2-40B4-BE49-F238E27FC236}">
                        <a16:creationId xmlns:a16="http://schemas.microsoft.com/office/drawing/2014/main" id="{85E8AB7E-43CE-4C5F-8B23-D0EE46506EBF}"/>
                      </a:ext>
                    </a:extLst>
                  </p:cNvPr>
                  <p:cNvSpPr/>
                  <p:nvPr/>
                </p:nvSpPr>
                <p:spPr>
                  <a:xfrm>
                    <a:off x="4910354" y="4924774"/>
                    <a:ext cx="274320" cy="182880"/>
                  </a:xfrm>
                  <a:prstGeom prst="round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a:ln>
                          <a:noFill/>
                        </a:ln>
                        <a:solidFill>
                          <a:srgbClr val="E9E9E9"/>
                        </a:solidFill>
                        <a:effectLst/>
                        <a:uLnTx/>
                        <a:uFillTx/>
                        <a:latin typeface="IntelOne Text Light"/>
                      </a:rPr>
                      <a:t>LAN</a:t>
                    </a:r>
                  </a:p>
                </p:txBody>
              </p:sp>
              <p:sp>
                <p:nvSpPr>
                  <p:cNvPr id="53" name="Rectangle: Rounded Corners 52">
                    <a:extLst>
                      <a:ext uri="{FF2B5EF4-FFF2-40B4-BE49-F238E27FC236}">
                        <a16:creationId xmlns:a16="http://schemas.microsoft.com/office/drawing/2014/main" id="{881C7C15-1848-4692-B777-AE7850FB56E7}"/>
                      </a:ext>
                    </a:extLst>
                  </p:cNvPr>
                  <p:cNvSpPr/>
                  <p:nvPr/>
                </p:nvSpPr>
                <p:spPr>
                  <a:xfrm>
                    <a:off x="5231505" y="4924774"/>
                    <a:ext cx="274320" cy="182880"/>
                  </a:xfrm>
                  <a:prstGeom prst="round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00" b="1" i="0" u="none" strike="noStrike" kern="1200" cap="none" spc="0" normalizeH="0" baseline="0" noProof="0">
                        <a:ln>
                          <a:noFill/>
                        </a:ln>
                        <a:solidFill>
                          <a:srgbClr val="E9E9E9"/>
                        </a:solidFill>
                        <a:effectLst/>
                        <a:uLnTx/>
                        <a:uFillTx/>
                        <a:latin typeface="IntelOne Text Light"/>
                      </a:rPr>
                      <a:t>AUDIO</a:t>
                    </a:r>
                  </a:p>
                </p:txBody>
              </p:sp>
              <p:sp>
                <p:nvSpPr>
                  <p:cNvPr id="54" name="Rectangle: Rounded Corners 53">
                    <a:extLst>
                      <a:ext uri="{FF2B5EF4-FFF2-40B4-BE49-F238E27FC236}">
                        <a16:creationId xmlns:a16="http://schemas.microsoft.com/office/drawing/2014/main" id="{A58C04E7-BCE3-467A-B01D-2777ABDCD309}"/>
                      </a:ext>
                    </a:extLst>
                  </p:cNvPr>
                  <p:cNvSpPr/>
                  <p:nvPr/>
                </p:nvSpPr>
                <p:spPr>
                  <a:xfrm>
                    <a:off x="5087581" y="5150764"/>
                    <a:ext cx="274320" cy="182880"/>
                  </a:xfrm>
                  <a:prstGeom prst="round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a:ln>
                          <a:noFill/>
                        </a:ln>
                        <a:solidFill>
                          <a:srgbClr val="E9E9E9"/>
                        </a:solidFill>
                        <a:effectLst/>
                        <a:uLnTx/>
                        <a:uFillTx/>
                        <a:latin typeface="IntelOne Text Light"/>
                      </a:rPr>
                      <a:t>…</a:t>
                    </a:r>
                  </a:p>
                </p:txBody>
              </p:sp>
              <p:sp>
                <p:nvSpPr>
                  <p:cNvPr id="55" name="Rectangle: Rounded Corners 54">
                    <a:extLst>
                      <a:ext uri="{FF2B5EF4-FFF2-40B4-BE49-F238E27FC236}">
                        <a16:creationId xmlns:a16="http://schemas.microsoft.com/office/drawing/2014/main" id="{880DD024-3DF9-4DE6-965F-AF2ED4A1986E}"/>
                      </a:ext>
                    </a:extLst>
                  </p:cNvPr>
                  <p:cNvSpPr/>
                  <p:nvPr/>
                </p:nvSpPr>
                <p:spPr>
                  <a:xfrm>
                    <a:off x="4589203" y="4924774"/>
                    <a:ext cx="274320" cy="182880"/>
                  </a:xfrm>
                  <a:prstGeom prst="roundRect">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a:ln>
                          <a:noFill/>
                        </a:ln>
                        <a:solidFill>
                          <a:srgbClr val="E9E9E9"/>
                        </a:solidFill>
                        <a:effectLst/>
                        <a:uLnTx/>
                        <a:uFillTx/>
                        <a:latin typeface="IntelOne Text Light"/>
                      </a:rPr>
                      <a:t>USB</a:t>
                    </a:r>
                  </a:p>
                </p:txBody>
              </p:sp>
            </p:grpSp>
          </p:grpSp>
          <p:sp>
            <p:nvSpPr>
              <p:cNvPr id="61" name="TextBox 60">
                <a:extLst>
                  <a:ext uri="{FF2B5EF4-FFF2-40B4-BE49-F238E27FC236}">
                    <a16:creationId xmlns:a16="http://schemas.microsoft.com/office/drawing/2014/main" id="{C6721822-041B-4315-B1C9-6370E308F543}"/>
                  </a:ext>
                </a:extLst>
              </p:cNvPr>
              <p:cNvSpPr txBox="1"/>
              <p:nvPr/>
            </p:nvSpPr>
            <p:spPr>
              <a:xfrm>
                <a:off x="2230931" y="4624239"/>
                <a:ext cx="2282996" cy="2616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525252"/>
                    </a:solidFill>
                    <a:effectLst/>
                    <a:uLnTx/>
                    <a:uFillTx/>
                    <a:latin typeface="IntelOne Text Light"/>
                  </a:rPr>
                  <a:t>Platform Integration &amp;Validation</a:t>
                </a:r>
              </a:p>
            </p:txBody>
          </p:sp>
        </p:grpSp>
        <p:sp>
          <p:nvSpPr>
            <p:cNvPr id="62" name="TextBox 61">
              <a:extLst>
                <a:ext uri="{FF2B5EF4-FFF2-40B4-BE49-F238E27FC236}">
                  <a16:creationId xmlns:a16="http://schemas.microsoft.com/office/drawing/2014/main" id="{5C551490-1314-4C84-80C6-54A1F8A7F76C}"/>
                </a:ext>
              </a:extLst>
            </p:cNvPr>
            <p:cNvSpPr txBox="1"/>
            <p:nvPr/>
          </p:nvSpPr>
          <p:spPr>
            <a:xfrm>
              <a:off x="1948625" y="3306561"/>
              <a:ext cx="686406"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525252"/>
                  </a:solidFill>
                  <a:effectLst/>
                  <a:uLnTx/>
                  <a:uFillTx/>
                  <a:latin typeface="IntelOne Text Light"/>
                </a:rPr>
                <a:t>Unified</a:t>
              </a:r>
              <a:br>
                <a:rPr kumimoji="0" lang="en-US" sz="1100" b="1" i="0" u="none" strike="noStrike" kern="1200" cap="none" spc="0" normalizeH="0" baseline="0" noProof="0">
                  <a:ln>
                    <a:noFill/>
                  </a:ln>
                  <a:solidFill>
                    <a:srgbClr val="525252"/>
                  </a:solidFill>
                  <a:effectLst/>
                  <a:uLnTx/>
                  <a:uFillTx/>
                  <a:latin typeface="IntelOne Text Light"/>
                </a:rPr>
              </a:br>
              <a:r>
                <a:rPr kumimoji="0" lang="en-US" sz="1100" b="1" i="0" u="none" strike="noStrike" kern="1200" cap="none" spc="0" normalizeH="0" baseline="0" noProof="0">
                  <a:ln>
                    <a:noFill/>
                  </a:ln>
                  <a:solidFill>
                    <a:srgbClr val="525252"/>
                  </a:solidFill>
                  <a:effectLst/>
                  <a:uLnTx/>
                  <a:uFillTx/>
                  <a:latin typeface="IntelOne Text Light"/>
                </a:rPr>
                <a:t> Source</a:t>
              </a:r>
            </a:p>
          </p:txBody>
        </p:sp>
        <p:cxnSp>
          <p:nvCxnSpPr>
            <p:cNvPr id="63" name="Straight Arrow Connector 62">
              <a:extLst>
                <a:ext uri="{FF2B5EF4-FFF2-40B4-BE49-F238E27FC236}">
                  <a16:creationId xmlns:a16="http://schemas.microsoft.com/office/drawing/2014/main" id="{7782AAD1-8667-46B0-8A5A-E91F933132E4}"/>
                </a:ext>
              </a:extLst>
            </p:cNvPr>
            <p:cNvCxnSpPr>
              <a:cxnSpLocks/>
              <a:stCxn id="48" idx="2"/>
              <a:endCxn id="47" idx="1"/>
            </p:cNvCxnSpPr>
            <p:nvPr/>
          </p:nvCxnSpPr>
          <p:spPr>
            <a:xfrm>
              <a:off x="3523129" y="2608535"/>
              <a:ext cx="0" cy="218547"/>
            </a:xfrm>
            <a:prstGeom prst="straightConnector1">
              <a:avLst/>
            </a:prstGeom>
            <a:ln w="44450">
              <a:solidFill>
                <a:srgbClr val="44546A"/>
              </a:solidFill>
              <a:tailEnd type="triangle"/>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E9FA0B28-5036-4D72-9611-53CC96B366B1}"/>
                </a:ext>
              </a:extLst>
            </p:cNvPr>
            <p:cNvGrpSpPr/>
            <p:nvPr/>
          </p:nvGrpSpPr>
          <p:grpSpPr>
            <a:xfrm>
              <a:off x="5059143" y="2461322"/>
              <a:ext cx="1005840" cy="2560320"/>
              <a:chOff x="8167173" y="1226882"/>
              <a:chExt cx="1005840" cy="2560320"/>
            </a:xfrm>
          </p:grpSpPr>
          <p:sp>
            <p:nvSpPr>
              <p:cNvPr id="67" name="Rectangle: Rounded Corners 66">
                <a:extLst>
                  <a:ext uri="{FF2B5EF4-FFF2-40B4-BE49-F238E27FC236}">
                    <a16:creationId xmlns:a16="http://schemas.microsoft.com/office/drawing/2014/main" id="{74C0EE2E-938F-4129-9374-99F3BEC95488}"/>
                  </a:ext>
                </a:extLst>
              </p:cNvPr>
              <p:cNvSpPr/>
              <p:nvPr/>
            </p:nvSpPr>
            <p:spPr>
              <a:xfrm>
                <a:off x="8167173" y="1226882"/>
                <a:ext cx="1005840" cy="2560320"/>
              </a:xfrm>
              <a:prstGeom prst="roundRect">
                <a:avLst/>
              </a:prstGeom>
              <a:solidFill>
                <a:srgbClr val="0068B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err="1">
                    <a:ln>
                      <a:noFill/>
                    </a:ln>
                    <a:solidFill>
                      <a:srgbClr val="FFFFFF"/>
                    </a:solidFill>
                    <a:effectLst/>
                    <a:uLnTx/>
                    <a:uFillTx/>
                    <a:latin typeface="IntelOne Text Light"/>
                  </a:rPr>
                  <a:t>OneBKC</a:t>
                </a:r>
                <a:endParaRPr kumimoji="0" lang="en-US" sz="1200" b="1" i="0" u="none" strike="noStrike" kern="1200" cap="none" spc="0" normalizeH="0" baseline="0" noProof="0">
                  <a:ln>
                    <a:noFill/>
                  </a:ln>
                  <a:solidFill>
                    <a:srgbClr val="FFFFFF"/>
                  </a:solidFill>
                  <a:effectLst/>
                  <a:uLnTx/>
                  <a:uFillTx/>
                  <a:latin typeface="IntelOne Text Light"/>
                </a:endParaRPr>
              </a:p>
            </p:txBody>
          </p:sp>
          <p:sp>
            <p:nvSpPr>
              <p:cNvPr id="68" name="Rectangle: Rounded Corners 67">
                <a:extLst>
                  <a:ext uri="{FF2B5EF4-FFF2-40B4-BE49-F238E27FC236}">
                    <a16:creationId xmlns:a16="http://schemas.microsoft.com/office/drawing/2014/main" id="{78B5D90A-20A2-466F-A328-38AD7C647347}"/>
                  </a:ext>
                </a:extLst>
              </p:cNvPr>
              <p:cNvSpPr/>
              <p:nvPr/>
            </p:nvSpPr>
            <p:spPr>
              <a:xfrm>
                <a:off x="8258613" y="1603237"/>
                <a:ext cx="822960" cy="457200"/>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525252"/>
                    </a:solidFill>
                    <a:effectLst/>
                    <a:uLnTx/>
                    <a:uFillTx/>
                    <a:latin typeface="IntelOne Text Light"/>
                  </a:rPr>
                  <a:t>CCG</a:t>
                </a:r>
              </a:p>
            </p:txBody>
          </p:sp>
          <p:sp>
            <p:nvSpPr>
              <p:cNvPr id="69" name="Rectangle: Rounded Corners 68">
                <a:extLst>
                  <a:ext uri="{FF2B5EF4-FFF2-40B4-BE49-F238E27FC236}">
                    <a16:creationId xmlns:a16="http://schemas.microsoft.com/office/drawing/2014/main" id="{83666A8A-D271-4530-A6D5-64489FE622C9}"/>
                  </a:ext>
                </a:extLst>
              </p:cNvPr>
              <p:cNvSpPr/>
              <p:nvPr/>
            </p:nvSpPr>
            <p:spPr>
              <a:xfrm>
                <a:off x="8258613" y="2145518"/>
                <a:ext cx="822960" cy="457200"/>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525252"/>
                    </a:solidFill>
                    <a:effectLst/>
                    <a:uLnTx/>
                    <a:uFillTx/>
                    <a:latin typeface="IntelOne Text Light"/>
                  </a:rPr>
                  <a:t>DCAI</a:t>
                </a:r>
              </a:p>
            </p:txBody>
          </p:sp>
          <p:sp>
            <p:nvSpPr>
              <p:cNvPr id="70" name="Rectangle: Rounded Corners 69">
                <a:extLst>
                  <a:ext uri="{FF2B5EF4-FFF2-40B4-BE49-F238E27FC236}">
                    <a16:creationId xmlns:a16="http://schemas.microsoft.com/office/drawing/2014/main" id="{3BF24A9C-152A-484B-832E-2AF570309A8F}"/>
                  </a:ext>
                </a:extLst>
              </p:cNvPr>
              <p:cNvSpPr/>
              <p:nvPr/>
            </p:nvSpPr>
            <p:spPr>
              <a:xfrm>
                <a:off x="8258613" y="2687799"/>
                <a:ext cx="822960" cy="457200"/>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525252"/>
                    </a:solidFill>
                    <a:effectLst/>
                    <a:uLnTx/>
                    <a:uFillTx/>
                    <a:latin typeface="IntelOne Text Light"/>
                  </a:rPr>
                  <a:t>NEX</a:t>
                </a:r>
              </a:p>
            </p:txBody>
          </p:sp>
          <p:sp>
            <p:nvSpPr>
              <p:cNvPr id="71" name="Rectangle: Rounded Corners 70">
                <a:extLst>
                  <a:ext uri="{FF2B5EF4-FFF2-40B4-BE49-F238E27FC236}">
                    <a16:creationId xmlns:a16="http://schemas.microsoft.com/office/drawing/2014/main" id="{CF057D41-1D94-4964-B6FC-37D72B3E151A}"/>
                  </a:ext>
                </a:extLst>
              </p:cNvPr>
              <p:cNvSpPr/>
              <p:nvPr/>
            </p:nvSpPr>
            <p:spPr>
              <a:xfrm>
                <a:off x="8258613" y="3230081"/>
                <a:ext cx="822960" cy="457200"/>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525252"/>
                    </a:solidFill>
                    <a:effectLst/>
                    <a:uLnTx/>
                    <a:uFillTx/>
                    <a:latin typeface="IntelOne Text Light"/>
                  </a:rPr>
                  <a:t>SATG</a:t>
                </a:r>
              </a:p>
            </p:txBody>
          </p:sp>
        </p:grpSp>
        <p:cxnSp>
          <p:nvCxnSpPr>
            <p:cNvPr id="72" name="Straight Arrow Connector 71">
              <a:extLst>
                <a:ext uri="{FF2B5EF4-FFF2-40B4-BE49-F238E27FC236}">
                  <a16:creationId xmlns:a16="http://schemas.microsoft.com/office/drawing/2014/main" id="{C479EE70-BD03-406F-AA88-97C223E658B0}"/>
                </a:ext>
              </a:extLst>
            </p:cNvPr>
            <p:cNvCxnSpPr>
              <a:cxnSpLocks/>
              <a:stCxn id="47" idx="4"/>
              <a:endCxn id="67" idx="1"/>
            </p:cNvCxnSpPr>
            <p:nvPr/>
          </p:nvCxnSpPr>
          <p:spPr>
            <a:xfrm>
              <a:off x="4437529" y="3741482"/>
              <a:ext cx="621614" cy="0"/>
            </a:xfrm>
            <a:prstGeom prst="straightConnector1">
              <a:avLst/>
            </a:prstGeom>
            <a:ln w="19050">
              <a:solidFill>
                <a:srgbClr val="0068B5"/>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C30F8E61-28D0-4D4E-AE8E-380AD8470492}"/>
                </a:ext>
              </a:extLst>
            </p:cNvPr>
            <p:cNvCxnSpPr>
              <a:cxnSpLocks/>
              <a:stCxn id="67" idx="3"/>
              <a:endCxn id="33" idx="1"/>
            </p:cNvCxnSpPr>
            <p:nvPr/>
          </p:nvCxnSpPr>
          <p:spPr>
            <a:xfrm>
              <a:off x="6064983" y="3741482"/>
              <a:ext cx="812536" cy="0"/>
            </a:xfrm>
            <a:prstGeom prst="straightConnector1">
              <a:avLst/>
            </a:prstGeom>
            <a:ln w="19050">
              <a:solidFill>
                <a:srgbClr val="0068B5"/>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7CDA1246-7046-4EC9-BEC2-9BED63D8FFD0}"/>
                </a:ext>
              </a:extLst>
            </p:cNvPr>
            <p:cNvSpPr txBox="1"/>
            <p:nvPr/>
          </p:nvSpPr>
          <p:spPr>
            <a:xfrm>
              <a:off x="6014235" y="3303467"/>
              <a:ext cx="914033" cy="43088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525252"/>
                  </a:solidFill>
                  <a:effectLst/>
                  <a:uLnTx/>
                  <a:uFillTx/>
                  <a:latin typeface="IntelOne Text Light"/>
                </a:rPr>
                <a:t>Delivery to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525252"/>
                  </a:solidFill>
                  <a:effectLst/>
                  <a:uLnTx/>
                  <a:uFillTx/>
                  <a:latin typeface="IntelOne Text Light"/>
                </a:rPr>
                <a:t>Customers</a:t>
              </a:r>
            </a:p>
          </p:txBody>
        </p:sp>
        <p:cxnSp>
          <p:nvCxnSpPr>
            <p:cNvPr id="87" name="Straight Arrow Connector 86">
              <a:extLst>
                <a:ext uri="{FF2B5EF4-FFF2-40B4-BE49-F238E27FC236}">
                  <a16:creationId xmlns:a16="http://schemas.microsoft.com/office/drawing/2014/main" id="{585B0450-8C77-400D-8D1F-A91FB4AA9A1D}"/>
                </a:ext>
              </a:extLst>
            </p:cNvPr>
            <p:cNvCxnSpPr>
              <a:cxnSpLocks/>
            </p:cNvCxnSpPr>
            <p:nvPr/>
          </p:nvCxnSpPr>
          <p:spPr>
            <a:xfrm>
              <a:off x="493256" y="1828801"/>
              <a:ext cx="5943600" cy="0"/>
            </a:xfrm>
            <a:prstGeom prst="straightConnector1">
              <a:avLst/>
            </a:prstGeom>
            <a:ln w="50800">
              <a:solidFill>
                <a:srgbClr val="0068B5"/>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FAD4190-174D-4047-B331-33BCA7B613C9}"/>
                </a:ext>
              </a:extLst>
            </p:cNvPr>
            <p:cNvCxnSpPr>
              <a:cxnSpLocks/>
            </p:cNvCxnSpPr>
            <p:nvPr/>
          </p:nvCxnSpPr>
          <p:spPr>
            <a:xfrm>
              <a:off x="6441112" y="1828801"/>
              <a:ext cx="4937760" cy="0"/>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FFF061E6-E4BA-4134-9973-70B607096D1D}"/>
                </a:ext>
              </a:extLst>
            </p:cNvPr>
            <p:cNvSpPr txBox="1"/>
            <p:nvPr/>
          </p:nvSpPr>
          <p:spPr>
            <a:xfrm>
              <a:off x="3614245" y="1429830"/>
              <a:ext cx="277511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68B5"/>
                  </a:solidFill>
                  <a:effectLst/>
                  <a:uLnTx/>
                  <a:uFillTx/>
                  <a:latin typeface="IntelOne Text" panose="020B0503020203020204" pitchFamily="34" charset="0"/>
                </a:rPr>
                <a:t>Release: Internal to Intel</a:t>
              </a:r>
            </a:p>
          </p:txBody>
        </p:sp>
        <p:sp>
          <p:nvSpPr>
            <p:cNvPr id="93" name="TextBox 92">
              <a:extLst>
                <a:ext uri="{FF2B5EF4-FFF2-40B4-BE49-F238E27FC236}">
                  <a16:creationId xmlns:a16="http://schemas.microsoft.com/office/drawing/2014/main" id="{3FE5BFD2-7A97-4258-AF3D-B440284073A9}"/>
                </a:ext>
              </a:extLst>
            </p:cNvPr>
            <p:cNvSpPr txBox="1"/>
            <p:nvPr/>
          </p:nvSpPr>
          <p:spPr>
            <a:xfrm>
              <a:off x="6441112" y="1417024"/>
              <a:ext cx="28472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C00000"/>
                  </a:solidFill>
                  <a:effectLst/>
                  <a:uLnTx/>
                  <a:uFillTx/>
                  <a:latin typeface="IntelOne Text" panose="020B0503020203020204" pitchFamily="34" charset="0"/>
                </a:rPr>
                <a:t>Release: External to Intel</a:t>
              </a:r>
            </a:p>
          </p:txBody>
        </p:sp>
      </p:grpSp>
      <p:sp>
        <p:nvSpPr>
          <p:cNvPr id="99" name="Speech Bubble: Rectangle with Corners Rounded 98">
            <a:extLst>
              <a:ext uri="{FF2B5EF4-FFF2-40B4-BE49-F238E27FC236}">
                <a16:creationId xmlns:a16="http://schemas.microsoft.com/office/drawing/2014/main" id="{B1BDF159-A101-4234-9826-4D1CF5DBDED5}"/>
              </a:ext>
            </a:extLst>
          </p:cNvPr>
          <p:cNvSpPr/>
          <p:nvPr/>
        </p:nvSpPr>
        <p:spPr>
          <a:xfrm>
            <a:off x="3810000" y="5637487"/>
            <a:ext cx="4572000" cy="640080"/>
          </a:xfrm>
          <a:prstGeom prst="wedgeRoundRectCallout">
            <a:avLst>
              <a:gd name="adj1" fmla="val 28520"/>
              <a:gd name="adj2" fmla="val -114006"/>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IntelOne Text" panose="020B0503020203020204" pitchFamily="34" charset="0"/>
              </a:rPr>
              <a:t>Add SBOM Generation to OneKit</a:t>
            </a:r>
          </a:p>
        </p:txBody>
      </p:sp>
    </p:spTree>
    <p:extLst>
      <p:ext uri="{BB962C8B-B14F-4D97-AF65-F5344CB8AC3E}">
        <p14:creationId xmlns:p14="http://schemas.microsoft.com/office/powerpoint/2010/main" val="2339637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ED22-20CD-4783-B4C4-B6BF8CC8E54D}"/>
              </a:ext>
            </a:extLst>
          </p:cNvPr>
          <p:cNvSpPr>
            <a:spLocks noGrp="1"/>
          </p:cNvSpPr>
          <p:nvPr>
            <p:ph type="title"/>
          </p:nvPr>
        </p:nvSpPr>
        <p:spPr/>
        <p:txBody>
          <a:bodyPr/>
          <a:lstStyle/>
          <a:p>
            <a:r>
              <a:rPr lang="en-US"/>
              <a:t>High Level Flow SBOM SPDX Generation</a:t>
            </a:r>
          </a:p>
        </p:txBody>
      </p:sp>
      <p:sp>
        <p:nvSpPr>
          <p:cNvPr id="30" name="TextBox 29">
            <a:extLst>
              <a:ext uri="{FF2B5EF4-FFF2-40B4-BE49-F238E27FC236}">
                <a16:creationId xmlns:a16="http://schemas.microsoft.com/office/drawing/2014/main" id="{3C3DD911-AFF1-4FD9-B5C2-B17126E55644}"/>
              </a:ext>
            </a:extLst>
          </p:cNvPr>
          <p:cNvSpPr txBox="1"/>
          <p:nvPr/>
        </p:nvSpPr>
        <p:spPr>
          <a:xfrm>
            <a:off x="4273920" y="4997796"/>
            <a:ext cx="7315200"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0">
            <a:spAutoFit/>
          </a:bodyPr>
          <a:lstStyle/>
          <a:p>
            <a:pPr marL="285750" marR="0" lvl="0" indent="-285750" algn="l" defTabSz="2438338"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4A86"/>
                </a:solidFill>
                <a:effectLst/>
                <a:uLnTx/>
                <a:uFillTx/>
                <a:latin typeface="IntelOne Text Light"/>
                <a:ea typeface="+mn-ea"/>
                <a:cs typeface="+mn-cs"/>
                <a:sym typeface="Helvetica Neue"/>
              </a:rPr>
              <a:t>SBOM Generation Combines Intel Kits with BDBA Data</a:t>
            </a:r>
          </a:p>
          <a:p>
            <a:pPr marL="285750" marR="0" lvl="0" indent="-285750" algn="l" defTabSz="2438338"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4A86"/>
                </a:solidFill>
                <a:effectLst/>
                <a:uLnTx/>
                <a:uFillTx/>
                <a:latin typeface="IntelOne Text Light"/>
                <a:sym typeface="Helvetica Neue"/>
              </a:rPr>
              <a:t>Generates SPDX using the SPDX.org Python-Tools 0.6*</a:t>
            </a:r>
          </a:p>
          <a:p>
            <a:pPr marL="285750" marR="0" lvl="0" indent="-285750" algn="l" defTabSz="2438338" rtl="0" eaLnBrk="1" fontAlgn="auto" latinLnBrk="0" hangingPunct="0">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4A86"/>
                </a:solidFill>
                <a:effectLst/>
                <a:uLnTx/>
                <a:uFillTx/>
                <a:latin typeface="IntelOne Text Light"/>
                <a:ea typeface="+mn-ea"/>
                <a:cs typeface="+mn-cs"/>
                <a:sym typeface="Helvetica Neue"/>
              </a:rPr>
              <a:t>Intel IPU JSON uses SPDX Nodes</a:t>
            </a:r>
          </a:p>
        </p:txBody>
      </p:sp>
      <p:grpSp>
        <p:nvGrpSpPr>
          <p:cNvPr id="11" name="Group 10">
            <a:extLst>
              <a:ext uri="{FF2B5EF4-FFF2-40B4-BE49-F238E27FC236}">
                <a16:creationId xmlns:a16="http://schemas.microsoft.com/office/drawing/2014/main" id="{93320F17-513B-4024-862A-B16CE3CB0430}"/>
              </a:ext>
            </a:extLst>
          </p:cNvPr>
          <p:cNvGrpSpPr/>
          <p:nvPr/>
        </p:nvGrpSpPr>
        <p:grpSpPr>
          <a:xfrm>
            <a:off x="161391" y="2360137"/>
            <a:ext cx="11427729" cy="2137727"/>
            <a:chOff x="161391" y="2480519"/>
            <a:chExt cx="11427729" cy="2137727"/>
          </a:xfrm>
        </p:grpSpPr>
        <p:grpSp>
          <p:nvGrpSpPr>
            <p:cNvPr id="29" name="Group 28">
              <a:extLst>
                <a:ext uri="{FF2B5EF4-FFF2-40B4-BE49-F238E27FC236}">
                  <a16:creationId xmlns:a16="http://schemas.microsoft.com/office/drawing/2014/main" id="{17B56AB4-F637-46E8-BDA5-9E8A27B0138E}"/>
                </a:ext>
              </a:extLst>
            </p:cNvPr>
            <p:cNvGrpSpPr/>
            <p:nvPr/>
          </p:nvGrpSpPr>
          <p:grpSpPr>
            <a:xfrm>
              <a:off x="907812" y="2480519"/>
              <a:ext cx="10681308" cy="2137727"/>
              <a:chOff x="929984" y="2480519"/>
              <a:chExt cx="10681308" cy="2137727"/>
            </a:xfrm>
          </p:grpSpPr>
          <p:pic>
            <p:nvPicPr>
              <p:cNvPr id="4" name="Graphic 3" descr="Programmer female with solid fill">
                <a:extLst>
                  <a:ext uri="{FF2B5EF4-FFF2-40B4-BE49-F238E27FC236}">
                    <a16:creationId xmlns:a16="http://schemas.microsoft.com/office/drawing/2014/main" id="{1C94AD6A-560B-416D-9669-92A6B3C327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9984" y="2480519"/>
                <a:ext cx="914400" cy="914400"/>
              </a:xfrm>
              <a:prstGeom prst="rect">
                <a:avLst/>
              </a:prstGeom>
            </p:spPr>
          </p:pic>
          <p:sp>
            <p:nvSpPr>
              <p:cNvPr id="6" name="Rectangle 5">
                <a:extLst>
                  <a:ext uri="{FF2B5EF4-FFF2-40B4-BE49-F238E27FC236}">
                    <a16:creationId xmlns:a16="http://schemas.microsoft.com/office/drawing/2014/main" id="{FBE612EB-39FD-4C09-AD90-4DD2F17CBE9C}"/>
                  </a:ext>
                </a:extLst>
              </p:cNvPr>
              <p:cNvSpPr/>
              <p:nvPr/>
            </p:nvSpPr>
            <p:spPr>
              <a:xfrm>
                <a:off x="1879134" y="2480519"/>
                <a:ext cx="12801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IntelOne Text Light"/>
                  </a:rPr>
                  <a:t>Create a Kit</a:t>
                </a:r>
              </a:p>
            </p:txBody>
          </p:sp>
          <p:sp>
            <p:nvSpPr>
              <p:cNvPr id="7" name="Rectangle 6">
                <a:extLst>
                  <a:ext uri="{FF2B5EF4-FFF2-40B4-BE49-F238E27FC236}">
                    <a16:creationId xmlns:a16="http://schemas.microsoft.com/office/drawing/2014/main" id="{BBD72090-594B-4E3D-B3B6-5BB05340D52B}"/>
                  </a:ext>
                </a:extLst>
              </p:cNvPr>
              <p:cNvSpPr/>
              <p:nvPr/>
            </p:nvSpPr>
            <p:spPr>
              <a:xfrm>
                <a:off x="1879134" y="3703846"/>
                <a:ext cx="12801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IntelOne Text Light"/>
                  </a:rPr>
                  <a:t>Create Packages</a:t>
                </a:r>
              </a:p>
            </p:txBody>
          </p:sp>
          <p:sp>
            <p:nvSpPr>
              <p:cNvPr id="8" name="Rectangle 7">
                <a:extLst>
                  <a:ext uri="{FF2B5EF4-FFF2-40B4-BE49-F238E27FC236}">
                    <a16:creationId xmlns:a16="http://schemas.microsoft.com/office/drawing/2014/main" id="{0F6346B4-BC23-4FF0-8253-25D559A12CA2}"/>
                  </a:ext>
                </a:extLst>
              </p:cNvPr>
              <p:cNvSpPr/>
              <p:nvPr/>
            </p:nvSpPr>
            <p:spPr>
              <a:xfrm>
                <a:off x="3569534" y="2480519"/>
                <a:ext cx="12801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IntelOne Text Light"/>
                  </a:rPr>
                  <a:t>Add Packages to Kit</a:t>
                </a:r>
              </a:p>
            </p:txBody>
          </p:sp>
          <p:sp>
            <p:nvSpPr>
              <p:cNvPr id="9" name="Rectangle 8">
                <a:extLst>
                  <a:ext uri="{FF2B5EF4-FFF2-40B4-BE49-F238E27FC236}">
                    <a16:creationId xmlns:a16="http://schemas.microsoft.com/office/drawing/2014/main" id="{FDDB2373-0813-4AFE-862A-2E9125FE478C}"/>
                  </a:ext>
                </a:extLst>
              </p:cNvPr>
              <p:cNvSpPr/>
              <p:nvPr/>
            </p:nvSpPr>
            <p:spPr>
              <a:xfrm>
                <a:off x="3569534" y="3703846"/>
                <a:ext cx="12801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IntelOne Text Light"/>
                  </a:rPr>
                  <a:t>Add Files to Package</a:t>
                </a:r>
              </a:p>
            </p:txBody>
          </p:sp>
          <p:sp>
            <p:nvSpPr>
              <p:cNvPr id="10" name="Rectangle 9">
                <a:extLst>
                  <a:ext uri="{FF2B5EF4-FFF2-40B4-BE49-F238E27FC236}">
                    <a16:creationId xmlns:a16="http://schemas.microsoft.com/office/drawing/2014/main" id="{8C4EBEC0-7967-4BF4-AE93-3708BFCAB617}"/>
                  </a:ext>
                </a:extLst>
              </p:cNvPr>
              <p:cNvSpPr/>
              <p:nvPr/>
            </p:nvSpPr>
            <p:spPr>
              <a:xfrm>
                <a:off x="5259934" y="3703846"/>
                <a:ext cx="12801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IntelOne Text Light"/>
                  </a:rPr>
                  <a:t>Scan Package Files</a:t>
                </a:r>
              </a:p>
            </p:txBody>
          </p:sp>
          <p:pic>
            <p:nvPicPr>
              <p:cNvPr id="12" name="Graphic 11" descr="Programmer male with solid fill">
                <a:extLst>
                  <a:ext uri="{FF2B5EF4-FFF2-40B4-BE49-F238E27FC236}">
                    <a16:creationId xmlns:a16="http://schemas.microsoft.com/office/drawing/2014/main" id="{638A2B97-6742-444B-BAEA-11A882D478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9984" y="3703846"/>
                <a:ext cx="914400" cy="914400"/>
              </a:xfrm>
              <a:prstGeom prst="rect">
                <a:avLst/>
              </a:prstGeom>
            </p:spPr>
          </p:pic>
          <p:sp>
            <p:nvSpPr>
              <p:cNvPr id="13" name="Rectangle 12">
                <a:extLst>
                  <a:ext uri="{FF2B5EF4-FFF2-40B4-BE49-F238E27FC236}">
                    <a16:creationId xmlns:a16="http://schemas.microsoft.com/office/drawing/2014/main" id="{666BDDDD-8374-4681-9EB2-4CDEE33D85A3}"/>
                  </a:ext>
                </a:extLst>
              </p:cNvPr>
              <p:cNvSpPr/>
              <p:nvPr/>
            </p:nvSpPr>
            <p:spPr>
              <a:xfrm>
                <a:off x="6950334" y="3703846"/>
                <a:ext cx="12801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IntelOne Text Light"/>
                  </a:rPr>
                  <a:t>Create Package SBOM</a:t>
                </a:r>
              </a:p>
            </p:txBody>
          </p:sp>
          <p:sp>
            <p:nvSpPr>
              <p:cNvPr id="14" name="Rectangle 13">
                <a:extLst>
                  <a:ext uri="{FF2B5EF4-FFF2-40B4-BE49-F238E27FC236}">
                    <a16:creationId xmlns:a16="http://schemas.microsoft.com/office/drawing/2014/main" id="{C3C52E3A-F3EC-473E-8154-42A43E98CE66}"/>
                  </a:ext>
                </a:extLst>
              </p:cNvPr>
              <p:cNvSpPr/>
              <p:nvPr/>
            </p:nvSpPr>
            <p:spPr>
              <a:xfrm>
                <a:off x="6950334" y="2480519"/>
                <a:ext cx="12801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IntelOne Text Light"/>
                  </a:rPr>
                  <a:t>Create Kit SBOM</a:t>
                </a:r>
              </a:p>
            </p:txBody>
          </p:sp>
          <p:sp>
            <p:nvSpPr>
              <p:cNvPr id="15" name="Rectangle 14">
                <a:extLst>
                  <a:ext uri="{FF2B5EF4-FFF2-40B4-BE49-F238E27FC236}">
                    <a16:creationId xmlns:a16="http://schemas.microsoft.com/office/drawing/2014/main" id="{36F69BDB-6D2F-4485-83DD-67D1DFFEDC30}"/>
                  </a:ext>
                </a:extLst>
              </p:cNvPr>
              <p:cNvSpPr/>
              <p:nvPr/>
            </p:nvSpPr>
            <p:spPr>
              <a:xfrm>
                <a:off x="8640734" y="3703846"/>
                <a:ext cx="12801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IntelOne Text Light"/>
                  </a:rPr>
                  <a:t>Add SBOM Document to Package</a:t>
                </a:r>
              </a:p>
            </p:txBody>
          </p:sp>
          <p:sp>
            <p:nvSpPr>
              <p:cNvPr id="16" name="Rectangle 15">
                <a:extLst>
                  <a:ext uri="{FF2B5EF4-FFF2-40B4-BE49-F238E27FC236}">
                    <a16:creationId xmlns:a16="http://schemas.microsoft.com/office/drawing/2014/main" id="{B5326A3F-D116-4844-8132-D91F6387C24B}"/>
                  </a:ext>
                </a:extLst>
              </p:cNvPr>
              <p:cNvSpPr/>
              <p:nvPr/>
            </p:nvSpPr>
            <p:spPr>
              <a:xfrm>
                <a:off x="8640734" y="2480519"/>
                <a:ext cx="12801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IntelOne Text Light"/>
                  </a:rPr>
                  <a:t>Add SBOM Document to Kit</a:t>
                </a:r>
              </a:p>
            </p:txBody>
          </p:sp>
          <p:sp>
            <p:nvSpPr>
              <p:cNvPr id="17" name="Rectangle 16">
                <a:extLst>
                  <a:ext uri="{FF2B5EF4-FFF2-40B4-BE49-F238E27FC236}">
                    <a16:creationId xmlns:a16="http://schemas.microsoft.com/office/drawing/2014/main" id="{0D72DEC3-C182-411A-963B-C06EB59E3EF9}"/>
                  </a:ext>
                </a:extLst>
              </p:cNvPr>
              <p:cNvSpPr/>
              <p:nvPr/>
            </p:nvSpPr>
            <p:spPr>
              <a:xfrm>
                <a:off x="10331132" y="2480519"/>
                <a:ext cx="12801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IntelOne Text Light"/>
                  </a:rPr>
                  <a:t>Publish Kit</a:t>
                </a:r>
              </a:p>
            </p:txBody>
          </p:sp>
          <p:sp>
            <p:nvSpPr>
              <p:cNvPr id="18" name="Rectangle 17">
                <a:extLst>
                  <a:ext uri="{FF2B5EF4-FFF2-40B4-BE49-F238E27FC236}">
                    <a16:creationId xmlns:a16="http://schemas.microsoft.com/office/drawing/2014/main" id="{6577E7FF-2B89-4D6D-B7D4-C04557FA562D}"/>
                  </a:ext>
                </a:extLst>
              </p:cNvPr>
              <p:cNvSpPr/>
              <p:nvPr/>
            </p:nvSpPr>
            <p:spPr>
              <a:xfrm>
                <a:off x="10331132" y="3703846"/>
                <a:ext cx="12801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IntelOne Text Light"/>
                  </a:rPr>
                  <a:t>Publish Packages</a:t>
                </a:r>
              </a:p>
            </p:txBody>
          </p:sp>
          <p:sp>
            <p:nvSpPr>
              <p:cNvPr id="19" name="Arrow: Right 18">
                <a:extLst>
                  <a:ext uri="{FF2B5EF4-FFF2-40B4-BE49-F238E27FC236}">
                    <a16:creationId xmlns:a16="http://schemas.microsoft.com/office/drawing/2014/main" id="{611A5BC6-188D-4C9E-9988-7A5A9C12748F}"/>
                  </a:ext>
                </a:extLst>
              </p:cNvPr>
              <p:cNvSpPr/>
              <p:nvPr/>
            </p:nvSpPr>
            <p:spPr>
              <a:xfrm>
                <a:off x="3200829" y="3938738"/>
                <a:ext cx="327170" cy="444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IntelOne Text Light"/>
                </a:endParaRPr>
              </a:p>
            </p:txBody>
          </p:sp>
          <p:sp>
            <p:nvSpPr>
              <p:cNvPr id="20" name="Arrow: Right 19">
                <a:extLst>
                  <a:ext uri="{FF2B5EF4-FFF2-40B4-BE49-F238E27FC236}">
                    <a16:creationId xmlns:a16="http://schemas.microsoft.com/office/drawing/2014/main" id="{EF48057B-E16C-480D-9A85-E632DE5312E6}"/>
                  </a:ext>
                </a:extLst>
              </p:cNvPr>
              <p:cNvSpPr/>
              <p:nvPr/>
            </p:nvSpPr>
            <p:spPr>
              <a:xfrm>
                <a:off x="4891229" y="3938738"/>
                <a:ext cx="327170" cy="444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IntelOne Text Light"/>
                </a:endParaRPr>
              </a:p>
            </p:txBody>
          </p:sp>
          <p:sp>
            <p:nvSpPr>
              <p:cNvPr id="21" name="Arrow: Right 20">
                <a:extLst>
                  <a:ext uri="{FF2B5EF4-FFF2-40B4-BE49-F238E27FC236}">
                    <a16:creationId xmlns:a16="http://schemas.microsoft.com/office/drawing/2014/main" id="{609214E1-CBB9-44B4-ABD0-5627D9CC0714}"/>
                  </a:ext>
                </a:extLst>
              </p:cNvPr>
              <p:cNvSpPr/>
              <p:nvPr/>
            </p:nvSpPr>
            <p:spPr>
              <a:xfrm>
                <a:off x="6581629" y="3938738"/>
                <a:ext cx="327170" cy="444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IntelOne Text Light"/>
                </a:endParaRPr>
              </a:p>
            </p:txBody>
          </p:sp>
          <p:sp>
            <p:nvSpPr>
              <p:cNvPr id="22" name="Arrow: Right 21">
                <a:extLst>
                  <a:ext uri="{FF2B5EF4-FFF2-40B4-BE49-F238E27FC236}">
                    <a16:creationId xmlns:a16="http://schemas.microsoft.com/office/drawing/2014/main" id="{7386738D-A26A-4662-A397-BED19F347FD3}"/>
                  </a:ext>
                </a:extLst>
              </p:cNvPr>
              <p:cNvSpPr/>
              <p:nvPr/>
            </p:nvSpPr>
            <p:spPr>
              <a:xfrm>
                <a:off x="8272029" y="3938738"/>
                <a:ext cx="327170" cy="444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IntelOne Text Light"/>
                </a:endParaRPr>
              </a:p>
            </p:txBody>
          </p:sp>
          <p:sp>
            <p:nvSpPr>
              <p:cNvPr id="23" name="Arrow: Right 22">
                <a:extLst>
                  <a:ext uri="{FF2B5EF4-FFF2-40B4-BE49-F238E27FC236}">
                    <a16:creationId xmlns:a16="http://schemas.microsoft.com/office/drawing/2014/main" id="{51607F34-71DF-401F-A50E-487106A71B7B}"/>
                  </a:ext>
                </a:extLst>
              </p:cNvPr>
              <p:cNvSpPr/>
              <p:nvPr/>
            </p:nvSpPr>
            <p:spPr>
              <a:xfrm>
                <a:off x="9962429" y="3938738"/>
                <a:ext cx="327170" cy="444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IntelOne Text Light"/>
                </a:endParaRPr>
              </a:p>
            </p:txBody>
          </p:sp>
          <p:sp>
            <p:nvSpPr>
              <p:cNvPr id="24" name="Arrow: Right 23">
                <a:extLst>
                  <a:ext uri="{FF2B5EF4-FFF2-40B4-BE49-F238E27FC236}">
                    <a16:creationId xmlns:a16="http://schemas.microsoft.com/office/drawing/2014/main" id="{9990A3DF-9EFE-4887-B1E5-DA8C89DD5BB2}"/>
                  </a:ext>
                </a:extLst>
              </p:cNvPr>
              <p:cNvSpPr/>
              <p:nvPr/>
            </p:nvSpPr>
            <p:spPr>
              <a:xfrm>
                <a:off x="3200829" y="2715411"/>
                <a:ext cx="327170" cy="444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IntelOne Text Light"/>
                </a:endParaRPr>
              </a:p>
            </p:txBody>
          </p:sp>
          <p:sp>
            <p:nvSpPr>
              <p:cNvPr id="25" name="Arrow: Bent 24">
                <a:extLst>
                  <a:ext uri="{FF2B5EF4-FFF2-40B4-BE49-F238E27FC236}">
                    <a16:creationId xmlns:a16="http://schemas.microsoft.com/office/drawing/2014/main" id="{40AF7C9E-2221-4341-ACB2-FC4E08934312}"/>
                  </a:ext>
                </a:extLst>
              </p:cNvPr>
              <p:cNvSpPr/>
              <p:nvPr/>
            </p:nvSpPr>
            <p:spPr>
              <a:xfrm rot="5400000">
                <a:off x="4982669" y="2708683"/>
                <a:ext cx="731520" cy="914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25252"/>
                  </a:solidFill>
                  <a:effectLst/>
                  <a:uLnTx/>
                  <a:uFillTx/>
                  <a:latin typeface="IntelOne Text Light"/>
                </a:endParaRPr>
              </a:p>
            </p:txBody>
          </p:sp>
          <p:sp>
            <p:nvSpPr>
              <p:cNvPr id="26" name="Arrow: Bent 25">
                <a:extLst>
                  <a:ext uri="{FF2B5EF4-FFF2-40B4-BE49-F238E27FC236}">
                    <a16:creationId xmlns:a16="http://schemas.microsoft.com/office/drawing/2014/main" id="{13149ED6-8A81-494B-B64F-54AFF9C802EE}"/>
                  </a:ext>
                </a:extLst>
              </p:cNvPr>
              <p:cNvSpPr/>
              <p:nvPr/>
            </p:nvSpPr>
            <p:spPr>
              <a:xfrm>
                <a:off x="5994399" y="2762515"/>
                <a:ext cx="914400" cy="73152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25252"/>
                  </a:solidFill>
                  <a:effectLst/>
                  <a:uLnTx/>
                  <a:uFillTx/>
                  <a:latin typeface="IntelOne Text Light"/>
                </a:endParaRPr>
              </a:p>
            </p:txBody>
          </p:sp>
          <p:sp>
            <p:nvSpPr>
              <p:cNvPr id="27" name="Arrow: Right 26">
                <a:extLst>
                  <a:ext uri="{FF2B5EF4-FFF2-40B4-BE49-F238E27FC236}">
                    <a16:creationId xmlns:a16="http://schemas.microsoft.com/office/drawing/2014/main" id="{8114E42D-AE69-44AE-8209-2A1FEC6F3706}"/>
                  </a:ext>
                </a:extLst>
              </p:cNvPr>
              <p:cNvSpPr/>
              <p:nvPr/>
            </p:nvSpPr>
            <p:spPr>
              <a:xfrm>
                <a:off x="8272029" y="2715411"/>
                <a:ext cx="327170" cy="444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IntelOne Text Light"/>
                </a:endParaRPr>
              </a:p>
            </p:txBody>
          </p:sp>
          <p:sp>
            <p:nvSpPr>
              <p:cNvPr id="28" name="Arrow: Right 27">
                <a:extLst>
                  <a:ext uri="{FF2B5EF4-FFF2-40B4-BE49-F238E27FC236}">
                    <a16:creationId xmlns:a16="http://schemas.microsoft.com/office/drawing/2014/main" id="{F559CD64-309F-4789-BA8C-4E81EEB291C7}"/>
                  </a:ext>
                </a:extLst>
              </p:cNvPr>
              <p:cNvSpPr/>
              <p:nvPr/>
            </p:nvSpPr>
            <p:spPr>
              <a:xfrm>
                <a:off x="9962428" y="2715411"/>
                <a:ext cx="327170" cy="444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IntelOne Text Light"/>
                </a:endParaRPr>
              </a:p>
            </p:txBody>
          </p:sp>
        </p:grpSp>
        <p:sp>
          <p:nvSpPr>
            <p:cNvPr id="3" name="Rectangle 2">
              <a:extLst>
                <a:ext uri="{FF2B5EF4-FFF2-40B4-BE49-F238E27FC236}">
                  <a16:creationId xmlns:a16="http://schemas.microsoft.com/office/drawing/2014/main" id="{6C85FD73-27C8-4F5D-8428-0EA21AF8DB31}"/>
                </a:ext>
              </a:extLst>
            </p:cNvPr>
            <p:cNvSpPr/>
            <p:nvPr/>
          </p:nvSpPr>
          <p:spPr>
            <a:xfrm rot="16200000">
              <a:off x="-252291" y="3251865"/>
              <a:ext cx="1422400" cy="595035"/>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rPr>
                <a:t>BKC</a:t>
              </a:r>
            </a:p>
          </p:txBody>
        </p:sp>
      </p:grpSp>
    </p:spTree>
    <p:extLst>
      <p:ext uri="{BB962C8B-B14F-4D97-AF65-F5344CB8AC3E}">
        <p14:creationId xmlns:p14="http://schemas.microsoft.com/office/powerpoint/2010/main" val="404351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F3BD0-09AE-4CDA-BD06-75A9D64EE03F}"/>
              </a:ext>
            </a:extLst>
          </p:cNvPr>
          <p:cNvSpPr>
            <a:spLocks noGrp="1"/>
          </p:cNvSpPr>
          <p:nvPr>
            <p:ph type="title"/>
          </p:nvPr>
        </p:nvSpPr>
        <p:spPr/>
        <p:txBody>
          <a:bodyPr/>
          <a:lstStyle/>
          <a:p>
            <a:r>
              <a:rPr lang="en-US"/>
              <a:t>SBOM Background</a:t>
            </a:r>
          </a:p>
        </p:txBody>
      </p:sp>
      <p:sp>
        <p:nvSpPr>
          <p:cNvPr id="3" name="Content Placeholder 2">
            <a:extLst>
              <a:ext uri="{FF2B5EF4-FFF2-40B4-BE49-F238E27FC236}">
                <a16:creationId xmlns:a16="http://schemas.microsoft.com/office/drawing/2014/main" id="{5F8A7216-37C1-467F-BB80-3AB7C7D737FD}"/>
              </a:ext>
            </a:extLst>
          </p:cNvPr>
          <p:cNvSpPr>
            <a:spLocks noGrp="1"/>
          </p:cNvSpPr>
          <p:nvPr>
            <p:ph idx="1"/>
          </p:nvPr>
        </p:nvSpPr>
        <p:spPr>
          <a:xfrm>
            <a:off x="380999" y="1487056"/>
            <a:ext cx="11131731" cy="4689908"/>
          </a:xfrm>
        </p:spPr>
        <p:txBody>
          <a:bodyPr>
            <a:normAutofit/>
          </a:bodyPr>
          <a:lstStyle/>
          <a:p>
            <a:r>
              <a:rPr lang="en-US" sz="2400">
                <a:effectLst/>
                <a:latin typeface="+mn-lt"/>
                <a:ea typeface="Calibri" panose="020F0502020204030204" pitchFamily="34" charset="0"/>
                <a:cs typeface="Times New Roman" panose="02020603050405020304" pitchFamily="18" charset="0"/>
              </a:rPr>
              <a:t>SBOM is a machine-readable data format that is required for selling software to the US government(</a:t>
            </a:r>
            <a:r>
              <a:rPr lang="en-US" sz="2400">
                <a:solidFill>
                  <a:schemeClr val="tx2"/>
                </a:solidFill>
                <a:effectLst/>
                <a:latin typeface="+mn-l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Executive Order 14028</a:t>
            </a:r>
            <a:r>
              <a:rPr lang="en-US" sz="2400">
                <a:effectLst/>
                <a:latin typeface="+mn-lt"/>
                <a:ea typeface="Calibri" panose="020F0502020204030204" pitchFamily="34" charset="0"/>
                <a:cs typeface="Times New Roman" panose="02020603050405020304" pitchFamily="18" charset="0"/>
              </a:rPr>
              <a:t>) that describes the software components bill of materials aka software supply chain that go into our software products</a:t>
            </a:r>
          </a:p>
          <a:p>
            <a:endParaRPr lang="en-US" sz="2400">
              <a:effectLst/>
              <a:latin typeface="+mn-lt"/>
              <a:ea typeface="Calibri" panose="020F0502020204030204" pitchFamily="34" charset="0"/>
              <a:cs typeface="Times New Roman" panose="02020603050405020304" pitchFamily="18" charset="0"/>
            </a:endParaRPr>
          </a:p>
          <a:p>
            <a:r>
              <a:rPr lang="en-US" sz="2400">
                <a:latin typeface="+mn-lt"/>
                <a:ea typeface="Calibri" panose="020F0502020204030204" pitchFamily="34" charset="0"/>
                <a:cs typeface="Times New Roman" panose="02020603050405020304" pitchFamily="18" charset="0"/>
                <a:hlinkClick r:id="" action="ppaction://noaction"/>
              </a:rPr>
              <a:t>Memorandum M-22-18 </a:t>
            </a:r>
            <a:r>
              <a:rPr lang="en-US" sz="2400">
                <a:latin typeface="+mn-lt"/>
                <a:ea typeface="Calibri" panose="020F0502020204030204" pitchFamily="34" charset="0"/>
                <a:cs typeface="Times New Roman" panose="02020603050405020304" pitchFamily="18" charset="0"/>
              </a:rPr>
              <a:t>sets specific timelines for</a:t>
            </a:r>
            <a:br>
              <a:rPr lang="en-US" sz="2400">
                <a:latin typeface="+mn-lt"/>
                <a:ea typeface="Calibri" panose="020F0502020204030204" pitchFamily="34" charset="0"/>
                <a:cs typeface="Times New Roman" panose="02020603050405020304" pitchFamily="18" charset="0"/>
              </a:rPr>
            </a:br>
            <a:r>
              <a:rPr lang="en-US" sz="2400">
                <a:latin typeface="+mn-lt"/>
                <a:ea typeface="Calibri" panose="020F0502020204030204" pitchFamily="34" charset="0"/>
                <a:cs typeface="Times New Roman" panose="02020603050405020304" pitchFamily="18" charset="0"/>
              </a:rPr>
              <a:t>government agencies to require SBOM from vendors</a:t>
            </a:r>
          </a:p>
          <a:p>
            <a:endParaRPr lang="en-US" sz="2400">
              <a:latin typeface="+mn-lt"/>
              <a:ea typeface="Calibri" panose="020F0502020204030204" pitchFamily="34" charset="0"/>
              <a:cs typeface="Times New Roman" panose="02020603050405020304" pitchFamily="18" charset="0"/>
            </a:endParaRPr>
          </a:p>
          <a:p>
            <a:r>
              <a:rPr lang="en-US" sz="2400">
                <a:effectLst/>
                <a:latin typeface="+mn-lt"/>
                <a:ea typeface="Calibri" panose="020F0502020204030204" pitchFamily="34" charset="0"/>
                <a:cs typeface="Times New Roman" panose="02020603050405020304" pitchFamily="18" charset="0"/>
              </a:rPr>
              <a:t>SPDX is an IS</a:t>
            </a:r>
            <a:r>
              <a:rPr lang="en-US" sz="2400">
                <a:latin typeface="+mn-lt"/>
                <a:ea typeface="Calibri" panose="020F0502020204030204" pitchFamily="34" charset="0"/>
                <a:cs typeface="Times New Roman" panose="02020603050405020304" pitchFamily="18" charset="0"/>
              </a:rPr>
              <a:t>O standard</a:t>
            </a:r>
            <a:r>
              <a:rPr lang="en-US" sz="2400" b="0" i="0">
                <a:solidFill>
                  <a:schemeClr val="tx2"/>
                </a:solidFill>
                <a:effectLst/>
                <a:latin typeface="+mn-lt"/>
                <a:cs typeface="Heebo" panose="020B0604020202020204" pitchFamily="2" charset="-79"/>
              </a:rPr>
              <a:t> (ISO/IEC 5962:20)</a:t>
            </a:r>
            <a:r>
              <a:rPr lang="en-US" sz="2400">
                <a:latin typeface="+mn-lt"/>
                <a:ea typeface="Calibri" panose="020F0502020204030204" pitchFamily="34" charset="0"/>
                <a:cs typeface="Times New Roman" panose="02020603050405020304" pitchFamily="18" charset="0"/>
              </a:rPr>
              <a:t> for</a:t>
            </a:r>
            <a:br>
              <a:rPr lang="en-US" sz="2400">
                <a:latin typeface="+mn-lt"/>
                <a:ea typeface="Calibri" panose="020F0502020204030204" pitchFamily="34" charset="0"/>
                <a:cs typeface="Times New Roman" panose="02020603050405020304" pitchFamily="18" charset="0"/>
              </a:rPr>
            </a:br>
            <a:r>
              <a:rPr lang="en-US" sz="2400">
                <a:latin typeface="+mn-lt"/>
                <a:ea typeface="Calibri" panose="020F0502020204030204" pitchFamily="34" charset="0"/>
                <a:cs typeface="Times New Roman" panose="02020603050405020304" pitchFamily="18" charset="0"/>
              </a:rPr>
              <a:t>delivering SBOM information, but other formats are</a:t>
            </a:r>
            <a:br>
              <a:rPr lang="en-US" sz="2400">
                <a:latin typeface="+mn-lt"/>
                <a:ea typeface="Calibri" panose="020F0502020204030204" pitchFamily="34" charset="0"/>
                <a:cs typeface="Times New Roman" panose="02020603050405020304" pitchFamily="18" charset="0"/>
              </a:rPr>
            </a:br>
            <a:r>
              <a:rPr lang="en-US" sz="2400">
                <a:latin typeface="+mn-lt"/>
                <a:ea typeface="Calibri" panose="020F0502020204030204" pitchFamily="34" charset="0"/>
                <a:cs typeface="Times New Roman" panose="02020603050405020304" pitchFamily="18" charset="0"/>
              </a:rPr>
              <a:t>available</a:t>
            </a:r>
            <a:endParaRPr lang="en-US" sz="2400">
              <a:effectLst/>
              <a:latin typeface="+mn-l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ECEBF3D-8DA9-4F40-9123-7DE33DC07AAD}"/>
              </a:ext>
            </a:extLst>
          </p:cNvPr>
          <p:cNvPicPr>
            <a:picLocks noChangeAspect="1"/>
          </p:cNvPicPr>
          <p:nvPr/>
        </p:nvPicPr>
        <p:blipFill>
          <a:blip r:embed="rId4"/>
          <a:stretch>
            <a:fillRect/>
          </a:stretch>
        </p:blipFill>
        <p:spPr>
          <a:xfrm>
            <a:off x="8129450" y="2851775"/>
            <a:ext cx="3383280" cy="3116179"/>
          </a:xfrm>
          <a:prstGeom prst="rect">
            <a:avLst/>
          </a:prstGeom>
        </p:spPr>
      </p:pic>
    </p:spTree>
    <p:extLst>
      <p:ext uri="{BB962C8B-B14F-4D97-AF65-F5344CB8AC3E}">
        <p14:creationId xmlns:p14="http://schemas.microsoft.com/office/powerpoint/2010/main" val="286816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DC5F0-66B2-4E83-BEA1-AC6909363463}"/>
              </a:ext>
            </a:extLst>
          </p:cNvPr>
          <p:cNvSpPr>
            <a:spLocks noGrp="1"/>
          </p:cNvSpPr>
          <p:nvPr>
            <p:ph sz="quarter" idx="28"/>
          </p:nvPr>
        </p:nvSpPr>
        <p:spPr>
          <a:xfrm>
            <a:off x="247376" y="1350620"/>
            <a:ext cx="6439030" cy="3558075"/>
          </a:xfrm>
        </p:spPr>
        <p:txBody>
          <a:bodyPr vert="horz" lIns="0" tIns="0" rIns="0" bIns="0" rtlCol="0" anchor="t">
            <a:noAutofit/>
          </a:bodyPr>
          <a:lstStyle/>
          <a:p>
            <a:pPr marL="422816" lvl="2" indent="-342900">
              <a:buFont typeface="Arial" panose="020B0604020202020204" pitchFamily="34" charset="0"/>
              <a:buChar char="•"/>
            </a:pPr>
            <a:r>
              <a:rPr lang="en-US" sz="2000"/>
              <a:t>NTIA recommended minimum SBOM attributes</a:t>
            </a:r>
          </a:p>
          <a:p>
            <a:pPr marL="422816" lvl="2" indent="-342900">
              <a:buFont typeface="Arial" panose="020B0604020202020204" pitchFamily="34" charset="0"/>
              <a:buChar char="•"/>
            </a:pPr>
            <a:endParaRPr lang="en-US" sz="200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1677F0E5-9FB8-4868-ACB4-CB81F2D13634}"/>
              </a:ext>
            </a:extLst>
          </p:cNvPr>
          <p:cNvSpPr txBox="1"/>
          <p:nvPr/>
        </p:nvSpPr>
        <p:spPr>
          <a:xfrm>
            <a:off x="2847392" y="3245889"/>
            <a:ext cx="6229738"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panose="02020603050405020304" pitchFamily="18" charset="0"/>
              </a:rPr>
              <a:t> </a:t>
            </a:r>
            <a:endParaRPr kumimoji="0" lang="en-US" sz="1800" b="0" i="0" u="none" strike="noStrike" kern="1200" cap="none" spc="0" normalizeH="0" baseline="0" noProof="0">
              <a:ln>
                <a:noFill/>
              </a:ln>
              <a:solidFill>
                <a:srgbClr val="000000"/>
              </a:solidFill>
              <a:effectLst/>
              <a:uLnTx/>
              <a:uFillTx/>
              <a:latin typeface="IntelOne Display Regular"/>
            </a:endParaRPr>
          </a:p>
        </p:txBody>
      </p:sp>
      <p:sp>
        <p:nvSpPr>
          <p:cNvPr id="15" name="TextBox 14">
            <a:extLst>
              <a:ext uri="{FF2B5EF4-FFF2-40B4-BE49-F238E27FC236}">
                <a16:creationId xmlns:a16="http://schemas.microsoft.com/office/drawing/2014/main" id="{6EA96B2D-8A72-4710-BFFD-5A42AA85689A}"/>
              </a:ext>
            </a:extLst>
          </p:cNvPr>
          <p:cNvSpPr txBox="1"/>
          <p:nvPr/>
        </p:nvSpPr>
        <p:spPr>
          <a:xfrm>
            <a:off x="2300182" y="3081667"/>
            <a:ext cx="6229738"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panose="02020603050405020304" pitchFamily="18" charset="0"/>
              </a:rPr>
              <a:t> </a:t>
            </a:r>
            <a:endParaRPr kumimoji="0" lang="en-US" sz="1800" b="0" i="0" u="none" strike="noStrike" kern="1200" cap="none" spc="0" normalizeH="0" baseline="0" noProof="0">
              <a:ln>
                <a:noFill/>
              </a:ln>
              <a:solidFill>
                <a:srgbClr val="000000"/>
              </a:solidFill>
              <a:effectLst/>
              <a:uLnTx/>
              <a:uFillTx/>
              <a:latin typeface="IntelOne Display Regular"/>
            </a:endParaRPr>
          </a:p>
        </p:txBody>
      </p:sp>
      <p:graphicFrame>
        <p:nvGraphicFramePr>
          <p:cNvPr id="114" name="Table 114">
            <a:extLst>
              <a:ext uri="{FF2B5EF4-FFF2-40B4-BE49-F238E27FC236}">
                <a16:creationId xmlns:a16="http://schemas.microsoft.com/office/drawing/2014/main" id="{BAE753AE-0F86-4C11-88A5-0FD01FAC7B2C}"/>
              </a:ext>
            </a:extLst>
          </p:cNvPr>
          <p:cNvGraphicFramePr>
            <a:graphicFrameLocks noGrp="1"/>
          </p:cNvGraphicFramePr>
          <p:nvPr/>
        </p:nvGraphicFramePr>
        <p:xfrm>
          <a:off x="2667000" y="1823681"/>
          <a:ext cx="6858000" cy="4571999"/>
        </p:xfrm>
        <a:graphic>
          <a:graphicData uri="http://schemas.openxmlformats.org/drawingml/2006/table">
            <a:tbl>
              <a:tblPr firstRow="1" bandRow="1">
                <a:tableStyleId>{3B4B98B0-60AC-42C2-AFA5-B58CD77FA1E5}</a:tableStyleId>
              </a:tblPr>
              <a:tblGrid>
                <a:gridCol w="2286000">
                  <a:extLst>
                    <a:ext uri="{9D8B030D-6E8A-4147-A177-3AD203B41FA5}">
                      <a16:colId xmlns:a16="http://schemas.microsoft.com/office/drawing/2014/main" val="397538871"/>
                    </a:ext>
                  </a:extLst>
                </a:gridCol>
                <a:gridCol w="4572000">
                  <a:extLst>
                    <a:ext uri="{9D8B030D-6E8A-4147-A177-3AD203B41FA5}">
                      <a16:colId xmlns:a16="http://schemas.microsoft.com/office/drawing/2014/main" val="690602038"/>
                    </a:ext>
                  </a:extLst>
                </a:gridCol>
              </a:tblGrid>
              <a:tr h="362955">
                <a:tc>
                  <a:txBody>
                    <a:bodyPr/>
                    <a:lstStyle/>
                    <a:p>
                      <a:pPr algn="ctr"/>
                      <a:r>
                        <a:rPr lang="en-US" sz="1200"/>
                        <a:t>DATA FIELD</a:t>
                      </a:r>
                    </a:p>
                  </a:txBody>
                  <a:tcPr/>
                </a:tc>
                <a:tc>
                  <a:txBody>
                    <a:bodyPr/>
                    <a:lstStyle/>
                    <a:p>
                      <a:pPr algn="ctr"/>
                      <a:r>
                        <a:rPr lang="en-US" sz="1200"/>
                        <a:t>DESCRIPTION</a:t>
                      </a:r>
                    </a:p>
                  </a:txBody>
                  <a:tcPr/>
                </a:tc>
                <a:extLst>
                  <a:ext uri="{0D108BD9-81ED-4DB2-BD59-A6C34878D82A}">
                    <a16:rowId xmlns:a16="http://schemas.microsoft.com/office/drawing/2014/main" val="4145597958"/>
                  </a:ext>
                </a:extLst>
              </a:tr>
              <a:tr h="516203">
                <a:tc>
                  <a:txBody>
                    <a:bodyPr/>
                    <a:lstStyle/>
                    <a:p>
                      <a:r>
                        <a:rPr lang="en-US" sz="1200"/>
                        <a:t>Supplier Name</a:t>
                      </a:r>
                    </a:p>
                  </a:txBody>
                  <a:tcPr/>
                </a:tc>
                <a:tc>
                  <a:txBody>
                    <a:bodyPr/>
                    <a:lstStyle/>
                    <a:p>
                      <a:r>
                        <a:rPr lang="en-US" sz="1200"/>
                        <a:t>Name of the entity that creates, defines, and identifies components</a:t>
                      </a:r>
                    </a:p>
                  </a:txBody>
                  <a:tcPr/>
                </a:tc>
                <a:extLst>
                  <a:ext uri="{0D108BD9-81ED-4DB2-BD59-A6C34878D82A}">
                    <a16:rowId xmlns:a16="http://schemas.microsoft.com/office/drawing/2014/main" val="1378503208"/>
                  </a:ext>
                </a:extLst>
              </a:tr>
              <a:tr h="516203">
                <a:tc>
                  <a:txBody>
                    <a:bodyPr/>
                    <a:lstStyle/>
                    <a:p>
                      <a:r>
                        <a:rPr lang="en-US" sz="1200"/>
                        <a:t>Component Name</a:t>
                      </a:r>
                    </a:p>
                  </a:txBody>
                  <a:tcPr/>
                </a:tc>
                <a:tc>
                  <a:txBody>
                    <a:bodyPr/>
                    <a:lstStyle/>
                    <a:p>
                      <a:r>
                        <a:rPr lang="en-US" sz="1200"/>
                        <a:t>Designation assigned to a unit of software defined by the original supplier</a:t>
                      </a:r>
                    </a:p>
                  </a:txBody>
                  <a:tcPr/>
                </a:tc>
                <a:extLst>
                  <a:ext uri="{0D108BD9-81ED-4DB2-BD59-A6C34878D82A}">
                    <a16:rowId xmlns:a16="http://schemas.microsoft.com/office/drawing/2014/main" val="447649733"/>
                  </a:ext>
                </a:extLst>
              </a:tr>
              <a:tr h="714744">
                <a:tc>
                  <a:txBody>
                    <a:bodyPr/>
                    <a:lstStyle/>
                    <a:p>
                      <a:r>
                        <a:rPr lang="en-US" sz="1200"/>
                        <a:t>Version of the Component</a:t>
                      </a:r>
                    </a:p>
                  </a:txBody>
                  <a:tcPr/>
                </a:tc>
                <a:tc>
                  <a:txBody>
                    <a:bodyPr/>
                    <a:lstStyle/>
                    <a:p>
                      <a:r>
                        <a:rPr lang="en-US" sz="1200"/>
                        <a:t>Identifier used by the supplier to specify a change in software from a previously defined version</a:t>
                      </a:r>
                    </a:p>
                  </a:txBody>
                  <a:tcPr/>
                </a:tc>
                <a:extLst>
                  <a:ext uri="{0D108BD9-81ED-4DB2-BD59-A6C34878D82A}">
                    <a16:rowId xmlns:a16="http://schemas.microsoft.com/office/drawing/2014/main" val="3000302732"/>
                  </a:ext>
                </a:extLst>
              </a:tr>
              <a:tr h="714744">
                <a:tc>
                  <a:txBody>
                    <a:bodyPr/>
                    <a:lstStyle/>
                    <a:p>
                      <a:r>
                        <a:rPr lang="en-US" sz="1200"/>
                        <a:t>Other Unique Identifiers</a:t>
                      </a:r>
                    </a:p>
                  </a:txBody>
                  <a:tcPr/>
                </a:tc>
                <a:tc>
                  <a:txBody>
                    <a:bodyPr/>
                    <a:lstStyle/>
                    <a:p>
                      <a:r>
                        <a:rPr lang="en-US" sz="1200"/>
                        <a:t>Other identifiers that are used to identify a component, or serve as a look-up key for relevant database</a:t>
                      </a:r>
                    </a:p>
                  </a:txBody>
                  <a:tcPr/>
                </a:tc>
                <a:extLst>
                  <a:ext uri="{0D108BD9-81ED-4DB2-BD59-A6C34878D82A}">
                    <a16:rowId xmlns:a16="http://schemas.microsoft.com/office/drawing/2014/main" val="836780389"/>
                  </a:ext>
                </a:extLst>
              </a:tr>
              <a:tr h="714744">
                <a:tc>
                  <a:txBody>
                    <a:bodyPr/>
                    <a:lstStyle/>
                    <a:p>
                      <a:r>
                        <a:rPr lang="en-US" sz="1200"/>
                        <a:t>Dependency Relationship </a:t>
                      </a:r>
                    </a:p>
                  </a:txBody>
                  <a:tcPr/>
                </a:tc>
                <a:tc>
                  <a:txBody>
                    <a:bodyPr/>
                    <a:lstStyle/>
                    <a:p>
                      <a:r>
                        <a:rPr lang="en-US" sz="1200"/>
                        <a:t>Characterizing the relationship that an upstream component X is included in software Y</a:t>
                      </a:r>
                    </a:p>
                  </a:txBody>
                  <a:tcPr/>
                </a:tc>
                <a:extLst>
                  <a:ext uri="{0D108BD9-81ED-4DB2-BD59-A6C34878D82A}">
                    <a16:rowId xmlns:a16="http://schemas.microsoft.com/office/drawing/2014/main" val="58218007"/>
                  </a:ext>
                </a:extLst>
              </a:tr>
              <a:tr h="516203">
                <a:tc>
                  <a:txBody>
                    <a:bodyPr/>
                    <a:lstStyle/>
                    <a:p>
                      <a:r>
                        <a:rPr lang="en-US" sz="1200"/>
                        <a:t>Author of SBOM Data</a:t>
                      </a:r>
                    </a:p>
                  </a:txBody>
                  <a:tcPr/>
                </a:tc>
                <a:tc>
                  <a:txBody>
                    <a:bodyPr/>
                    <a:lstStyle/>
                    <a:p>
                      <a:r>
                        <a:rPr lang="en-US" sz="1200"/>
                        <a:t>The name of the entity that creates the SBOM data for this component </a:t>
                      </a:r>
                    </a:p>
                  </a:txBody>
                  <a:tcPr/>
                </a:tc>
                <a:extLst>
                  <a:ext uri="{0D108BD9-81ED-4DB2-BD59-A6C34878D82A}">
                    <a16:rowId xmlns:a16="http://schemas.microsoft.com/office/drawing/2014/main" val="2607072259"/>
                  </a:ext>
                </a:extLst>
              </a:tr>
              <a:tr h="516203">
                <a:tc>
                  <a:txBody>
                    <a:bodyPr/>
                    <a:lstStyle/>
                    <a:p>
                      <a:r>
                        <a:rPr lang="en-US" sz="1200"/>
                        <a:t>Timestamp</a:t>
                      </a:r>
                    </a:p>
                  </a:txBody>
                  <a:tcPr/>
                </a:tc>
                <a:tc>
                  <a:txBody>
                    <a:bodyPr/>
                    <a:lstStyle/>
                    <a:p>
                      <a:r>
                        <a:rPr lang="en-US" sz="1200"/>
                        <a:t>Record of the date and time of the SBOM data assembly</a:t>
                      </a:r>
                    </a:p>
                  </a:txBody>
                  <a:tcPr/>
                </a:tc>
                <a:extLst>
                  <a:ext uri="{0D108BD9-81ED-4DB2-BD59-A6C34878D82A}">
                    <a16:rowId xmlns:a16="http://schemas.microsoft.com/office/drawing/2014/main" val="1830785314"/>
                  </a:ext>
                </a:extLst>
              </a:tr>
            </a:tbl>
          </a:graphicData>
        </a:graphic>
      </p:graphicFrame>
      <p:sp>
        <p:nvSpPr>
          <p:cNvPr id="7" name="Title 1">
            <a:extLst>
              <a:ext uri="{FF2B5EF4-FFF2-40B4-BE49-F238E27FC236}">
                <a16:creationId xmlns:a16="http://schemas.microsoft.com/office/drawing/2014/main" id="{69B04B96-5983-4453-A103-03F30F93E524}"/>
              </a:ext>
            </a:extLst>
          </p:cNvPr>
          <p:cNvSpPr txBox="1">
            <a:spLocks/>
          </p:cNvSpPr>
          <p:nvPr/>
        </p:nvSpPr>
        <p:spPr>
          <a:xfrm>
            <a:off x="-1" y="162959"/>
            <a:ext cx="5852160" cy="79516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91440" tIns="0" rIns="91440" bIns="0" anchor="ctr">
            <a:noAutofit/>
          </a:bodyPr>
          <a:lstStyle>
            <a:lvl1pPr marL="0" marR="0" indent="0" algn="l" defTabSz="609600" eaLnBrk="1" latinLnBrk="0" hangingPunct="1">
              <a:lnSpc>
                <a:spcPct val="90000"/>
              </a:lnSpc>
              <a:spcBef>
                <a:spcPts val="0"/>
              </a:spcBef>
              <a:spcAft>
                <a:spcPts val="0"/>
              </a:spcAft>
              <a:buClrTx/>
              <a:buSzTx/>
              <a:buFontTx/>
              <a:buNone/>
              <a:tabLst/>
              <a:defRPr sz="4000" b="0" i="0" u="none" strike="noStrike" cap="none" spc="0" baseline="0">
                <a:solidFill>
                  <a:schemeClr val="bg2"/>
                </a:solidFill>
                <a:uFillTx/>
                <a:latin typeface="IntelOne Display Light" panose="020B0403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a:lstStyle>
          <a:p>
            <a:pPr marL="0" marR="0" lvl="0" indent="0" algn="l" defTabSz="609600" rtl="0" eaLnBrk="1" fontAlgn="auto" latinLnBrk="0" hangingPunct="1">
              <a:lnSpc>
                <a:spcPct val="90000"/>
              </a:lnSpc>
              <a:spcBef>
                <a:spcPts val="0"/>
              </a:spcBef>
              <a:spcAft>
                <a:spcPts val="0"/>
              </a:spcAft>
              <a:buClrTx/>
              <a:buSzTx/>
              <a:buFontTx/>
              <a:buNone/>
              <a:tabLst/>
              <a:defRPr/>
            </a:pPr>
            <a:r>
              <a:rPr kumimoji="0" lang="en-US" sz="3200" b="0" i="0" u="none" strike="noStrike" kern="1200" cap="none" spc="0" normalizeH="0" baseline="0" noProof="0">
                <a:ln>
                  <a:noFill/>
                </a:ln>
                <a:solidFill>
                  <a:srgbClr val="FFFFFF"/>
                </a:solidFill>
                <a:effectLst/>
                <a:uLnTx/>
                <a:uFillTx/>
                <a:latin typeface="IntelOne Display Light" panose="020B0403020203020204" pitchFamily="34" charset="0"/>
                <a:ea typeface="Intel Clear Light" panose="020B0404020203020204" pitchFamily="34" charset="0"/>
                <a:cs typeface="Intel Clear Light" panose="020B0404020203020204" pitchFamily="34" charset="0"/>
                <a:sym typeface="Helvetica"/>
              </a:rPr>
              <a:t>Acceptable SBOM Attributes</a:t>
            </a:r>
            <a:endParaRPr kumimoji="0" lang="en-US" sz="3200" b="0" i="0" u="none" strike="noStrike" kern="0" cap="none" spc="0" normalizeH="0" baseline="0" noProof="0">
              <a:ln>
                <a:noFill/>
              </a:ln>
              <a:solidFill>
                <a:srgbClr val="FFFFFF"/>
              </a:solidFill>
              <a:effectLst/>
              <a:uLnTx/>
              <a:uFillTx/>
              <a:latin typeface="IntelOne Display Light" panose="020B0403020203020204" pitchFamily="34" charset="0"/>
              <a:ea typeface="Intel Clear Light" panose="020B0404020203020204" pitchFamily="34" charset="0"/>
              <a:cs typeface="Intel Clear Light" panose="020B0404020203020204" pitchFamily="34" charset="0"/>
              <a:sym typeface="Helvetica"/>
            </a:endParaRPr>
          </a:p>
        </p:txBody>
      </p:sp>
    </p:spTree>
    <p:extLst>
      <p:ext uri="{BB962C8B-B14F-4D97-AF65-F5344CB8AC3E}">
        <p14:creationId xmlns:p14="http://schemas.microsoft.com/office/powerpoint/2010/main" val="13674744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D2F664D-F837-4492-9C73-52D34B5BDEBB}"/>
              </a:ext>
            </a:extLst>
          </p:cNvPr>
          <p:cNvSpPr>
            <a:spLocks noGrp="1"/>
          </p:cNvSpPr>
          <p:nvPr>
            <p:ph type="title"/>
          </p:nvPr>
        </p:nvSpPr>
        <p:spPr>
          <a:xfrm>
            <a:off x="-1" y="162959"/>
            <a:ext cx="5852160" cy="795161"/>
          </a:xfrm>
        </p:spPr>
        <p:txBody>
          <a:bodyPr lIns="91440" rIns="91440" anchor="ctr"/>
          <a:lstStyle/>
          <a:p>
            <a:r>
              <a:rPr lang="en-US" sz="3200">
                <a:solidFill>
                  <a:schemeClr val="bg1"/>
                </a:solidFill>
              </a:rPr>
              <a:t>Which products need SBOM?</a:t>
            </a:r>
          </a:p>
        </p:txBody>
      </p:sp>
      <p:sp>
        <p:nvSpPr>
          <p:cNvPr id="3" name="Content Placeholder 2">
            <a:extLst>
              <a:ext uri="{FF2B5EF4-FFF2-40B4-BE49-F238E27FC236}">
                <a16:creationId xmlns:a16="http://schemas.microsoft.com/office/drawing/2014/main" id="{EFDDC5F0-66B2-4E83-BEA1-AC6909363463}"/>
              </a:ext>
            </a:extLst>
          </p:cNvPr>
          <p:cNvSpPr>
            <a:spLocks noGrp="1"/>
          </p:cNvSpPr>
          <p:nvPr>
            <p:ph sz="quarter" idx="28"/>
          </p:nvPr>
        </p:nvSpPr>
        <p:spPr>
          <a:xfrm>
            <a:off x="1763378" y="1212577"/>
            <a:ext cx="8665245" cy="524023"/>
          </a:xfrm>
        </p:spPr>
        <p:txBody>
          <a:bodyPr vert="horz" lIns="0" tIns="0" rIns="0" bIns="0" rtlCol="0" anchor="ctr">
            <a:noAutofit/>
          </a:bodyPr>
          <a:lstStyle/>
          <a:p>
            <a:pPr marL="79916" lvl="2" indent="0" algn="ctr">
              <a:buNone/>
            </a:pPr>
            <a:r>
              <a:rPr lang="en-US" sz="2400">
                <a:latin typeface="IntelOne Display TH Light" panose="020B0403020203020204" pitchFamily="34" charset="-34"/>
                <a:cs typeface="IntelOne Display TH Light" panose="020B0403020203020204" pitchFamily="34" charset="-34"/>
              </a:rPr>
              <a:t>Decision flow for SBOM requirement</a:t>
            </a:r>
          </a:p>
        </p:txBody>
      </p:sp>
      <p:grpSp>
        <p:nvGrpSpPr>
          <p:cNvPr id="79" name="Group 78">
            <a:extLst>
              <a:ext uri="{FF2B5EF4-FFF2-40B4-BE49-F238E27FC236}">
                <a16:creationId xmlns:a16="http://schemas.microsoft.com/office/drawing/2014/main" id="{A7809A19-CF6E-40B8-B73C-A7451B3B5491}"/>
              </a:ext>
            </a:extLst>
          </p:cNvPr>
          <p:cNvGrpSpPr/>
          <p:nvPr/>
        </p:nvGrpSpPr>
        <p:grpSpPr>
          <a:xfrm>
            <a:off x="1763378" y="1765738"/>
            <a:ext cx="8665245" cy="4389120"/>
            <a:chOff x="1595470" y="1765738"/>
            <a:chExt cx="8665245" cy="4389120"/>
          </a:xfrm>
        </p:grpSpPr>
        <p:sp>
          <p:nvSpPr>
            <p:cNvPr id="14" name="TextBox 13">
              <a:extLst>
                <a:ext uri="{FF2B5EF4-FFF2-40B4-BE49-F238E27FC236}">
                  <a16:creationId xmlns:a16="http://schemas.microsoft.com/office/drawing/2014/main" id="{1677F0E5-9FB8-4868-ACB4-CB81F2D13634}"/>
                </a:ext>
              </a:extLst>
            </p:cNvPr>
            <p:cNvSpPr txBox="1"/>
            <p:nvPr/>
          </p:nvSpPr>
          <p:spPr>
            <a:xfrm>
              <a:off x="3957285" y="3271409"/>
              <a:ext cx="6229738"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panose="02020603050405020304" pitchFamily="18" charset="0"/>
                </a:rPr>
                <a:t> </a:t>
              </a:r>
              <a:endParaRPr kumimoji="0" lang="en-US" sz="1800" b="0" i="0" u="none" strike="noStrike" kern="1200" cap="none" spc="0" normalizeH="0" baseline="0" noProof="0">
                <a:ln>
                  <a:noFill/>
                </a:ln>
                <a:solidFill>
                  <a:srgbClr val="000000"/>
                </a:solidFill>
                <a:effectLst/>
                <a:uLnTx/>
                <a:uFillTx/>
                <a:latin typeface="IntelOne Display Regular"/>
              </a:endParaRPr>
            </a:p>
          </p:txBody>
        </p:sp>
        <p:sp>
          <p:nvSpPr>
            <p:cNvPr id="15" name="TextBox 14">
              <a:extLst>
                <a:ext uri="{FF2B5EF4-FFF2-40B4-BE49-F238E27FC236}">
                  <a16:creationId xmlns:a16="http://schemas.microsoft.com/office/drawing/2014/main" id="{6EA96B2D-8A72-4710-BFFD-5A42AA85689A}"/>
                </a:ext>
              </a:extLst>
            </p:cNvPr>
            <p:cNvSpPr txBox="1"/>
            <p:nvPr/>
          </p:nvSpPr>
          <p:spPr>
            <a:xfrm>
              <a:off x="3410075" y="3107187"/>
              <a:ext cx="6229738"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Times New Roman" panose="02020603050405020304" pitchFamily="18" charset="0"/>
                </a:rPr>
                <a:t> </a:t>
              </a:r>
              <a:endParaRPr kumimoji="0" lang="en-US" sz="1800" b="0" i="0" u="none" strike="noStrike" kern="1200" cap="none" spc="0" normalizeH="0" baseline="0" noProof="0">
                <a:ln>
                  <a:noFill/>
                </a:ln>
                <a:solidFill>
                  <a:srgbClr val="000000"/>
                </a:solidFill>
                <a:effectLst/>
                <a:uLnTx/>
                <a:uFillTx/>
                <a:latin typeface="IntelOne Display Regular"/>
              </a:endParaRPr>
            </a:p>
          </p:txBody>
        </p:sp>
        <p:grpSp>
          <p:nvGrpSpPr>
            <p:cNvPr id="75" name="Group 74">
              <a:extLst>
                <a:ext uri="{FF2B5EF4-FFF2-40B4-BE49-F238E27FC236}">
                  <a16:creationId xmlns:a16="http://schemas.microsoft.com/office/drawing/2014/main" id="{B168465A-F81F-4825-A59F-DD8B9150F150}"/>
                </a:ext>
              </a:extLst>
            </p:cNvPr>
            <p:cNvGrpSpPr/>
            <p:nvPr/>
          </p:nvGrpSpPr>
          <p:grpSpPr>
            <a:xfrm>
              <a:off x="1595470" y="1765738"/>
              <a:ext cx="2099967" cy="4389120"/>
              <a:chOff x="1595470" y="1765738"/>
              <a:chExt cx="2099967" cy="4389120"/>
            </a:xfrm>
          </p:grpSpPr>
          <p:sp>
            <p:nvSpPr>
              <p:cNvPr id="2" name="Rectangle 1">
                <a:extLst>
                  <a:ext uri="{FF2B5EF4-FFF2-40B4-BE49-F238E27FC236}">
                    <a16:creationId xmlns:a16="http://schemas.microsoft.com/office/drawing/2014/main" id="{731228BA-9794-4D20-ABD7-88F7D4188CE7}"/>
                  </a:ext>
                </a:extLst>
              </p:cNvPr>
              <p:cNvSpPr/>
              <p:nvPr/>
            </p:nvSpPr>
            <p:spPr>
              <a:xfrm>
                <a:off x="1595470" y="1765738"/>
                <a:ext cx="2099967" cy="4389120"/>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4" name="TextBox 3">
                <a:extLst>
                  <a:ext uri="{FF2B5EF4-FFF2-40B4-BE49-F238E27FC236}">
                    <a16:creationId xmlns:a16="http://schemas.microsoft.com/office/drawing/2014/main" id="{F238C2AD-A068-48D8-9617-0680E419A542}"/>
                  </a:ext>
                </a:extLst>
              </p:cNvPr>
              <p:cNvSpPr txBox="1"/>
              <p:nvPr/>
            </p:nvSpPr>
            <p:spPr>
              <a:xfrm>
                <a:off x="1945464" y="1854025"/>
                <a:ext cx="1399978"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0">
                <a:spAutoFit/>
              </a:bodyPr>
              <a:lstStyle/>
              <a:p>
                <a:pPr marL="0" marR="0" lvl="0" indent="0" algn="ctr" defTabSz="2438338" rtl="0" eaLnBrk="1"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4A86"/>
                    </a:solidFill>
                    <a:effectLst/>
                    <a:uLnTx/>
                    <a:uFillTx/>
                    <a:latin typeface="IntelOne Display Regular"/>
                    <a:ea typeface="+mn-ea"/>
                    <a:cs typeface="+mn-cs"/>
                    <a:sym typeface="Helvetica Neue"/>
                  </a:rPr>
                  <a:t>Distribution</a:t>
                </a:r>
              </a:p>
            </p:txBody>
          </p:sp>
          <p:sp>
            <p:nvSpPr>
              <p:cNvPr id="11" name="Rectangle 10">
                <a:extLst>
                  <a:ext uri="{FF2B5EF4-FFF2-40B4-BE49-F238E27FC236}">
                    <a16:creationId xmlns:a16="http://schemas.microsoft.com/office/drawing/2014/main" id="{17185B33-28D3-4566-A2AC-101581A79E43}"/>
                  </a:ext>
                </a:extLst>
              </p:cNvPr>
              <p:cNvSpPr/>
              <p:nvPr/>
            </p:nvSpPr>
            <p:spPr>
              <a:xfrm>
                <a:off x="1913933" y="4527433"/>
                <a:ext cx="1463040" cy="73152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4A86"/>
                    </a:solidFill>
                    <a:effectLst/>
                    <a:uLnTx/>
                    <a:uFillTx/>
                    <a:latin typeface="IntelOne Display Regular"/>
                    <a:ea typeface="+mn-ea"/>
                    <a:cs typeface="+mn-cs"/>
                    <a:sym typeface="Helvetica Neue"/>
                  </a:rPr>
                  <a:t>Only for Internal Use</a:t>
                </a:r>
              </a:p>
            </p:txBody>
          </p:sp>
          <p:sp>
            <p:nvSpPr>
              <p:cNvPr id="5" name="Rectangle 4">
                <a:extLst>
                  <a:ext uri="{FF2B5EF4-FFF2-40B4-BE49-F238E27FC236}">
                    <a16:creationId xmlns:a16="http://schemas.microsoft.com/office/drawing/2014/main" id="{82126C4E-AE5C-4657-A8CC-6AFC8F939120}"/>
                  </a:ext>
                </a:extLst>
              </p:cNvPr>
              <p:cNvSpPr/>
              <p:nvPr/>
            </p:nvSpPr>
            <p:spPr>
              <a:xfrm>
                <a:off x="1913933" y="3042837"/>
                <a:ext cx="1463040" cy="731520"/>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2438338" rtl="0" eaLnBrk="1" fontAlgn="auto" latinLnBrk="0" hangingPunct="0">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4A86"/>
                    </a:solidFill>
                    <a:effectLst/>
                    <a:uLnTx/>
                    <a:uFillTx/>
                    <a:latin typeface="IntelOne Display Regular"/>
                    <a:ea typeface="+mn-ea"/>
                    <a:cs typeface="+mn-cs"/>
                    <a:sym typeface="Helvetica Neue"/>
                  </a:rPr>
                  <a:t>External to Intel</a:t>
                </a:r>
              </a:p>
            </p:txBody>
          </p:sp>
          <p:pic>
            <p:nvPicPr>
              <p:cNvPr id="112" name="Graphic 111" descr="Badge 1 outline">
                <a:extLst>
                  <a:ext uri="{FF2B5EF4-FFF2-40B4-BE49-F238E27FC236}">
                    <a16:creationId xmlns:a16="http://schemas.microsoft.com/office/drawing/2014/main" id="{21C1069E-0583-4361-95ED-5B79524CAD6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0594" y="5511455"/>
                <a:ext cx="529718" cy="529718"/>
              </a:xfrm>
              <a:prstGeom prst="rect">
                <a:avLst/>
              </a:prstGeom>
            </p:spPr>
          </p:pic>
        </p:grpSp>
        <p:grpSp>
          <p:nvGrpSpPr>
            <p:cNvPr id="76" name="Group 75">
              <a:extLst>
                <a:ext uri="{FF2B5EF4-FFF2-40B4-BE49-F238E27FC236}">
                  <a16:creationId xmlns:a16="http://schemas.microsoft.com/office/drawing/2014/main" id="{431C120F-85F9-48CB-8AE8-3FB5CAD2FB6E}"/>
                </a:ext>
              </a:extLst>
            </p:cNvPr>
            <p:cNvGrpSpPr/>
            <p:nvPr/>
          </p:nvGrpSpPr>
          <p:grpSpPr>
            <a:xfrm>
              <a:off x="4878109" y="1765738"/>
              <a:ext cx="2099967" cy="4389120"/>
              <a:chOff x="4856294" y="1765738"/>
              <a:chExt cx="2099967" cy="4389120"/>
            </a:xfrm>
          </p:grpSpPr>
          <p:sp>
            <p:nvSpPr>
              <p:cNvPr id="7" name="Rectangle 6">
                <a:extLst>
                  <a:ext uri="{FF2B5EF4-FFF2-40B4-BE49-F238E27FC236}">
                    <a16:creationId xmlns:a16="http://schemas.microsoft.com/office/drawing/2014/main" id="{EFA8A395-F7FE-4707-8E2E-81A7871416FE}"/>
                  </a:ext>
                </a:extLst>
              </p:cNvPr>
              <p:cNvSpPr/>
              <p:nvPr/>
            </p:nvSpPr>
            <p:spPr>
              <a:xfrm>
                <a:off x="4856294" y="1765738"/>
                <a:ext cx="2099967" cy="4389120"/>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6" name="TextBox 15">
                <a:extLst>
                  <a:ext uri="{FF2B5EF4-FFF2-40B4-BE49-F238E27FC236}">
                    <a16:creationId xmlns:a16="http://schemas.microsoft.com/office/drawing/2014/main" id="{92E90286-0B92-4518-BA8A-21E00E98F5D5}"/>
                  </a:ext>
                </a:extLst>
              </p:cNvPr>
              <p:cNvSpPr txBox="1"/>
              <p:nvPr/>
            </p:nvSpPr>
            <p:spPr>
              <a:xfrm>
                <a:off x="5206288" y="1835106"/>
                <a:ext cx="1399978"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0">
                <a:spAutoFit/>
              </a:bodyPr>
              <a:lstStyle/>
              <a:p>
                <a:pPr marL="0" marR="0" lvl="0" indent="0" algn="ctr" defTabSz="2438338" rtl="0" eaLnBrk="1"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4A86"/>
                    </a:solidFill>
                    <a:effectLst/>
                    <a:uLnTx/>
                    <a:uFillTx/>
                    <a:latin typeface="IntelOne Display Regular"/>
                    <a:ea typeface="+mn-ea"/>
                    <a:cs typeface="+mn-cs"/>
                    <a:sym typeface="Helvetica Neue"/>
                  </a:rPr>
                  <a:t>Type</a:t>
                </a:r>
              </a:p>
            </p:txBody>
          </p:sp>
          <p:grpSp>
            <p:nvGrpSpPr>
              <p:cNvPr id="73" name="Group 72">
                <a:extLst>
                  <a:ext uri="{FF2B5EF4-FFF2-40B4-BE49-F238E27FC236}">
                    <a16:creationId xmlns:a16="http://schemas.microsoft.com/office/drawing/2014/main" id="{3048D774-330A-4B1F-ADDD-3EA734D45998}"/>
                  </a:ext>
                </a:extLst>
              </p:cNvPr>
              <p:cNvGrpSpPr/>
              <p:nvPr/>
            </p:nvGrpSpPr>
            <p:grpSpPr>
              <a:xfrm>
                <a:off x="5174757" y="2269786"/>
                <a:ext cx="1463040" cy="2277623"/>
                <a:chOff x="5174757" y="2383003"/>
                <a:chExt cx="1463040" cy="2277623"/>
              </a:xfrm>
            </p:grpSpPr>
            <p:grpSp>
              <p:nvGrpSpPr>
                <p:cNvPr id="72" name="Group 71">
                  <a:extLst>
                    <a:ext uri="{FF2B5EF4-FFF2-40B4-BE49-F238E27FC236}">
                      <a16:creationId xmlns:a16="http://schemas.microsoft.com/office/drawing/2014/main" id="{9CA78BCC-5C17-416B-8C3C-0C0F797FF768}"/>
                    </a:ext>
                  </a:extLst>
                </p:cNvPr>
                <p:cNvGrpSpPr/>
                <p:nvPr/>
              </p:nvGrpSpPr>
              <p:grpSpPr>
                <a:xfrm>
                  <a:off x="5174757" y="2383003"/>
                  <a:ext cx="1463040" cy="1064008"/>
                  <a:chOff x="5174757" y="2383003"/>
                  <a:chExt cx="1463040" cy="1064008"/>
                </a:xfrm>
              </p:grpSpPr>
              <p:sp>
                <p:nvSpPr>
                  <p:cNvPr id="9" name="Rectangle: Rounded Corners 8">
                    <a:extLst>
                      <a:ext uri="{FF2B5EF4-FFF2-40B4-BE49-F238E27FC236}">
                        <a16:creationId xmlns:a16="http://schemas.microsoft.com/office/drawing/2014/main" id="{E193F9D5-0E48-4FCC-BA17-48E6F8863C02}"/>
                      </a:ext>
                    </a:extLst>
                  </p:cNvPr>
                  <p:cNvSpPr/>
                  <p:nvPr/>
                </p:nvSpPr>
                <p:spPr>
                  <a:xfrm>
                    <a:off x="5174757" y="2383003"/>
                    <a:ext cx="1463040" cy="457200"/>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4A86"/>
                        </a:solidFill>
                        <a:effectLst/>
                        <a:uLnTx/>
                        <a:uFillTx/>
                        <a:latin typeface="IntelOne Display Regular"/>
                        <a:sym typeface="Helvetica Neue"/>
                      </a:rPr>
                      <a:t>Patch release</a:t>
                    </a:r>
                    <a:endParaRPr kumimoji="0" lang="en-US" sz="1400" b="0" i="0" u="none" strike="noStrike" kern="1200" cap="none" spc="0" normalizeH="0" baseline="0" noProof="0">
                      <a:ln>
                        <a:noFill/>
                      </a:ln>
                      <a:solidFill>
                        <a:srgbClr val="004A86"/>
                      </a:solidFill>
                      <a:effectLst/>
                      <a:uLnTx/>
                      <a:uFillTx/>
                      <a:latin typeface="IntelOne Display Regular"/>
                      <a:ea typeface="+mn-ea"/>
                      <a:cs typeface="+mn-cs"/>
                      <a:sym typeface="Helvetica Neue"/>
                    </a:endParaRPr>
                  </a:p>
                </p:txBody>
              </p:sp>
              <p:sp>
                <p:nvSpPr>
                  <p:cNvPr id="25" name="Rectangle: Rounded Corners 24">
                    <a:extLst>
                      <a:ext uri="{FF2B5EF4-FFF2-40B4-BE49-F238E27FC236}">
                        <a16:creationId xmlns:a16="http://schemas.microsoft.com/office/drawing/2014/main" id="{525EC106-CDFD-412D-8DC4-0AFC18BAEE2D}"/>
                      </a:ext>
                    </a:extLst>
                  </p:cNvPr>
                  <p:cNvSpPr/>
                  <p:nvPr/>
                </p:nvSpPr>
                <p:spPr>
                  <a:xfrm>
                    <a:off x="5174757" y="2989811"/>
                    <a:ext cx="1463040" cy="457200"/>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4A86"/>
                        </a:solidFill>
                        <a:effectLst/>
                        <a:uLnTx/>
                        <a:uFillTx/>
                        <a:latin typeface="IntelOne Display Regular"/>
                        <a:sym typeface="Helvetica Neue"/>
                      </a:rPr>
                      <a:t>Major/Minor release</a:t>
                    </a:r>
                    <a:endParaRPr kumimoji="0" lang="en-US" sz="1400" b="0" i="0" u="none" strike="noStrike" kern="1200" cap="none" spc="0" normalizeH="0" baseline="0" noProof="0">
                      <a:ln>
                        <a:noFill/>
                      </a:ln>
                      <a:solidFill>
                        <a:srgbClr val="004A86"/>
                      </a:solidFill>
                      <a:effectLst/>
                      <a:uLnTx/>
                      <a:uFillTx/>
                      <a:latin typeface="IntelOne Display Regular"/>
                      <a:ea typeface="+mn-ea"/>
                      <a:cs typeface="+mn-cs"/>
                      <a:sym typeface="Helvetica Neue"/>
                    </a:endParaRPr>
                  </a:p>
                </p:txBody>
              </p:sp>
            </p:grpSp>
            <p:sp>
              <p:nvSpPr>
                <p:cNvPr id="26" name="Rectangle: Rounded Corners 25">
                  <a:extLst>
                    <a:ext uri="{FF2B5EF4-FFF2-40B4-BE49-F238E27FC236}">
                      <a16:creationId xmlns:a16="http://schemas.microsoft.com/office/drawing/2014/main" id="{CB370C86-48F6-4390-ACC0-A2687800BF24}"/>
                    </a:ext>
                  </a:extLst>
                </p:cNvPr>
                <p:cNvSpPr/>
                <p:nvPr/>
              </p:nvSpPr>
              <p:spPr>
                <a:xfrm>
                  <a:off x="5174757" y="3596619"/>
                  <a:ext cx="1463040" cy="457200"/>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4A86"/>
                      </a:solidFill>
                      <a:effectLst/>
                      <a:uLnTx/>
                      <a:uFillTx/>
                      <a:latin typeface="IntelOne Display Regular"/>
                      <a:sym typeface="Helvetica Neue"/>
                    </a:rPr>
                    <a:t>EAR/Beta release</a:t>
                  </a:r>
                  <a:endParaRPr kumimoji="0" lang="en-US" sz="1400" b="0" i="0" u="none" strike="noStrike" kern="1200" cap="none" spc="0" normalizeH="0" baseline="0" noProof="0">
                    <a:ln>
                      <a:noFill/>
                    </a:ln>
                    <a:solidFill>
                      <a:srgbClr val="004A86"/>
                    </a:solidFill>
                    <a:effectLst/>
                    <a:uLnTx/>
                    <a:uFillTx/>
                    <a:latin typeface="IntelOne Display Regular"/>
                    <a:ea typeface="+mn-ea"/>
                    <a:cs typeface="+mn-cs"/>
                    <a:sym typeface="Helvetica Neue"/>
                  </a:endParaRPr>
                </a:p>
              </p:txBody>
            </p:sp>
            <p:sp>
              <p:nvSpPr>
                <p:cNvPr id="27" name="Rectangle: Rounded Corners 26">
                  <a:extLst>
                    <a:ext uri="{FF2B5EF4-FFF2-40B4-BE49-F238E27FC236}">
                      <a16:creationId xmlns:a16="http://schemas.microsoft.com/office/drawing/2014/main" id="{D8307AE5-C91B-4119-A60D-8E12D59C1679}"/>
                    </a:ext>
                  </a:extLst>
                </p:cNvPr>
                <p:cNvSpPr/>
                <p:nvPr/>
              </p:nvSpPr>
              <p:spPr>
                <a:xfrm>
                  <a:off x="5174757" y="4203426"/>
                  <a:ext cx="1463040" cy="457200"/>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4A86"/>
                      </a:solidFill>
                      <a:effectLst/>
                      <a:uLnTx/>
                      <a:uFillTx/>
                      <a:latin typeface="IntelOne Display Regular"/>
                      <a:ea typeface="+mn-ea"/>
                      <a:cs typeface="+mn-cs"/>
                      <a:sym typeface="Helvetica Neue"/>
                    </a:rPr>
                    <a:t>Open Source</a:t>
                  </a:r>
                </a:p>
              </p:txBody>
            </p:sp>
          </p:grpSp>
          <p:pic>
            <p:nvPicPr>
              <p:cNvPr id="114" name="Graphic 113" descr="Badge outline">
                <a:extLst>
                  <a:ext uri="{FF2B5EF4-FFF2-40B4-BE49-F238E27FC236}">
                    <a16:creationId xmlns:a16="http://schemas.microsoft.com/office/drawing/2014/main" id="{39F691AB-4D12-4A71-978D-98A4B76C36B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41418" y="5511455"/>
                <a:ext cx="529719" cy="529719"/>
              </a:xfrm>
              <a:prstGeom prst="rect">
                <a:avLst/>
              </a:prstGeom>
            </p:spPr>
          </p:pic>
        </p:grpSp>
        <p:grpSp>
          <p:nvGrpSpPr>
            <p:cNvPr id="78" name="Group 77">
              <a:extLst>
                <a:ext uri="{FF2B5EF4-FFF2-40B4-BE49-F238E27FC236}">
                  <a16:creationId xmlns:a16="http://schemas.microsoft.com/office/drawing/2014/main" id="{87638183-B172-46A7-B462-F977CAB55386}"/>
                </a:ext>
              </a:extLst>
            </p:cNvPr>
            <p:cNvGrpSpPr/>
            <p:nvPr/>
          </p:nvGrpSpPr>
          <p:grpSpPr>
            <a:xfrm>
              <a:off x="8160748" y="1765738"/>
              <a:ext cx="2099967" cy="4389120"/>
              <a:chOff x="8160748" y="1765738"/>
              <a:chExt cx="2099967" cy="4389120"/>
            </a:xfrm>
          </p:grpSpPr>
          <p:sp>
            <p:nvSpPr>
              <p:cNvPr id="8" name="Rectangle 7">
                <a:extLst>
                  <a:ext uri="{FF2B5EF4-FFF2-40B4-BE49-F238E27FC236}">
                    <a16:creationId xmlns:a16="http://schemas.microsoft.com/office/drawing/2014/main" id="{AD524B1C-980F-4062-876D-45A4A975786E}"/>
                  </a:ext>
                </a:extLst>
              </p:cNvPr>
              <p:cNvSpPr/>
              <p:nvPr/>
            </p:nvSpPr>
            <p:spPr>
              <a:xfrm>
                <a:off x="8160748" y="1765738"/>
                <a:ext cx="2099967" cy="4389120"/>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82" name="Rectangle: Rounded Corners 81">
                <a:extLst>
                  <a:ext uri="{FF2B5EF4-FFF2-40B4-BE49-F238E27FC236}">
                    <a16:creationId xmlns:a16="http://schemas.microsoft.com/office/drawing/2014/main" id="{9D8DC080-5697-4935-80DE-DDFDE3685B67}"/>
                  </a:ext>
                </a:extLst>
              </p:cNvPr>
              <p:cNvSpPr/>
              <p:nvPr/>
            </p:nvSpPr>
            <p:spPr>
              <a:xfrm>
                <a:off x="8479211" y="2527470"/>
                <a:ext cx="1463040" cy="548640"/>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4A86"/>
                    </a:solidFill>
                    <a:effectLst/>
                    <a:uLnTx/>
                    <a:uFillTx/>
                    <a:latin typeface="IntelOne Display Regular"/>
                    <a:sym typeface="Helvetica Neue"/>
                  </a:rPr>
                  <a:t>SBOM required</a:t>
                </a:r>
              </a:p>
            </p:txBody>
          </p:sp>
          <p:sp>
            <p:nvSpPr>
              <p:cNvPr id="110" name="TextBox 109">
                <a:extLst>
                  <a:ext uri="{FF2B5EF4-FFF2-40B4-BE49-F238E27FC236}">
                    <a16:creationId xmlns:a16="http://schemas.microsoft.com/office/drawing/2014/main" id="{52E28301-6769-4759-B964-68BE8B9C0012}"/>
                  </a:ext>
                </a:extLst>
              </p:cNvPr>
              <p:cNvSpPr txBox="1"/>
              <p:nvPr/>
            </p:nvSpPr>
            <p:spPr>
              <a:xfrm>
                <a:off x="8510742" y="1848825"/>
                <a:ext cx="1399978"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0">
                <a:spAutoFit/>
              </a:bodyPr>
              <a:lstStyle/>
              <a:p>
                <a:pPr marL="0" marR="0" lvl="0" indent="0" algn="ctr" defTabSz="2438338" rtl="0" eaLnBrk="1" fontAlgn="auto" latinLnBrk="0" hangingPunct="0">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4A86"/>
                    </a:solidFill>
                    <a:effectLst/>
                    <a:uLnTx/>
                    <a:uFillTx/>
                    <a:latin typeface="IntelOne Display Regular"/>
                    <a:ea typeface="+mn-ea"/>
                    <a:cs typeface="+mn-cs"/>
                    <a:sym typeface="Helvetica Neue"/>
                  </a:rPr>
                  <a:t>Requirement</a:t>
                </a:r>
              </a:p>
            </p:txBody>
          </p:sp>
          <p:pic>
            <p:nvPicPr>
              <p:cNvPr id="116" name="Graphic 115" descr="Badge 3 outline">
                <a:extLst>
                  <a:ext uri="{FF2B5EF4-FFF2-40B4-BE49-F238E27FC236}">
                    <a16:creationId xmlns:a16="http://schemas.microsoft.com/office/drawing/2014/main" id="{3F7E02C7-3F4E-4ADE-B6B6-EB4D81E2CB5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45872" y="5511455"/>
                <a:ext cx="529718" cy="529718"/>
              </a:xfrm>
              <a:prstGeom prst="rect">
                <a:avLst/>
              </a:prstGeom>
            </p:spPr>
          </p:pic>
          <p:sp>
            <p:nvSpPr>
              <p:cNvPr id="58" name="Rectangle: Rounded Corners 57">
                <a:extLst>
                  <a:ext uri="{FF2B5EF4-FFF2-40B4-BE49-F238E27FC236}">
                    <a16:creationId xmlns:a16="http://schemas.microsoft.com/office/drawing/2014/main" id="{DEA38B58-51D9-451A-897C-D19D76740C90}"/>
                  </a:ext>
                </a:extLst>
              </p:cNvPr>
              <p:cNvSpPr/>
              <p:nvPr/>
            </p:nvSpPr>
            <p:spPr>
              <a:xfrm>
                <a:off x="8479211" y="4618873"/>
                <a:ext cx="1463040" cy="548640"/>
              </a:xfrm>
              <a:prstGeom prst="round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4A86"/>
                    </a:solidFill>
                    <a:effectLst/>
                    <a:uLnTx/>
                    <a:uFillTx/>
                    <a:latin typeface="IntelOne Display Regular"/>
                    <a:sym typeface="Helvetica Neue"/>
                  </a:rPr>
                  <a:t>SBOM optional</a:t>
                </a:r>
              </a:p>
            </p:txBody>
          </p:sp>
        </p:grpSp>
        <p:cxnSp>
          <p:nvCxnSpPr>
            <p:cNvPr id="63" name="Connector: Elbow 62">
              <a:extLst>
                <a:ext uri="{FF2B5EF4-FFF2-40B4-BE49-F238E27FC236}">
                  <a16:creationId xmlns:a16="http://schemas.microsoft.com/office/drawing/2014/main" id="{52A180CA-AFB2-4067-9B71-5309CF2B2EE2}"/>
                </a:ext>
              </a:extLst>
            </p:cNvPr>
            <p:cNvCxnSpPr>
              <a:cxnSpLocks/>
              <a:stCxn id="27" idx="3"/>
              <a:endCxn id="58" idx="1"/>
            </p:cNvCxnSpPr>
            <p:nvPr/>
          </p:nvCxnSpPr>
          <p:spPr>
            <a:xfrm>
              <a:off x="6659612" y="4318809"/>
              <a:ext cx="1819599" cy="57438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EC27AB89-35D9-4345-AC8E-21584C5FD12D}"/>
                </a:ext>
              </a:extLst>
            </p:cNvPr>
            <p:cNvCxnSpPr>
              <a:cxnSpLocks/>
              <a:stCxn id="26" idx="3"/>
              <a:endCxn id="58" idx="1"/>
            </p:cNvCxnSpPr>
            <p:nvPr/>
          </p:nvCxnSpPr>
          <p:spPr>
            <a:xfrm>
              <a:off x="6659612" y="3712002"/>
              <a:ext cx="1819599" cy="118119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578E3E7C-9765-420F-AFC6-FBC02F8CC8D3}"/>
                </a:ext>
              </a:extLst>
            </p:cNvPr>
            <p:cNvCxnSpPr>
              <a:cxnSpLocks/>
              <a:stCxn id="5" idx="3"/>
              <a:endCxn id="9" idx="1"/>
            </p:cNvCxnSpPr>
            <p:nvPr/>
          </p:nvCxnSpPr>
          <p:spPr>
            <a:xfrm flipV="1">
              <a:off x="3376973" y="2498386"/>
              <a:ext cx="1819599" cy="9102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ABA34467-9532-48FC-A6B3-C2C9C9619576}"/>
                </a:ext>
              </a:extLst>
            </p:cNvPr>
            <p:cNvCxnSpPr>
              <a:cxnSpLocks/>
              <a:stCxn id="5" idx="3"/>
              <a:endCxn id="27" idx="1"/>
            </p:cNvCxnSpPr>
            <p:nvPr/>
          </p:nvCxnSpPr>
          <p:spPr>
            <a:xfrm>
              <a:off x="3376973" y="3408597"/>
              <a:ext cx="1819599" cy="91021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E123A0B8-CABC-4D3F-BDC7-5AF60EBAEEC8}"/>
                </a:ext>
              </a:extLst>
            </p:cNvPr>
            <p:cNvCxnSpPr>
              <a:cxnSpLocks/>
              <a:stCxn id="5" idx="3"/>
              <a:endCxn id="26" idx="1"/>
            </p:cNvCxnSpPr>
            <p:nvPr/>
          </p:nvCxnSpPr>
          <p:spPr>
            <a:xfrm>
              <a:off x="3376973" y="3408597"/>
              <a:ext cx="1819599" cy="3034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E0F688B9-CE50-431F-9A1B-DB09C84909AB}"/>
                </a:ext>
              </a:extLst>
            </p:cNvPr>
            <p:cNvCxnSpPr>
              <a:cxnSpLocks/>
              <a:stCxn id="5" idx="3"/>
              <a:endCxn id="25" idx="1"/>
            </p:cNvCxnSpPr>
            <p:nvPr/>
          </p:nvCxnSpPr>
          <p:spPr>
            <a:xfrm flipV="1">
              <a:off x="3376973" y="3105194"/>
              <a:ext cx="1819599" cy="30340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A99D0546-C4E7-4AFF-B90E-8E209BA7DEC1}"/>
                </a:ext>
              </a:extLst>
            </p:cNvPr>
            <p:cNvCxnSpPr>
              <a:cxnSpLocks/>
              <a:stCxn id="9" idx="3"/>
              <a:endCxn id="82" idx="1"/>
            </p:cNvCxnSpPr>
            <p:nvPr/>
          </p:nvCxnSpPr>
          <p:spPr>
            <a:xfrm>
              <a:off x="6659612" y="2498386"/>
              <a:ext cx="1819599" cy="3034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AAFD6523-6750-4341-9655-FF1C629FA789}"/>
                </a:ext>
              </a:extLst>
            </p:cNvPr>
            <p:cNvCxnSpPr>
              <a:cxnSpLocks/>
              <a:stCxn id="25" idx="3"/>
              <a:endCxn id="82" idx="1"/>
            </p:cNvCxnSpPr>
            <p:nvPr/>
          </p:nvCxnSpPr>
          <p:spPr>
            <a:xfrm flipV="1">
              <a:off x="6659612" y="2801790"/>
              <a:ext cx="1819599" cy="3034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4C09047-0D54-4229-9AFB-5F0750F16201}"/>
                </a:ext>
              </a:extLst>
            </p:cNvPr>
            <p:cNvCxnSpPr>
              <a:stCxn id="11" idx="3"/>
              <a:endCxn id="58" idx="1"/>
            </p:cNvCxnSpPr>
            <p:nvPr/>
          </p:nvCxnSpPr>
          <p:spPr>
            <a:xfrm>
              <a:off x="3376973" y="4893193"/>
              <a:ext cx="51022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4380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397B2F-8F32-4261-A067-7461DC285893}"/>
              </a:ext>
            </a:extLst>
          </p:cNvPr>
          <p:cNvSpPr>
            <a:spLocks noGrp="1"/>
          </p:cNvSpPr>
          <p:nvPr>
            <p:ph type="title"/>
          </p:nvPr>
        </p:nvSpPr>
        <p:spPr/>
        <p:txBody>
          <a:bodyPr/>
          <a:lstStyle/>
          <a:p>
            <a:r>
              <a:rPr lang="en-US"/>
              <a:t>Customer Discussions</a:t>
            </a:r>
          </a:p>
        </p:txBody>
      </p:sp>
      <p:sp>
        <p:nvSpPr>
          <p:cNvPr id="5" name="Content Placeholder 4">
            <a:extLst>
              <a:ext uri="{FF2B5EF4-FFF2-40B4-BE49-F238E27FC236}">
                <a16:creationId xmlns:a16="http://schemas.microsoft.com/office/drawing/2014/main" id="{CB490841-9F4D-4FA7-B833-0D7160F85B01}"/>
              </a:ext>
            </a:extLst>
          </p:cNvPr>
          <p:cNvSpPr>
            <a:spLocks noGrp="1"/>
          </p:cNvSpPr>
          <p:nvPr>
            <p:ph idx="1"/>
          </p:nvPr>
        </p:nvSpPr>
        <p:spPr>
          <a:xfrm>
            <a:off x="381000" y="1487056"/>
            <a:ext cx="4907096" cy="4689908"/>
          </a:xfrm>
        </p:spPr>
        <p:txBody>
          <a:bodyPr vert="horz" lIns="91440" tIns="45720" rIns="91440" bIns="45720" rtlCol="0" anchor="t">
            <a:normAutofit/>
          </a:bodyPr>
          <a:lstStyle/>
          <a:p>
            <a:r>
              <a:rPr lang="en-US" sz="2400" dirty="0">
                <a:latin typeface="IntelOne Text Light"/>
              </a:rPr>
              <a:t>Dell</a:t>
            </a:r>
          </a:p>
          <a:p>
            <a:pPr lvl="1"/>
            <a:r>
              <a:rPr lang="en-US" sz="2000" dirty="0">
                <a:latin typeface="IntelOne Text Light"/>
              </a:rPr>
              <a:t>Met with CCE and C4S</a:t>
            </a:r>
            <a:endParaRPr lang="en-US" sz="2000" dirty="0"/>
          </a:p>
          <a:p>
            <a:pPr lvl="1"/>
            <a:r>
              <a:rPr lang="en-US" sz="2000" dirty="0">
                <a:latin typeface="IntelOne Text Light"/>
              </a:rPr>
              <a:t>Lots of commonality uses SPDX based on BDBA</a:t>
            </a:r>
            <a:endParaRPr lang="en-US" sz="2000" dirty="0"/>
          </a:p>
          <a:p>
            <a:r>
              <a:rPr lang="en-US" sz="2400" dirty="0">
                <a:latin typeface="IntelOne Text Light"/>
              </a:rPr>
              <a:t>HP</a:t>
            </a:r>
          </a:p>
          <a:p>
            <a:pPr lvl="1"/>
            <a:r>
              <a:rPr lang="en-US" sz="2000" dirty="0">
                <a:latin typeface="IntelOne Text Light"/>
              </a:rPr>
              <a:t>Early discussion with CCE</a:t>
            </a:r>
          </a:p>
          <a:p>
            <a:r>
              <a:rPr lang="en-US" sz="2400" dirty="0">
                <a:latin typeface="IntelOne Text Light"/>
              </a:rPr>
              <a:t>Microsoft</a:t>
            </a:r>
          </a:p>
          <a:p>
            <a:pPr lvl="1"/>
            <a:r>
              <a:rPr lang="en-US" sz="2000" dirty="0">
                <a:latin typeface="IntelOne Text Light"/>
              </a:rPr>
              <a:t>Exploring how they will use SBOM in HW Dev Center/WHQL</a:t>
            </a:r>
          </a:p>
        </p:txBody>
      </p:sp>
      <p:grpSp>
        <p:nvGrpSpPr>
          <p:cNvPr id="118" name="Group 117">
            <a:extLst>
              <a:ext uri="{FF2B5EF4-FFF2-40B4-BE49-F238E27FC236}">
                <a16:creationId xmlns:a16="http://schemas.microsoft.com/office/drawing/2014/main" id="{6F20AF2F-D611-4282-AAEB-2576B4288773}"/>
              </a:ext>
            </a:extLst>
          </p:cNvPr>
          <p:cNvGrpSpPr/>
          <p:nvPr/>
        </p:nvGrpSpPr>
        <p:grpSpPr>
          <a:xfrm>
            <a:off x="5427134" y="885924"/>
            <a:ext cx="6305488" cy="4689906"/>
            <a:chOff x="6955971" y="1903463"/>
            <a:chExt cx="4389120" cy="3857093"/>
          </a:xfrm>
        </p:grpSpPr>
        <p:sp>
          <p:nvSpPr>
            <p:cNvPr id="7" name="Rectangle 6">
              <a:extLst>
                <a:ext uri="{FF2B5EF4-FFF2-40B4-BE49-F238E27FC236}">
                  <a16:creationId xmlns:a16="http://schemas.microsoft.com/office/drawing/2014/main" id="{AE9224E9-A317-408C-9388-FDAE67CED361}"/>
                </a:ext>
              </a:extLst>
            </p:cNvPr>
            <p:cNvSpPr/>
            <p:nvPr/>
          </p:nvSpPr>
          <p:spPr>
            <a:xfrm>
              <a:off x="6955971" y="2615082"/>
              <a:ext cx="4389120" cy="640080"/>
            </a:xfrm>
            <a:prstGeom prst="rect">
              <a:avLst/>
            </a:prstGeom>
            <a:solidFill>
              <a:srgbClr val="DCDCDC"/>
            </a:solidFill>
            <a:ln w="12700" cap="flat">
              <a:solidFill>
                <a:schemeClr val="bg1">
                  <a:lumMod val="95000"/>
                </a:schemeClr>
              </a:solidFill>
              <a:prstDash val="sysDot"/>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srgbClr val="FFFFFF"/>
                </a:solidFill>
                <a:effectLst/>
                <a:uLnTx/>
                <a:uFillTx/>
                <a:latin typeface="IntelOne Text" panose="020B0503020203020204" pitchFamily="34" charset="0"/>
                <a:ea typeface="Helvetica Neue Medium"/>
                <a:cs typeface="Helvetica Neue Medium"/>
                <a:sym typeface="Helvetica Neue Medium"/>
              </a:endParaRPr>
            </a:p>
          </p:txBody>
        </p:sp>
        <p:sp>
          <p:nvSpPr>
            <p:cNvPr id="8" name="Rectangle: Rounded Corners 7">
              <a:extLst>
                <a:ext uri="{FF2B5EF4-FFF2-40B4-BE49-F238E27FC236}">
                  <a16:creationId xmlns:a16="http://schemas.microsoft.com/office/drawing/2014/main" id="{C51C4DA0-CB46-43F9-BF7A-A7A730686143}"/>
                </a:ext>
              </a:extLst>
            </p:cNvPr>
            <p:cNvSpPr/>
            <p:nvPr/>
          </p:nvSpPr>
          <p:spPr>
            <a:xfrm>
              <a:off x="7709601" y="1903463"/>
              <a:ext cx="1371600" cy="457200"/>
            </a:xfrm>
            <a:prstGeom prst="roundRect">
              <a:avLst/>
            </a:prstGeom>
            <a:solidFill>
              <a:srgbClr val="97979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FFFFFF"/>
                  </a:solidFill>
                  <a:effectLst/>
                  <a:uLnTx/>
                  <a:uFillTx/>
                  <a:latin typeface="IntelOne Text" panose="020B0503020203020204" pitchFamily="34" charset="0"/>
                  <a:ea typeface="Helvetica Neue Medium"/>
                  <a:cs typeface="Helvetica Neue Medium"/>
                  <a:sym typeface="Helvetica Neue Medium"/>
                </a:rPr>
                <a:t>Department of Defense</a:t>
              </a:r>
            </a:p>
          </p:txBody>
        </p:sp>
        <p:sp>
          <p:nvSpPr>
            <p:cNvPr id="9" name="Rectangle: Rounded Corners 8">
              <a:extLst>
                <a:ext uri="{FF2B5EF4-FFF2-40B4-BE49-F238E27FC236}">
                  <a16:creationId xmlns:a16="http://schemas.microsoft.com/office/drawing/2014/main" id="{5085BA36-63AD-41AA-B3C8-91B76C16E78D}"/>
                </a:ext>
              </a:extLst>
            </p:cNvPr>
            <p:cNvSpPr/>
            <p:nvPr/>
          </p:nvSpPr>
          <p:spPr>
            <a:xfrm>
              <a:off x="7023801" y="2752242"/>
              <a:ext cx="2743200" cy="365760"/>
            </a:xfrm>
            <a:prstGeom prst="roundRect">
              <a:avLst/>
            </a:prstGeom>
            <a:solidFill>
              <a:srgbClr val="97979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FFFFFF"/>
                  </a:solidFill>
                  <a:effectLst/>
                  <a:uLnTx/>
                  <a:uFillTx/>
                  <a:latin typeface="IntelOne Text" panose="020B0503020203020204" pitchFamily="34" charset="0"/>
                  <a:sym typeface="Helvetica Neue Medium"/>
                </a:rPr>
                <a:t>OEM SBOM</a:t>
              </a:r>
            </a:p>
          </p:txBody>
        </p:sp>
        <p:sp>
          <p:nvSpPr>
            <p:cNvPr id="10" name="Rectangle: Rounded Corners 9">
              <a:extLst>
                <a:ext uri="{FF2B5EF4-FFF2-40B4-BE49-F238E27FC236}">
                  <a16:creationId xmlns:a16="http://schemas.microsoft.com/office/drawing/2014/main" id="{57EAA51F-DA24-4438-B79E-6E43FB86027F}"/>
                </a:ext>
              </a:extLst>
            </p:cNvPr>
            <p:cNvSpPr/>
            <p:nvPr/>
          </p:nvSpPr>
          <p:spPr>
            <a:xfrm>
              <a:off x="9903756" y="2752242"/>
              <a:ext cx="1371600" cy="365760"/>
            </a:xfrm>
            <a:prstGeom prst="roundRect">
              <a:avLst/>
            </a:prstGeom>
            <a:solidFill>
              <a:srgbClr val="97979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FFFFFF"/>
                  </a:solidFill>
                  <a:effectLst/>
                  <a:uLnTx/>
                  <a:uFillTx/>
                  <a:latin typeface="IntelOne Text" panose="020B0503020203020204" pitchFamily="34" charset="0"/>
                  <a:sym typeface="Helvetica Neue Medium"/>
                </a:rPr>
                <a:t>OEM Machines</a:t>
              </a:r>
            </a:p>
          </p:txBody>
        </p:sp>
        <p:sp>
          <p:nvSpPr>
            <p:cNvPr id="11" name="Rectangle: Rounded Corners 10">
              <a:extLst>
                <a:ext uri="{FF2B5EF4-FFF2-40B4-BE49-F238E27FC236}">
                  <a16:creationId xmlns:a16="http://schemas.microsoft.com/office/drawing/2014/main" id="{A245F509-A4C0-4914-A686-8A4ACFD482D5}"/>
                </a:ext>
              </a:extLst>
            </p:cNvPr>
            <p:cNvSpPr/>
            <p:nvPr/>
          </p:nvSpPr>
          <p:spPr>
            <a:xfrm>
              <a:off x="7983921" y="3381035"/>
              <a:ext cx="822960" cy="365760"/>
            </a:xfrm>
            <a:prstGeom prst="roundRect">
              <a:avLst/>
            </a:prstGeom>
            <a:solidFill>
              <a:srgbClr val="97979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IntelOne Text" panose="020B0503020203020204" pitchFamily="34" charset="0"/>
                  <a:sym typeface="Helvetica Neue Medium"/>
                </a:rPr>
                <a:t>3rd party &amp; Open source SBOM</a:t>
              </a:r>
            </a:p>
          </p:txBody>
        </p:sp>
        <p:sp>
          <p:nvSpPr>
            <p:cNvPr id="12" name="Rectangle: Rounded Corners 11">
              <a:extLst>
                <a:ext uri="{FF2B5EF4-FFF2-40B4-BE49-F238E27FC236}">
                  <a16:creationId xmlns:a16="http://schemas.microsoft.com/office/drawing/2014/main" id="{0374AB07-8F80-47F8-A934-2270965C17CF}"/>
                </a:ext>
              </a:extLst>
            </p:cNvPr>
            <p:cNvSpPr/>
            <p:nvPr/>
          </p:nvSpPr>
          <p:spPr>
            <a:xfrm>
              <a:off x="8944041" y="3381839"/>
              <a:ext cx="822960" cy="365760"/>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IntelOne Text" panose="020B0503020203020204" pitchFamily="34" charset="0"/>
                  <a:ea typeface="Helvetica Neue Medium"/>
                  <a:cs typeface="Helvetica Neue Medium"/>
                  <a:sym typeface="Helvetica Neue Medium"/>
                </a:rPr>
                <a:t>Intel SW Kit SBOM</a:t>
              </a:r>
            </a:p>
          </p:txBody>
        </p:sp>
        <p:sp>
          <p:nvSpPr>
            <p:cNvPr id="13" name="Rectangle: Rounded Corners 12">
              <a:extLst>
                <a:ext uri="{FF2B5EF4-FFF2-40B4-BE49-F238E27FC236}">
                  <a16:creationId xmlns:a16="http://schemas.microsoft.com/office/drawing/2014/main" id="{C97E467B-8F16-428B-853B-133B54746C80}"/>
                </a:ext>
              </a:extLst>
            </p:cNvPr>
            <p:cNvSpPr/>
            <p:nvPr/>
          </p:nvSpPr>
          <p:spPr>
            <a:xfrm>
              <a:off x="7023801" y="3381839"/>
              <a:ext cx="822960" cy="365760"/>
            </a:xfrm>
            <a:prstGeom prst="roundRect">
              <a:avLst/>
            </a:prstGeom>
            <a:solidFill>
              <a:schemeClr val="accent3">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IntelOne Text" panose="020B0503020203020204" pitchFamily="34" charset="0"/>
                  <a:ea typeface="Helvetica Neue Medium"/>
                  <a:cs typeface="Helvetica Neue Medium"/>
                  <a:sym typeface="Helvetica Neue Medium"/>
                </a:rPr>
                <a:t>Windows</a:t>
              </a:r>
            </a:p>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IntelOne Text" panose="020B0503020203020204" pitchFamily="34" charset="0"/>
                  <a:ea typeface="Helvetica Neue Medium"/>
                  <a:cs typeface="Helvetica Neue Medium"/>
                  <a:sym typeface="Helvetica Neue Medium"/>
                </a:rPr>
                <a:t>SBOM</a:t>
              </a:r>
            </a:p>
          </p:txBody>
        </p:sp>
        <p:cxnSp>
          <p:nvCxnSpPr>
            <p:cNvPr id="14" name="Straight Arrow Connector 13">
              <a:extLst>
                <a:ext uri="{FF2B5EF4-FFF2-40B4-BE49-F238E27FC236}">
                  <a16:creationId xmlns:a16="http://schemas.microsoft.com/office/drawing/2014/main" id="{E2F05D8D-BAF5-43CA-AD6D-1DFAC2A8A2BB}"/>
                </a:ext>
              </a:extLst>
            </p:cNvPr>
            <p:cNvCxnSpPr>
              <a:cxnSpLocks/>
              <a:stCxn id="13" idx="0"/>
            </p:cNvCxnSpPr>
            <p:nvPr/>
          </p:nvCxnSpPr>
          <p:spPr>
            <a:xfrm flipV="1">
              <a:off x="7435281" y="3118482"/>
              <a:ext cx="0" cy="2633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27CFA6C-D608-476C-A087-E146912D6043}"/>
                </a:ext>
              </a:extLst>
            </p:cNvPr>
            <p:cNvCxnSpPr>
              <a:cxnSpLocks/>
              <a:stCxn id="12" idx="0"/>
            </p:cNvCxnSpPr>
            <p:nvPr/>
          </p:nvCxnSpPr>
          <p:spPr>
            <a:xfrm flipH="1" flipV="1">
              <a:off x="9355319" y="3118002"/>
              <a:ext cx="202" cy="263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387B778-470D-4F44-86B9-5A1C4735D2C7}"/>
                </a:ext>
              </a:extLst>
            </p:cNvPr>
            <p:cNvCxnSpPr>
              <a:cxnSpLocks/>
              <a:stCxn id="23" idx="0"/>
              <a:endCxn id="12" idx="2"/>
            </p:cNvCxnSpPr>
            <p:nvPr/>
          </p:nvCxnSpPr>
          <p:spPr>
            <a:xfrm flipV="1">
              <a:off x="9355521" y="3747599"/>
              <a:ext cx="0" cy="1647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90C37C2-26E6-4CF8-84DB-5CB21AFE6D67}"/>
                </a:ext>
              </a:extLst>
            </p:cNvPr>
            <p:cNvCxnSpPr>
              <a:cxnSpLocks/>
              <a:stCxn id="11" idx="0"/>
            </p:cNvCxnSpPr>
            <p:nvPr/>
          </p:nvCxnSpPr>
          <p:spPr>
            <a:xfrm flipV="1">
              <a:off x="8395401" y="3130778"/>
              <a:ext cx="0" cy="250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2F7C1451-9011-4573-BDD3-E29A014E99C9}"/>
                </a:ext>
              </a:extLst>
            </p:cNvPr>
            <p:cNvSpPr/>
            <p:nvPr/>
          </p:nvSpPr>
          <p:spPr>
            <a:xfrm>
              <a:off x="9903756" y="4388317"/>
              <a:ext cx="822960" cy="365760"/>
            </a:xfrm>
            <a:prstGeom prst="roundRect">
              <a:avLst/>
            </a:prstGeom>
            <a:solidFill>
              <a:srgbClr val="97979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IntelOne Text" panose="020B0503020203020204" pitchFamily="34" charset="0"/>
                  <a:sym typeface="Helvetica Neue Medium"/>
                </a:rPr>
                <a:t>3rd party &amp; Open source SBOM</a:t>
              </a:r>
            </a:p>
          </p:txBody>
        </p:sp>
        <p:sp>
          <p:nvSpPr>
            <p:cNvPr id="19" name="Rectangle: Rounded Corners 18">
              <a:extLst>
                <a:ext uri="{FF2B5EF4-FFF2-40B4-BE49-F238E27FC236}">
                  <a16:creationId xmlns:a16="http://schemas.microsoft.com/office/drawing/2014/main" id="{4D106544-961D-41AD-A4C3-5B54E6653DED}"/>
                </a:ext>
              </a:extLst>
            </p:cNvPr>
            <p:cNvSpPr/>
            <p:nvPr/>
          </p:nvSpPr>
          <p:spPr>
            <a:xfrm>
              <a:off x="9903756" y="4891556"/>
              <a:ext cx="822960" cy="365760"/>
            </a:xfrm>
            <a:prstGeom prst="roundRect">
              <a:avLst/>
            </a:prstGeom>
            <a:solidFill>
              <a:srgbClr val="97979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IntelOne Text" panose="020B0503020203020204" pitchFamily="34" charset="0"/>
                  <a:sym typeface="Helvetica Neue Medium"/>
                </a:rPr>
                <a:t>3rd party &amp; Open source SBOM</a:t>
              </a:r>
            </a:p>
          </p:txBody>
        </p:sp>
        <p:sp>
          <p:nvSpPr>
            <p:cNvPr id="20" name="Rectangle: Rounded Corners 19">
              <a:extLst>
                <a:ext uri="{FF2B5EF4-FFF2-40B4-BE49-F238E27FC236}">
                  <a16:creationId xmlns:a16="http://schemas.microsoft.com/office/drawing/2014/main" id="{50D0AE4D-BAFC-49C3-BB9F-9C7FC131485D}"/>
                </a:ext>
              </a:extLst>
            </p:cNvPr>
            <p:cNvSpPr/>
            <p:nvPr/>
          </p:nvSpPr>
          <p:spPr>
            <a:xfrm>
              <a:off x="9903756" y="5394796"/>
              <a:ext cx="822960" cy="365760"/>
            </a:xfrm>
            <a:prstGeom prst="roundRect">
              <a:avLst/>
            </a:prstGeom>
            <a:solidFill>
              <a:srgbClr val="97979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IntelOne Text" panose="020B0503020203020204" pitchFamily="34" charset="0"/>
                  <a:sym typeface="Helvetica Neue Medium"/>
                </a:rPr>
                <a:t>3rd party &amp; Open source SBOM</a:t>
              </a:r>
            </a:p>
          </p:txBody>
        </p:sp>
        <p:sp>
          <p:nvSpPr>
            <p:cNvPr id="21" name="Rectangle: Rounded Corners 20">
              <a:extLst>
                <a:ext uri="{FF2B5EF4-FFF2-40B4-BE49-F238E27FC236}">
                  <a16:creationId xmlns:a16="http://schemas.microsoft.com/office/drawing/2014/main" id="{4186CF97-EFDF-4FFF-9FC7-7C2DAAACB40D}"/>
                </a:ext>
              </a:extLst>
            </p:cNvPr>
            <p:cNvSpPr/>
            <p:nvPr/>
          </p:nvSpPr>
          <p:spPr>
            <a:xfrm>
              <a:off x="8944041" y="4388317"/>
              <a:ext cx="822960" cy="365760"/>
            </a:xfrm>
            <a:prstGeom prst="roundRect">
              <a:avLst/>
            </a:prstGeom>
            <a:solidFill>
              <a:srgbClr val="00C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292929"/>
                  </a:solidFill>
                  <a:effectLst/>
                  <a:uLnTx/>
                  <a:uFillTx/>
                  <a:latin typeface="IntelOne Text Light"/>
                  <a:sym typeface="Helvetica Neue Medium"/>
                </a:rPr>
                <a:t>Intel Driver SBOM(s)</a:t>
              </a:r>
            </a:p>
          </p:txBody>
        </p:sp>
        <p:sp>
          <p:nvSpPr>
            <p:cNvPr id="22" name="Rectangle: Rounded Corners 21">
              <a:extLst>
                <a:ext uri="{FF2B5EF4-FFF2-40B4-BE49-F238E27FC236}">
                  <a16:creationId xmlns:a16="http://schemas.microsoft.com/office/drawing/2014/main" id="{F2777184-9B17-4772-9C4A-1021F35ED4E6}"/>
                </a:ext>
              </a:extLst>
            </p:cNvPr>
            <p:cNvSpPr/>
            <p:nvPr/>
          </p:nvSpPr>
          <p:spPr>
            <a:xfrm>
              <a:off x="8944041" y="4891556"/>
              <a:ext cx="822960" cy="365760"/>
            </a:xfrm>
            <a:prstGeom prst="roundRect">
              <a:avLst/>
            </a:prstGeom>
            <a:solidFill>
              <a:srgbClr val="00C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292929"/>
                  </a:solidFill>
                  <a:effectLst/>
                  <a:uLnTx/>
                  <a:uFillTx/>
                  <a:latin typeface="IntelOne Text Light"/>
                  <a:sym typeface="Helvetica Neue Medium"/>
                </a:rPr>
                <a:t>Intel App SBOM(s)</a:t>
              </a:r>
            </a:p>
          </p:txBody>
        </p:sp>
        <p:sp>
          <p:nvSpPr>
            <p:cNvPr id="23" name="Rectangle: Rounded Corners 22">
              <a:extLst>
                <a:ext uri="{FF2B5EF4-FFF2-40B4-BE49-F238E27FC236}">
                  <a16:creationId xmlns:a16="http://schemas.microsoft.com/office/drawing/2014/main" id="{45F1DCB0-AA91-436F-A93D-2AF00D238C24}"/>
                </a:ext>
              </a:extLst>
            </p:cNvPr>
            <p:cNvSpPr/>
            <p:nvPr/>
          </p:nvSpPr>
          <p:spPr>
            <a:xfrm>
              <a:off x="8944041" y="5394796"/>
              <a:ext cx="822960" cy="365760"/>
            </a:xfrm>
            <a:prstGeom prst="roundRect">
              <a:avLst/>
            </a:prstGeom>
            <a:solidFill>
              <a:srgbClr val="00C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292929"/>
                  </a:solidFill>
                  <a:effectLst/>
                  <a:uLnTx/>
                  <a:uFillTx/>
                  <a:latin typeface="IntelOne Text Light"/>
                  <a:sym typeface="Helvetica Neue Medium"/>
                </a:rPr>
                <a:t>Intel SW Tool SBOM(s)</a:t>
              </a:r>
            </a:p>
          </p:txBody>
        </p:sp>
        <p:sp>
          <p:nvSpPr>
            <p:cNvPr id="24" name="Rectangle: Rounded Corners 23">
              <a:extLst>
                <a:ext uri="{FF2B5EF4-FFF2-40B4-BE49-F238E27FC236}">
                  <a16:creationId xmlns:a16="http://schemas.microsoft.com/office/drawing/2014/main" id="{4990A83B-97CC-49EC-8FF3-1FB2C95652F0}"/>
                </a:ext>
              </a:extLst>
            </p:cNvPr>
            <p:cNvSpPr/>
            <p:nvPr/>
          </p:nvSpPr>
          <p:spPr>
            <a:xfrm>
              <a:off x="8944041" y="3885078"/>
              <a:ext cx="822960" cy="365760"/>
            </a:xfrm>
            <a:prstGeom prst="roundRect">
              <a:avLst/>
            </a:prstGeom>
            <a:solidFill>
              <a:srgbClr val="00C7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292929"/>
                  </a:solidFill>
                  <a:effectLst/>
                  <a:uLnTx/>
                  <a:uFillTx/>
                  <a:latin typeface="IntelOne Text Light"/>
                  <a:sym typeface="Helvetica Neue Medium"/>
                </a:rPr>
                <a:t>Intel FW SBOM(s)</a:t>
              </a:r>
            </a:p>
          </p:txBody>
        </p:sp>
        <p:cxnSp>
          <p:nvCxnSpPr>
            <p:cNvPr id="25" name="Straight Arrow Connector 24">
              <a:extLst>
                <a:ext uri="{FF2B5EF4-FFF2-40B4-BE49-F238E27FC236}">
                  <a16:creationId xmlns:a16="http://schemas.microsoft.com/office/drawing/2014/main" id="{A5D57B93-A39F-4E3E-98DF-C76B3822DFB2}"/>
                </a:ext>
              </a:extLst>
            </p:cNvPr>
            <p:cNvCxnSpPr>
              <a:stCxn id="18" idx="1"/>
              <a:endCxn id="21" idx="3"/>
            </p:cNvCxnSpPr>
            <p:nvPr/>
          </p:nvCxnSpPr>
          <p:spPr>
            <a:xfrm flipH="1">
              <a:off x="9767001" y="4571197"/>
              <a:ext cx="136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D42541F-76F8-49B4-95A9-30460142556C}"/>
                </a:ext>
              </a:extLst>
            </p:cNvPr>
            <p:cNvCxnSpPr>
              <a:stCxn id="19" idx="1"/>
              <a:endCxn id="22" idx="3"/>
            </p:cNvCxnSpPr>
            <p:nvPr/>
          </p:nvCxnSpPr>
          <p:spPr>
            <a:xfrm flipH="1">
              <a:off x="9767001" y="5074436"/>
              <a:ext cx="136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FA4724A-48F7-47D9-AB24-5D13E4A40050}"/>
                </a:ext>
              </a:extLst>
            </p:cNvPr>
            <p:cNvCxnSpPr>
              <a:stCxn id="20" idx="1"/>
              <a:endCxn id="23" idx="3"/>
            </p:cNvCxnSpPr>
            <p:nvPr/>
          </p:nvCxnSpPr>
          <p:spPr>
            <a:xfrm flipH="1">
              <a:off x="9767001" y="5577676"/>
              <a:ext cx="136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FB26C98-EF89-4371-9EEA-FBEB7D1E5019}"/>
                </a:ext>
              </a:extLst>
            </p:cNvPr>
            <p:cNvCxnSpPr>
              <a:cxnSpLocks/>
              <a:stCxn id="9" idx="0"/>
              <a:endCxn id="8" idx="2"/>
            </p:cNvCxnSpPr>
            <p:nvPr/>
          </p:nvCxnSpPr>
          <p:spPr>
            <a:xfrm flipV="1">
              <a:off x="8395401" y="2360663"/>
              <a:ext cx="0" cy="3915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41F1D2AE-42C7-4F02-AF4E-0B92CD0CA4F1}"/>
                </a:ext>
              </a:extLst>
            </p:cNvPr>
            <p:cNvSpPr/>
            <p:nvPr/>
          </p:nvSpPr>
          <p:spPr>
            <a:xfrm>
              <a:off x="9903756" y="3885078"/>
              <a:ext cx="822960" cy="365760"/>
            </a:xfrm>
            <a:prstGeom prst="roundRect">
              <a:avLst/>
            </a:prstGeom>
            <a:solidFill>
              <a:srgbClr val="979797"/>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IntelOne Text" panose="020B0503020203020204" pitchFamily="34" charset="0"/>
                  <a:sym typeface="Helvetica Neue Medium"/>
                </a:rPr>
                <a:t>3rd party &amp; Open source SBOM</a:t>
              </a:r>
            </a:p>
          </p:txBody>
        </p:sp>
        <p:cxnSp>
          <p:nvCxnSpPr>
            <p:cNvPr id="52" name="Straight Arrow Connector 51">
              <a:extLst>
                <a:ext uri="{FF2B5EF4-FFF2-40B4-BE49-F238E27FC236}">
                  <a16:creationId xmlns:a16="http://schemas.microsoft.com/office/drawing/2014/main" id="{5ACC8199-C3B9-4076-A652-2F08DE6C8B61}"/>
                </a:ext>
              </a:extLst>
            </p:cNvPr>
            <p:cNvCxnSpPr>
              <a:cxnSpLocks/>
              <a:stCxn id="50" idx="1"/>
              <a:endCxn id="24" idx="3"/>
            </p:cNvCxnSpPr>
            <p:nvPr/>
          </p:nvCxnSpPr>
          <p:spPr>
            <a:xfrm flipH="1">
              <a:off x="9767001" y="4067958"/>
              <a:ext cx="136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7733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A8A7275-0787-1A71-26DD-C80B345AB533}"/>
              </a:ext>
            </a:extLst>
          </p:cNvPr>
          <p:cNvPicPr>
            <a:picLocks noChangeAspect="1"/>
          </p:cNvPicPr>
          <p:nvPr/>
        </p:nvPicPr>
        <p:blipFill>
          <a:blip r:embed="rId2"/>
          <a:stretch>
            <a:fillRect/>
          </a:stretch>
        </p:blipFill>
        <p:spPr>
          <a:xfrm>
            <a:off x="323564" y="2515512"/>
            <a:ext cx="11430000" cy="3954740"/>
          </a:xfrm>
          <a:prstGeom prst="rect">
            <a:avLst/>
          </a:prstGeom>
        </p:spPr>
      </p:pic>
      <p:sp>
        <p:nvSpPr>
          <p:cNvPr id="10" name="Rectangle 9">
            <a:extLst>
              <a:ext uri="{FF2B5EF4-FFF2-40B4-BE49-F238E27FC236}">
                <a16:creationId xmlns:a16="http://schemas.microsoft.com/office/drawing/2014/main" id="{BE29D2F0-3C4A-F546-9823-770AC765B849}"/>
              </a:ext>
            </a:extLst>
          </p:cNvPr>
          <p:cNvSpPr/>
          <p:nvPr/>
        </p:nvSpPr>
        <p:spPr>
          <a:xfrm>
            <a:off x="3137731" y="6549529"/>
            <a:ext cx="6147148" cy="276999"/>
          </a:xfrm>
          <a:prstGeom prst="rect">
            <a:avLst/>
          </a:prstGeom>
        </p:spPr>
        <p:txBody>
          <a:bodyPr wrap="square">
            <a:spAutoFit/>
          </a:bodyPr>
          <a:lstStyle/>
          <a:p>
            <a:pPr algn="ctr"/>
            <a:r>
              <a:rPr lang="en-US" sz="1200" b="1"/>
              <a:t>Microsoft-Intel Confidential</a:t>
            </a:r>
          </a:p>
        </p:txBody>
      </p:sp>
      <p:sp>
        <p:nvSpPr>
          <p:cNvPr id="11" name="Oval 10">
            <a:extLst>
              <a:ext uri="{FF2B5EF4-FFF2-40B4-BE49-F238E27FC236}">
                <a16:creationId xmlns:a16="http://schemas.microsoft.com/office/drawing/2014/main" id="{6DA15211-E771-1ADD-0E3A-733618EF57CE}"/>
              </a:ext>
            </a:extLst>
          </p:cNvPr>
          <p:cNvSpPr/>
          <p:nvPr/>
        </p:nvSpPr>
        <p:spPr>
          <a:xfrm>
            <a:off x="9454435" y="3424978"/>
            <a:ext cx="457200" cy="27432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AB58C568-ECD6-5CD2-0874-85FB15F9D3FD}"/>
              </a:ext>
            </a:extLst>
          </p:cNvPr>
          <p:cNvSpPr/>
          <p:nvPr/>
        </p:nvSpPr>
        <p:spPr>
          <a:xfrm>
            <a:off x="210209" y="4192958"/>
            <a:ext cx="3200400" cy="18288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pic>
        <p:nvPicPr>
          <p:cNvPr id="14" name="Picture 13">
            <a:extLst>
              <a:ext uri="{FF2B5EF4-FFF2-40B4-BE49-F238E27FC236}">
                <a16:creationId xmlns:a16="http://schemas.microsoft.com/office/drawing/2014/main" id="{2980441C-2C3E-C28B-9EA7-64B35579263A}"/>
              </a:ext>
            </a:extLst>
          </p:cNvPr>
          <p:cNvPicPr>
            <a:picLocks noChangeAspect="1"/>
          </p:cNvPicPr>
          <p:nvPr/>
        </p:nvPicPr>
        <p:blipFill rotWithShape="1">
          <a:blip r:embed="rId3"/>
          <a:srcRect b="14684"/>
          <a:stretch/>
        </p:blipFill>
        <p:spPr>
          <a:xfrm>
            <a:off x="323564" y="335194"/>
            <a:ext cx="11430000" cy="2013917"/>
          </a:xfrm>
          <a:prstGeom prst="rect">
            <a:avLst/>
          </a:prstGeom>
        </p:spPr>
      </p:pic>
      <p:sp>
        <p:nvSpPr>
          <p:cNvPr id="15" name="Oval 14">
            <a:extLst>
              <a:ext uri="{FF2B5EF4-FFF2-40B4-BE49-F238E27FC236}">
                <a16:creationId xmlns:a16="http://schemas.microsoft.com/office/drawing/2014/main" id="{F6E62217-07F6-98FC-0E74-C1F48D6A3400}"/>
              </a:ext>
            </a:extLst>
          </p:cNvPr>
          <p:cNvSpPr/>
          <p:nvPr/>
        </p:nvSpPr>
        <p:spPr>
          <a:xfrm>
            <a:off x="718291" y="1896962"/>
            <a:ext cx="822960" cy="27432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2687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A0930-ADA3-4827-96B5-B0FD5CCD7AB6}"/>
              </a:ext>
            </a:extLst>
          </p:cNvPr>
          <p:cNvSpPr>
            <a:spLocks noGrp="1"/>
          </p:cNvSpPr>
          <p:nvPr>
            <p:ph type="title"/>
          </p:nvPr>
        </p:nvSpPr>
        <p:spPr/>
        <p:txBody>
          <a:bodyPr/>
          <a:lstStyle/>
          <a:p>
            <a:r>
              <a:rPr lang="en-US"/>
              <a:t>Creation Information</a:t>
            </a:r>
            <a:br>
              <a:rPr lang="en-US"/>
            </a:br>
            <a:endParaRPr lang="en-US"/>
          </a:p>
        </p:txBody>
      </p:sp>
      <p:sp>
        <p:nvSpPr>
          <p:cNvPr id="3" name="Content Placeholder 2">
            <a:extLst>
              <a:ext uri="{FF2B5EF4-FFF2-40B4-BE49-F238E27FC236}">
                <a16:creationId xmlns:a16="http://schemas.microsoft.com/office/drawing/2014/main" id="{FF14AD7D-2DBF-4FB6-BF86-12000F0E7B71}"/>
              </a:ext>
            </a:extLst>
          </p:cNvPr>
          <p:cNvSpPr>
            <a:spLocks noGrp="1"/>
          </p:cNvSpPr>
          <p:nvPr>
            <p:ph sz="quarter" idx="13"/>
          </p:nvPr>
        </p:nvSpPr>
        <p:spPr/>
        <p:txBody>
          <a:bodyPr>
            <a:normAutofit fontScale="62500" lnSpcReduction="20000"/>
          </a:bodyPr>
          <a:lstStyle/>
          <a:p>
            <a:pPr marL="0" indent="0">
              <a:buNone/>
            </a:pPr>
            <a:r>
              <a:rPr lang="en-US" b="0">
                <a:solidFill>
                  <a:srgbClr val="0451A5"/>
                </a:solidFill>
                <a:effectLst/>
                <a:latin typeface="Consolas" panose="020B0609020204030204" pitchFamily="49" charset="0"/>
              </a:rPr>
              <a:t>"</a:t>
            </a:r>
            <a:r>
              <a:rPr lang="en-US" b="0" err="1">
                <a:solidFill>
                  <a:srgbClr val="0451A5"/>
                </a:solidFill>
                <a:effectLst/>
                <a:latin typeface="Consolas" panose="020B0609020204030204" pitchFamily="49" charset="0"/>
              </a:rPr>
              <a:t>spdxVersion</a:t>
            </a:r>
            <a:r>
              <a:rPr lang="en-US" b="0">
                <a:solidFill>
                  <a:srgbClr val="0451A5"/>
                </a:solidFill>
                <a:effectLst/>
                <a:latin typeface="Consolas" panose="020B0609020204030204" pitchFamily="49" charset="0"/>
              </a:rPr>
              <a:t>"</a:t>
            </a:r>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"SPDX-2.2"</a:t>
            </a:r>
            <a:r>
              <a:rPr lang="en-US" b="0">
                <a:solidFill>
                  <a:srgbClr val="000000"/>
                </a:solidFill>
                <a:effectLst/>
                <a:latin typeface="Consolas" panose="020B0609020204030204" pitchFamily="49" charset="0"/>
              </a:rPr>
              <a:t>,</a:t>
            </a:r>
          </a:p>
          <a:p>
            <a:pPr marL="0" indent="0">
              <a:buNone/>
            </a:pPr>
            <a:r>
              <a:rPr lang="en-US" b="0">
                <a:solidFill>
                  <a:srgbClr val="000000"/>
                </a:solidFill>
                <a:effectLst/>
                <a:latin typeface="Consolas" panose="020B0609020204030204" pitchFamily="49" charset="0"/>
              </a:rPr>
              <a:t>        </a:t>
            </a:r>
            <a:r>
              <a:rPr lang="en-US" b="0">
                <a:solidFill>
                  <a:srgbClr val="0451A5"/>
                </a:solidFill>
                <a:effectLst/>
                <a:latin typeface="Consolas" panose="020B0609020204030204" pitchFamily="49" charset="0"/>
              </a:rPr>
              <a:t>"</a:t>
            </a:r>
            <a:r>
              <a:rPr lang="en-US" b="0" err="1">
                <a:solidFill>
                  <a:srgbClr val="0451A5"/>
                </a:solidFill>
                <a:effectLst/>
                <a:latin typeface="Consolas" panose="020B0609020204030204" pitchFamily="49" charset="0"/>
              </a:rPr>
              <a:t>documentNamespace</a:t>
            </a:r>
            <a:r>
              <a:rPr lang="en-US" b="0">
                <a:solidFill>
                  <a:srgbClr val="0451A5"/>
                </a:solidFill>
                <a:effectLst/>
                <a:latin typeface="Consolas" panose="020B0609020204030204" pitchFamily="49" charset="0"/>
              </a:rPr>
              <a:t>"</a:t>
            </a:r>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"https://intel.com/</a:t>
            </a:r>
            <a:r>
              <a:rPr lang="en-US" b="0" err="1">
                <a:solidFill>
                  <a:srgbClr val="A31515"/>
                </a:solidFill>
                <a:effectLst/>
                <a:latin typeface="Consolas" panose="020B0609020204030204" pitchFamily="49" charset="0"/>
              </a:rPr>
              <a:t>spdxdocs</a:t>
            </a:r>
            <a:r>
              <a:rPr lang="en-US" b="0">
                <a:solidFill>
                  <a:srgbClr val="A31515"/>
                </a:solidFill>
                <a:effectLst/>
                <a:latin typeface="Consolas" panose="020B0609020204030204" pitchFamily="49" charset="0"/>
              </a:rPr>
              <a:t>/RPL-P-BKC-</a:t>
            </a:r>
            <a:r>
              <a:rPr lang="en-US" b="0" err="1">
                <a:solidFill>
                  <a:srgbClr val="A31515"/>
                </a:solidFill>
                <a:effectLst/>
                <a:latin typeface="Consolas" panose="020B0609020204030204" pitchFamily="49" charset="0"/>
              </a:rPr>
              <a:t>SPDXRef</a:t>
            </a:r>
            <a:r>
              <a:rPr lang="en-US" b="0">
                <a:solidFill>
                  <a:srgbClr val="A31515"/>
                </a:solidFill>
                <a:effectLst/>
                <a:latin typeface="Consolas" panose="020B0609020204030204" pitchFamily="49" charset="0"/>
              </a:rPr>
              <a:t>-Document"</a:t>
            </a:r>
            <a:r>
              <a:rPr lang="en-US" b="0">
                <a:solidFill>
                  <a:srgbClr val="000000"/>
                </a:solidFill>
                <a:effectLst/>
                <a:latin typeface="Consolas" panose="020B0609020204030204" pitchFamily="49" charset="0"/>
              </a:rPr>
              <a:t>,</a:t>
            </a:r>
          </a:p>
          <a:p>
            <a:pPr marL="0" indent="0">
              <a:buNone/>
            </a:pPr>
            <a:r>
              <a:rPr lang="en-US" b="0">
                <a:solidFill>
                  <a:srgbClr val="000000"/>
                </a:solidFill>
                <a:effectLst/>
                <a:latin typeface="Consolas" panose="020B0609020204030204" pitchFamily="49" charset="0"/>
              </a:rPr>
              <a:t>        </a:t>
            </a:r>
            <a:r>
              <a:rPr lang="en-US" b="0">
                <a:solidFill>
                  <a:srgbClr val="0451A5"/>
                </a:solidFill>
                <a:effectLst/>
                <a:latin typeface="Consolas" panose="020B0609020204030204" pitchFamily="49" charset="0"/>
              </a:rPr>
              <a:t>"</a:t>
            </a:r>
            <a:r>
              <a:rPr lang="en-US" b="0" err="1">
                <a:solidFill>
                  <a:srgbClr val="0451A5"/>
                </a:solidFill>
                <a:effectLst/>
                <a:latin typeface="Consolas" panose="020B0609020204030204" pitchFamily="49" charset="0"/>
              </a:rPr>
              <a:t>creationInfo</a:t>
            </a:r>
            <a:r>
              <a:rPr lang="en-US" b="0">
                <a:solidFill>
                  <a:srgbClr val="0451A5"/>
                </a:solidFill>
                <a:effectLst/>
                <a:latin typeface="Consolas" panose="020B0609020204030204" pitchFamily="49" charset="0"/>
              </a:rPr>
              <a:t>"</a:t>
            </a:r>
            <a:r>
              <a:rPr lang="en-US" b="0">
                <a:solidFill>
                  <a:srgbClr val="000000"/>
                </a:solidFill>
                <a:effectLst/>
                <a:latin typeface="Consolas" panose="020B0609020204030204" pitchFamily="49" charset="0"/>
              </a:rPr>
              <a:t>: {</a:t>
            </a:r>
          </a:p>
          <a:p>
            <a:pPr marL="0" indent="0">
              <a:buNone/>
            </a:pPr>
            <a:r>
              <a:rPr lang="en-US" b="0">
                <a:solidFill>
                  <a:srgbClr val="000000"/>
                </a:solidFill>
                <a:effectLst/>
                <a:latin typeface="Consolas" panose="020B0609020204030204" pitchFamily="49" charset="0"/>
              </a:rPr>
              <a:t>            </a:t>
            </a:r>
            <a:r>
              <a:rPr lang="en-US" b="0">
                <a:solidFill>
                  <a:srgbClr val="0451A5"/>
                </a:solidFill>
                <a:effectLst/>
                <a:latin typeface="Consolas" panose="020B0609020204030204" pitchFamily="49" charset="0"/>
              </a:rPr>
              <a:t>"creators"</a:t>
            </a:r>
            <a:r>
              <a:rPr lang="en-US" b="0">
                <a:solidFill>
                  <a:srgbClr val="000000"/>
                </a:solidFill>
                <a:effectLst/>
                <a:latin typeface="Consolas" panose="020B0609020204030204" pitchFamily="49" charset="0"/>
              </a:rPr>
              <a:t>: [</a:t>
            </a:r>
          </a:p>
          <a:p>
            <a:pPr marL="0" indent="0">
              <a:buNone/>
            </a:pPr>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"Organization: Intel Corporation (support@intel.com)"</a:t>
            </a:r>
            <a:endParaRPr lang="en-US" b="0">
              <a:solidFill>
                <a:srgbClr val="000000"/>
              </a:solidFill>
              <a:effectLst/>
              <a:latin typeface="Consolas" panose="020B0609020204030204" pitchFamily="49" charset="0"/>
            </a:endParaRPr>
          </a:p>
          <a:p>
            <a:pPr marL="0" indent="0">
              <a:buNone/>
            </a:pPr>
            <a:r>
              <a:rPr lang="en-US" b="0">
                <a:solidFill>
                  <a:srgbClr val="000000"/>
                </a:solidFill>
                <a:effectLst/>
                <a:latin typeface="Consolas" panose="020B0609020204030204" pitchFamily="49" charset="0"/>
              </a:rPr>
              <a:t>            ],</a:t>
            </a:r>
          </a:p>
          <a:p>
            <a:pPr marL="0" indent="0">
              <a:buNone/>
            </a:pPr>
            <a:r>
              <a:rPr lang="en-US" b="0">
                <a:solidFill>
                  <a:srgbClr val="000000"/>
                </a:solidFill>
                <a:effectLst/>
                <a:latin typeface="Consolas" panose="020B0609020204030204" pitchFamily="49" charset="0"/>
              </a:rPr>
              <a:t>            </a:t>
            </a:r>
            <a:r>
              <a:rPr lang="en-US" b="0">
                <a:solidFill>
                  <a:srgbClr val="0451A5"/>
                </a:solidFill>
                <a:effectLst/>
                <a:latin typeface="Consolas" panose="020B0609020204030204" pitchFamily="49" charset="0"/>
              </a:rPr>
              <a:t>"created"</a:t>
            </a:r>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"2022-12-08T21:29:48Z"</a:t>
            </a:r>
            <a:r>
              <a:rPr lang="en-US" b="0">
                <a:solidFill>
                  <a:srgbClr val="000000"/>
                </a:solidFill>
                <a:effectLst/>
                <a:latin typeface="Consolas" panose="020B0609020204030204" pitchFamily="49" charset="0"/>
              </a:rPr>
              <a:t>,</a:t>
            </a:r>
          </a:p>
          <a:p>
            <a:pPr marL="0" indent="0">
              <a:buNone/>
            </a:pPr>
            <a:r>
              <a:rPr lang="en-US" b="0">
                <a:solidFill>
                  <a:srgbClr val="000000"/>
                </a:solidFill>
                <a:effectLst/>
                <a:latin typeface="Consolas" panose="020B0609020204030204" pitchFamily="49" charset="0"/>
              </a:rPr>
              <a:t>            </a:t>
            </a:r>
            <a:r>
              <a:rPr lang="en-US" b="0">
                <a:solidFill>
                  <a:srgbClr val="0451A5"/>
                </a:solidFill>
                <a:effectLst/>
                <a:latin typeface="Consolas" panose="020B0609020204030204" pitchFamily="49" charset="0"/>
              </a:rPr>
              <a:t>"</a:t>
            </a:r>
            <a:r>
              <a:rPr lang="en-US" b="0" err="1">
                <a:solidFill>
                  <a:srgbClr val="0451A5"/>
                </a:solidFill>
                <a:effectLst/>
                <a:latin typeface="Consolas" panose="020B0609020204030204" pitchFamily="49" charset="0"/>
              </a:rPr>
              <a:t>licenseListVersion</a:t>
            </a:r>
            <a:r>
              <a:rPr lang="en-US" b="0">
                <a:solidFill>
                  <a:srgbClr val="0451A5"/>
                </a:solidFill>
                <a:effectLst/>
                <a:latin typeface="Consolas" panose="020B0609020204030204" pitchFamily="49" charset="0"/>
              </a:rPr>
              <a:t>"</a:t>
            </a:r>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"3.6"</a:t>
            </a:r>
            <a:endParaRPr lang="en-US" b="0">
              <a:solidFill>
                <a:srgbClr val="000000"/>
              </a:solidFill>
              <a:effectLst/>
              <a:latin typeface="Consolas" panose="020B0609020204030204" pitchFamily="49" charset="0"/>
            </a:endParaRPr>
          </a:p>
          <a:p>
            <a:pPr marL="0" indent="0">
              <a:buNone/>
            </a:pPr>
            <a:r>
              <a:rPr lang="en-US" b="0">
                <a:solidFill>
                  <a:srgbClr val="000000"/>
                </a:solidFill>
                <a:effectLst/>
                <a:latin typeface="Consolas" panose="020B0609020204030204" pitchFamily="49" charset="0"/>
              </a:rPr>
              <a:t>        },</a:t>
            </a:r>
          </a:p>
          <a:p>
            <a:pPr marL="0" indent="0">
              <a:buNone/>
            </a:pPr>
            <a:r>
              <a:rPr lang="en-US" b="0">
                <a:solidFill>
                  <a:srgbClr val="000000"/>
                </a:solidFill>
                <a:effectLst/>
                <a:latin typeface="Consolas" panose="020B0609020204030204" pitchFamily="49" charset="0"/>
              </a:rPr>
              <a:t>        </a:t>
            </a:r>
            <a:r>
              <a:rPr lang="en-US" b="0">
                <a:solidFill>
                  <a:srgbClr val="0451A5"/>
                </a:solidFill>
                <a:effectLst/>
                <a:latin typeface="Consolas" panose="020B0609020204030204" pitchFamily="49" charset="0"/>
              </a:rPr>
              <a:t>"</a:t>
            </a:r>
            <a:r>
              <a:rPr lang="en-US" b="0" err="1">
                <a:solidFill>
                  <a:srgbClr val="0451A5"/>
                </a:solidFill>
                <a:effectLst/>
                <a:latin typeface="Consolas" panose="020B0609020204030204" pitchFamily="49" charset="0"/>
              </a:rPr>
              <a:t>dataLicense</a:t>
            </a:r>
            <a:r>
              <a:rPr lang="en-US" b="0">
                <a:solidFill>
                  <a:srgbClr val="0451A5"/>
                </a:solidFill>
                <a:effectLst/>
                <a:latin typeface="Consolas" panose="020B0609020204030204" pitchFamily="49" charset="0"/>
              </a:rPr>
              <a:t>"</a:t>
            </a:r>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"CC0-1.0"</a:t>
            </a:r>
            <a:r>
              <a:rPr lang="en-US" b="0">
                <a:solidFill>
                  <a:srgbClr val="000000"/>
                </a:solidFill>
                <a:effectLst/>
                <a:latin typeface="Consolas" panose="020B0609020204030204" pitchFamily="49" charset="0"/>
              </a:rPr>
              <a:t>,</a:t>
            </a:r>
          </a:p>
          <a:p>
            <a:pPr marL="0" indent="0">
              <a:buNone/>
            </a:pPr>
            <a:r>
              <a:rPr lang="en-US" b="0">
                <a:solidFill>
                  <a:srgbClr val="000000"/>
                </a:solidFill>
                <a:effectLst/>
                <a:latin typeface="Consolas" panose="020B0609020204030204" pitchFamily="49" charset="0"/>
              </a:rPr>
              <a:t>        </a:t>
            </a:r>
            <a:r>
              <a:rPr lang="en-US" b="0">
                <a:solidFill>
                  <a:srgbClr val="0451A5"/>
                </a:solidFill>
                <a:effectLst/>
                <a:latin typeface="Consolas" panose="020B0609020204030204" pitchFamily="49" charset="0"/>
              </a:rPr>
              <a:t>"SPDXID"</a:t>
            </a:r>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a:t>
            </a:r>
            <a:r>
              <a:rPr lang="en-US" b="0" err="1">
                <a:solidFill>
                  <a:srgbClr val="A31515"/>
                </a:solidFill>
                <a:effectLst/>
                <a:latin typeface="Consolas" panose="020B0609020204030204" pitchFamily="49" charset="0"/>
              </a:rPr>
              <a:t>SPDXRef</a:t>
            </a:r>
            <a:r>
              <a:rPr lang="en-US" b="0">
                <a:solidFill>
                  <a:srgbClr val="A31515"/>
                </a:solidFill>
                <a:effectLst/>
                <a:latin typeface="Consolas" panose="020B0609020204030204" pitchFamily="49" charset="0"/>
              </a:rPr>
              <a:t>-Document"</a:t>
            </a:r>
            <a:r>
              <a:rPr lang="en-US" b="0">
                <a:solidFill>
                  <a:srgbClr val="000000"/>
                </a:solidFill>
                <a:effectLst/>
                <a:latin typeface="Consolas" panose="020B0609020204030204" pitchFamily="49" charset="0"/>
              </a:rPr>
              <a:t>,</a:t>
            </a:r>
          </a:p>
          <a:p>
            <a:pPr marL="0" indent="0">
              <a:buNone/>
            </a:pPr>
            <a:r>
              <a:rPr lang="en-US" b="0">
                <a:solidFill>
                  <a:srgbClr val="000000"/>
                </a:solidFill>
                <a:effectLst/>
                <a:latin typeface="Consolas" panose="020B0609020204030204" pitchFamily="49" charset="0"/>
              </a:rPr>
              <a:t>        </a:t>
            </a:r>
            <a:r>
              <a:rPr lang="en-US" b="0">
                <a:solidFill>
                  <a:srgbClr val="0451A5"/>
                </a:solidFill>
                <a:effectLst/>
                <a:latin typeface="Consolas" panose="020B0609020204030204" pitchFamily="49" charset="0"/>
              </a:rPr>
              <a:t>"name"</a:t>
            </a:r>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"Raptor Lake-P/H DDR5/DDR4 Consumer Production Version(PV) Best Known Configuration(BKC) Software Package (Microsoft Windows 11 22H2\u2013 64 bit ) WW46-2022"</a:t>
            </a:r>
            <a:r>
              <a:rPr lang="en-US" b="0">
                <a:solidFill>
                  <a:srgbClr val="000000"/>
                </a:solidFill>
                <a:effectLst/>
                <a:latin typeface="Consolas" panose="020B0609020204030204" pitchFamily="49" charset="0"/>
              </a:rPr>
              <a:t>,</a:t>
            </a:r>
          </a:p>
          <a:p>
            <a:endParaRPr lang="en-US"/>
          </a:p>
        </p:txBody>
      </p:sp>
      <p:sp>
        <p:nvSpPr>
          <p:cNvPr id="4" name="Speech Bubble: Rectangle with Corners Rounded 3">
            <a:extLst>
              <a:ext uri="{FF2B5EF4-FFF2-40B4-BE49-F238E27FC236}">
                <a16:creationId xmlns:a16="http://schemas.microsoft.com/office/drawing/2014/main" id="{5B8D7C3C-9782-44DD-894A-DE82E8CF659F}"/>
              </a:ext>
            </a:extLst>
          </p:cNvPr>
          <p:cNvSpPr/>
          <p:nvPr/>
        </p:nvSpPr>
        <p:spPr>
          <a:xfrm>
            <a:off x="6025021" y="2357909"/>
            <a:ext cx="2286000" cy="365760"/>
          </a:xfrm>
          <a:prstGeom prst="wedgeRoundRectCallout">
            <a:avLst>
              <a:gd name="adj1" fmla="val -82765"/>
              <a:gd name="adj2" fmla="val 7133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Author(s) of SBOM</a:t>
            </a:r>
          </a:p>
        </p:txBody>
      </p:sp>
      <p:sp>
        <p:nvSpPr>
          <p:cNvPr id="5" name="Speech Bubble: Rectangle with Corners Rounded 4">
            <a:extLst>
              <a:ext uri="{FF2B5EF4-FFF2-40B4-BE49-F238E27FC236}">
                <a16:creationId xmlns:a16="http://schemas.microsoft.com/office/drawing/2014/main" id="{85130504-50DB-4DB6-9FB7-38696C5ABFF5}"/>
              </a:ext>
            </a:extLst>
          </p:cNvPr>
          <p:cNvSpPr/>
          <p:nvPr/>
        </p:nvSpPr>
        <p:spPr>
          <a:xfrm>
            <a:off x="7420860" y="3208010"/>
            <a:ext cx="2286000" cy="365760"/>
          </a:xfrm>
          <a:prstGeom prst="wedgeRoundRectCallout">
            <a:avLst>
              <a:gd name="adj1" fmla="val -91056"/>
              <a:gd name="adj2" fmla="val 566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Creation Time Stamp</a:t>
            </a:r>
          </a:p>
        </p:txBody>
      </p:sp>
      <p:sp>
        <p:nvSpPr>
          <p:cNvPr id="6" name="Speech Bubble: Rectangle with Corners Rounded 5">
            <a:extLst>
              <a:ext uri="{FF2B5EF4-FFF2-40B4-BE49-F238E27FC236}">
                <a16:creationId xmlns:a16="http://schemas.microsoft.com/office/drawing/2014/main" id="{D28E9F3A-E311-4F33-9DB1-8E66F90DD461}"/>
              </a:ext>
            </a:extLst>
          </p:cNvPr>
          <p:cNvSpPr/>
          <p:nvPr/>
        </p:nvSpPr>
        <p:spPr>
          <a:xfrm>
            <a:off x="7564443" y="4377474"/>
            <a:ext cx="2286000" cy="365760"/>
          </a:xfrm>
          <a:prstGeom prst="wedgeRoundRectCallout">
            <a:avLst>
              <a:gd name="adj1" fmla="val -37439"/>
              <a:gd name="adj2" fmla="val 14934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Direct Text from RDC</a:t>
            </a:r>
          </a:p>
        </p:txBody>
      </p:sp>
      <p:sp>
        <p:nvSpPr>
          <p:cNvPr id="7" name="Rectangle 6">
            <a:extLst>
              <a:ext uri="{FF2B5EF4-FFF2-40B4-BE49-F238E27FC236}">
                <a16:creationId xmlns:a16="http://schemas.microsoft.com/office/drawing/2014/main" id="{64BABB42-F3CF-FDF4-452D-49387F412A25}"/>
              </a:ext>
            </a:extLst>
          </p:cNvPr>
          <p:cNvSpPr/>
          <p:nvPr/>
        </p:nvSpPr>
        <p:spPr>
          <a:xfrm>
            <a:off x="3137731" y="6549529"/>
            <a:ext cx="6147148" cy="276999"/>
          </a:xfrm>
          <a:prstGeom prst="rect">
            <a:avLst/>
          </a:prstGeom>
        </p:spPr>
        <p:txBody>
          <a:bodyPr wrap="square">
            <a:spAutoFit/>
          </a:bodyPr>
          <a:lstStyle/>
          <a:p>
            <a:pPr algn="ctr"/>
            <a:r>
              <a:rPr lang="en-US" sz="1200" b="1"/>
              <a:t>Microsoft-Intel Confidential</a:t>
            </a:r>
          </a:p>
        </p:txBody>
      </p:sp>
    </p:spTree>
    <p:extLst>
      <p:ext uri="{BB962C8B-B14F-4D97-AF65-F5344CB8AC3E}">
        <p14:creationId xmlns:p14="http://schemas.microsoft.com/office/powerpoint/2010/main" val="3269629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A1513-AC2B-442C-90C4-5689A719B94E}"/>
              </a:ext>
            </a:extLst>
          </p:cNvPr>
          <p:cNvSpPr>
            <a:spLocks noGrp="1"/>
          </p:cNvSpPr>
          <p:nvPr>
            <p:ph type="title"/>
          </p:nvPr>
        </p:nvSpPr>
        <p:spPr/>
        <p:txBody>
          <a:bodyPr/>
          <a:lstStyle/>
          <a:p>
            <a:r>
              <a:rPr lang="en-US"/>
              <a:t>Single Ingredient Package</a:t>
            </a:r>
            <a:br>
              <a:rPr lang="en-US"/>
            </a:br>
            <a:endParaRPr lang="en-US"/>
          </a:p>
        </p:txBody>
      </p:sp>
      <p:sp>
        <p:nvSpPr>
          <p:cNvPr id="3" name="Content Placeholder 2">
            <a:extLst>
              <a:ext uri="{FF2B5EF4-FFF2-40B4-BE49-F238E27FC236}">
                <a16:creationId xmlns:a16="http://schemas.microsoft.com/office/drawing/2014/main" id="{EA39A34E-59DB-49BC-A60B-341BDB9B69AA}"/>
              </a:ext>
            </a:extLst>
          </p:cNvPr>
          <p:cNvSpPr>
            <a:spLocks noGrp="1"/>
          </p:cNvSpPr>
          <p:nvPr>
            <p:ph sz="quarter" idx="13"/>
          </p:nvPr>
        </p:nvSpPr>
        <p:spPr/>
        <p:txBody>
          <a:bodyPr>
            <a:normAutofit lnSpcReduction="10000"/>
          </a:bodyPr>
          <a:lstStyle/>
          <a:p>
            <a:pPr marL="0" indent="0">
              <a:spcBef>
                <a:spcPts val="0"/>
              </a:spcBef>
              <a:buNone/>
            </a:pPr>
            <a:r>
              <a:rPr lang="en-US" sz="1200" b="0">
                <a:solidFill>
                  <a:srgbClr val="000000"/>
                </a:solidFill>
                <a:effectLst/>
                <a:latin typeface="Consolas" panose="020B0609020204030204" pitchFamily="49" charset="0"/>
              </a:rPr>
              <a:t>   </a:t>
            </a:r>
            <a:r>
              <a:rPr lang="en-US" sz="1800" b="0">
                <a:solidFill>
                  <a:srgbClr val="0451A5"/>
                </a:solidFill>
                <a:effectLst/>
                <a:latin typeface="Consolas" panose="020B0609020204030204" pitchFamily="49" charset="0"/>
              </a:rPr>
              <a:t>"SPDXID"</a:t>
            </a:r>
            <a:r>
              <a:rPr lang="en-US" sz="1800" b="0">
                <a:solidFill>
                  <a:srgbClr val="000000"/>
                </a:solidFill>
                <a:effectLst/>
                <a:latin typeface="Consolas" panose="020B0609020204030204" pitchFamily="49" charset="0"/>
              </a:rPr>
              <a:t>: </a:t>
            </a:r>
            <a:r>
              <a:rPr lang="en-US" sz="1800" b="0">
                <a:solidFill>
                  <a:srgbClr val="A31515"/>
                </a:solidFill>
                <a:effectLst/>
                <a:latin typeface="Consolas" panose="020B0609020204030204" pitchFamily="49" charset="0"/>
              </a:rPr>
              <a:t>"SPDXRef-package-0af2a6ef-a821-4e24-b448-de3dd465b52d"</a:t>
            </a:r>
            <a:r>
              <a:rPr lang="en-US" sz="1800" b="0">
                <a:solidFill>
                  <a:srgbClr val="000000"/>
                </a:solidFill>
                <a:effectLst/>
                <a:latin typeface="Consolas" panose="020B0609020204030204" pitchFamily="49" charset="0"/>
              </a:rPr>
              <a:t>,</a:t>
            </a:r>
          </a:p>
          <a:p>
            <a:pPr marL="0" indent="0">
              <a:spcBef>
                <a:spcPts val="0"/>
              </a:spcBef>
              <a:buNone/>
            </a:pPr>
            <a:r>
              <a:rPr lang="en-US" sz="1800" b="0">
                <a:solidFill>
                  <a:srgbClr val="000000"/>
                </a:solidFill>
                <a:effectLst/>
                <a:latin typeface="Consolas" panose="020B0609020204030204" pitchFamily="49" charset="0"/>
              </a:rPr>
              <a:t>  </a:t>
            </a:r>
            <a:r>
              <a:rPr lang="en-US" sz="1800" b="0">
                <a:solidFill>
                  <a:srgbClr val="0451A5"/>
                </a:solidFill>
                <a:effectLst/>
                <a:latin typeface="Consolas" panose="020B0609020204030204" pitchFamily="49" charset="0"/>
              </a:rPr>
              <a:t>"name"</a:t>
            </a:r>
            <a:r>
              <a:rPr lang="en-US" sz="1800" b="0">
                <a:solidFill>
                  <a:srgbClr val="000000"/>
                </a:solidFill>
                <a:effectLst/>
                <a:latin typeface="Consolas" panose="020B0609020204030204" pitchFamily="49" charset="0"/>
              </a:rPr>
              <a:t>: </a:t>
            </a:r>
            <a:r>
              <a:rPr lang="en-US" sz="1800" b="0">
                <a:solidFill>
                  <a:srgbClr val="A31515"/>
                </a:solidFill>
                <a:effectLst/>
                <a:latin typeface="Consolas" panose="020B0609020204030204" pitchFamily="49" charset="0"/>
              </a:rPr>
              <a:t>"Intel\u00ae Graphics Production Version Driver 101.3688"</a:t>
            </a:r>
            <a:r>
              <a:rPr lang="en-US" sz="1800" b="0">
                <a:solidFill>
                  <a:srgbClr val="000000"/>
                </a:solidFill>
                <a:effectLst/>
                <a:latin typeface="Consolas" panose="020B0609020204030204" pitchFamily="49" charset="0"/>
              </a:rPr>
              <a:t>,</a:t>
            </a:r>
          </a:p>
          <a:p>
            <a:pPr marL="0" indent="0">
              <a:spcBef>
                <a:spcPts val="0"/>
              </a:spcBef>
              <a:buNone/>
            </a:pPr>
            <a:r>
              <a:rPr lang="en-US" sz="1800" b="0">
                <a:solidFill>
                  <a:srgbClr val="000000"/>
                </a:solidFill>
                <a:effectLst/>
                <a:latin typeface="Consolas" panose="020B0609020204030204" pitchFamily="49" charset="0"/>
              </a:rPr>
              <a:t>  </a:t>
            </a:r>
            <a:r>
              <a:rPr lang="en-US" sz="1800" b="0">
                <a:solidFill>
                  <a:srgbClr val="0451A5"/>
                </a:solidFill>
                <a:effectLst/>
                <a:latin typeface="Consolas" panose="020B0609020204030204" pitchFamily="49" charset="0"/>
              </a:rPr>
              <a:t>"</a:t>
            </a:r>
            <a:r>
              <a:rPr lang="en-US" sz="1800" b="0" err="1">
                <a:solidFill>
                  <a:srgbClr val="0451A5"/>
                </a:solidFill>
                <a:effectLst/>
                <a:latin typeface="Consolas" panose="020B0609020204030204" pitchFamily="49" charset="0"/>
              </a:rPr>
              <a:t>downloadLocation</a:t>
            </a:r>
            <a:r>
              <a:rPr lang="en-US" sz="1800" b="0">
                <a:solidFill>
                  <a:srgbClr val="0451A5"/>
                </a:solidFill>
                <a:effectLst/>
                <a:latin typeface="Consolas" panose="020B0609020204030204" pitchFamily="49" charset="0"/>
              </a:rPr>
              <a:t>"</a:t>
            </a:r>
            <a:r>
              <a:rPr lang="en-US" sz="1800" b="0">
                <a:solidFill>
                  <a:srgbClr val="000000"/>
                </a:solidFill>
                <a:effectLst/>
                <a:latin typeface="Consolas" panose="020B0609020204030204" pitchFamily="49" charset="0"/>
              </a:rPr>
              <a:t>: </a:t>
            </a:r>
            <a:r>
              <a:rPr lang="en-US" sz="1800" b="0">
                <a:solidFill>
                  <a:srgbClr val="A31515"/>
                </a:solidFill>
                <a:effectLst/>
                <a:latin typeface="Consolas" panose="020B0609020204030204" pitchFamily="49" charset="0"/>
              </a:rPr>
              <a:t>"https://cdrdv2.intel.com/v1/dl/</a:t>
            </a:r>
            <a:r>
              <a:rPr lang="en-US" sz="1800" b="0" err="1">
                <a:solidFill>
                  <a:srgbClr val="A31515"/>
                </a:solidFill>
                <a:effectLst/>
                <a:latin typeface="Consolas" panose="020B0609020204030204" pitchFamily="49" charset="0"/>
              </a:rPr>
              <a:t>getContent</a:t>
            </a:r>
            <a:r>
              <a:rPr lang="en-US" sz="1800" b="0">
                <a:solidFill>
                  <a:srgbClr val="A31515"/>
                </a:solidFill>
                <a:effectLst/>
                <a:latin typeface="Consolas" panose="020B0609020204030204" pitchFamily="49" charset="0"/>
              </a:rPr>
              <a:t>/751214/751057?win64.zip"</a:t>
            </a:r>
            <a:r>
              <a:rPr lang="en-US" sz="1800" b="0">
                <a:solidFill>
                  <a:srgbClr val="000000"/>
                </a:solidFill>
                <a:effectLst/>
                <a:latin typeface="Consolas" panose="020B0609020204030204" pitchFamily="49" charset="0"/>
              </a:rPr>
              <a:t>,</a:t>
            </a:r>
          </a:p>
          <a:p>
            <a:pPr marL="0" indent="0">
              <a:spcBef>
                <a:spcPts val="0"/>
              </a:spcBef>
              <a:buNone/>
            </a:pPr>
            <a:r>
              <a:rPr lang="en-US" sz="1800" b="0">
                <a:solidFill>
                  <a:srgbClr val="000000"/>
                </a:solidFill>
                <a:effectLst/>
                <a:latin typeface="Consolas" panose="020B0609020204030204" pitchFamily="49" charset="0"/>
              </a:rPr>
              <a:t>  </a:t>
            </a:r>
            <a:r>
              <a:rPr lang="en-US" sz="1800" b="0">
                <a:solidFill>
                  <a:srgbClr val="0451A5"/>
                </a:solidFill>
                <a:effectLst/>
                <a:latin typeface="Consolas" panose="020B0609020204030204" pitchFamily="49" charset="0"/>
              </a:rPr>
              <a:t>"</a:t>
            </a:r>
            <a:r>
              <a:rPr lang="en-US" sz="1800" b="0" err="1">
                <a:solidFill>
                  <a:srgbClr val="0451A5"/>
                </a:solidFill>
                <a:effectLst/>
                <a:latin typeface="Consolas" panose="020B0609020204030204" pitchFamily="49" charset="0"/>
              </a:rPr>
              <a:t>licenseConcluded</a:t>
            </a:r>
            <a:r>
              <a:rPr lang="en-US" sz="1800" b="0">
                <a:solidFill>
                  <a:srgbClr val="0451A5"/>
                </a:solidFill>
                <a:effectLst/>
                <a:latin typeface="Consolas" panose="020B0609020204030204" pitchFamily="49" charset="0"/>
              </a:rPr>
              <a:t>"</a:t>
            </a:r>
            <a:r>
              <a:rPr lang="en-US" sz="1800" b="0">
                <a:solidFill>
                  <a:srgbClr val="000000"/>
                </a:solidFill>
                <a:effectLst/>
                <a:latin typeface="Consolas" panose="020B0609020204030204" pitchFamily="49" charset="0"/>
              </a:rPr>
              <a:t>: </a:t>
            </a:r>
            <a:r>
              <a:rPr lang="en-US" sz="1800" b="0">
                <a:solidFill>
                  <a:srgbClr val="A31515"/>
                </a:solidFill>
                <a:effectLst/>
                <a:latin typeface="Consolas" panose="020B0609020204030204" pitchFamily="49" charset="0"/>
              </a:rPr>
              <a:t>"NOASSERTION"</a:t>
            </a:r>
            <a:r>
              <a:rPr lang="en-US" sz="1800" b="0">
                <a:solidFill>
                  <a:srgbClr val="000000"/>
                </a:solidFill>
                <a:effectLst/>
                <a:latin typeface="Consolas" panose="020B0609020204030204" pitchFamily="49" charset="0"/>
              </a:rPr>
              <a:t>,</a:t>
            </a:r>
          </a:p>
          <a:p>
            <a:pPr marL="0" indent="0">
              <a:spcBef>
                <a:spcPts val="0"/>
              </a:spcBef>
              <a:buNone/>
            </a:pPr>
            <a:r>
              <a:rPr lang="en-US" sz="1800" b="0">
                <a:solidFill>
                  <a:srgbClr val="000000"/>
                </a:solidFill>
                <a:effectLst/>
                <a:latin typeface="Consolas" panose="020B0609020204030204" pitchFamily="49" charset="0"/>
              </a:rPr>
              <a:t>  </a:t>
            </a:r>
            <a:r>
              <a:rPr lang="en-US" sz="1800" b="0">
                <a:solidFill>
                  <a:srgbClr val="0451A5"/>
                </a:solidFill>
                <a:effectLst/>
                <a:latin typeface="Consolas" panose="020B0609020204030204" pitchFamily="49" charset="0"/>
              </a:rPr>
              <a:t>"</a:t>
            </a:r>
            <a:r>
              <a:rPr lang="en-US" sz="1800" b="0" err="1">
                <a:solidFill>
                  <a:srgbClr val="0451A5"/>
                </a:solidFill>
                <a:effectLst/>
                <a:latin typeface="Consolas" panose="020B0609020204030204" pitchFamily="49" charset="0"/>
              </a:rPr>
              <a:t>licenseInfoFromFiles</a:t>
            </a:r>
            <a:r>
              <a:rPr lang="en-US" sz="1800" b="0">
                <a:solidFill>
                  <a:srgbClr val="0451A5"/>
                </a:solidFill>
                <a:effectLst/>
                <a:latin typeface="Consolas" panose="020B0609020204030204" pitchFamily="49" charset="0"/>
              </a:rPr>
              <a:t>"</a:t>
            </a:r>
            <a:r>
              <a:rPr lang="en-US" sz="1800" b="0">
                <a:solidFill>
                  <a:srgbClr val="000000"/>
                </a:solidFill>
                <a:effectLst/>
                <a:latin typeface="Consolas" panose="020B0609020204030204" pitchFamily="49" charset="0"/>
              </a:rPr>
              <a:t>: [</a:t>
            </a:r>
            <a:r>
              <a:rPr lang="en-US" sz="1800" b="0">
                <a:solidFill>
                  <a:srgbClr val="A31515"/>
                </a:solidFill>
                <a:effectLst/>
                <a:latin typeface="Consolas" panose="020B0609020204030204" pitchFamily="49" charset="0"/>
              </a:rPr>
              <a:t>"NOASSERTION"</a:t>
            </a:r>
            <a:r>
              <a:rPr lang="en-US" sz="1800" b="0">
                <a:solidFill>
                  <a:srgbClr val="000000"/>
                </a:solidFill>
                <a:effectLst/>
                <a:latin typeface="Consolas" panose="020B0609020204030204" pitchFamily="49" charset="0"/>
              </a:rPr>
              <a:t>],</a:t>
            </a:r>
          </a:p>
          <a:p>
            <a:pPr marL="0" indent="0">
              <a:spcBef>
                <a:spcPts val="0"/>
              </a:spcBef>
              <a:buNone/>
            </a:pPr>
            <a:r>
              <a:rPr lang="en-US" sz="1800" b="0">
                <a:solidFill>
                  <a:srgbClr val="000000"/>
                </a:solidFill>
                <a:effectLst/>
                <a:latin typeface="Consolas" panose="020B0609020204030204" pitchFamily="49" charset="0"/>
              </a:rPr>
              <a:t>  </a:t>
            </a:r>
            <a:r>
              <a:rPr lang="en-US" sz="1800" b="0">
                <a:solidFill>
                  <a:srgbClr val="0451A5"/>
                </a:solidFill>
                <a:effectLst/>
                <a:latin typeface="Consolas" panose="020B0609020204030204" pitchFamily="49" charset="0"/>
              </a:rPr>
              <a:t>"</a:t>
            </a:r>
            <a:r>
              <a:rPr lang="en-US" sz="1800" b="0" err="1">
                <a:solidFill>
                  <a:srgbClr val="0451A5"/>
                </a:solidFill>
                <a:effectLst/>
                <a:latin typeface="Consolas" panose="020B0609020204030204" pitchFamily="49" charset="0"/>
              </a:rPr>
              <a:t>licenseDeclared</a:t>
            </a:r>
            <a:r>
              <a:rPr lang="en-US" sz="1800" b="0">
                <a:solidFill>
                  <a:srgbClr val="0451A5"/>
                </a:solidFill>
                <a:effectLst/>
                <a:latin typeface="Consolas" panose="020B0609020204030204" pitchFamily="49" charset="0"/>
              </a:rPr>
              <a:t>"</a:t>
            </a:r>
            <a:r>
              <a:rPr lang="en-US" sz="1800" b="0">
                <a:solidFill>
                  <a:srgbClr val="000000"/>
                </a:solidFill>
                <a:effectLst/>
                <a:latin typeface="Consolas" panose="020B0609020204030204" pitchFamily="49" charset="0"/>
              </a:rPr>
              <a:t>: </a:t>
            </a:r>
            <a:r>
              <a:rPr lang="en-US" sz="1800" b="0">
                <a:solidFill>
                  <a:srgbClr val="A31515"/>
                </a:solidFill>
                <a:effectLst/>
                <a:latin typeface="Consolas" panose="020B0609020204030204" pitchFamily="49" charset="0"/>
              </a:rPr>
              <a:t>"NOASSERTION"</a:t>
            </a:r>
            <a:r>
              <a:rPr lang="en-US" sz="1800" b="0">
                <a:solidFill>
                  <a:srgbClr val="000000"/>
                </a:solidFill>
                <a:effectLst/>
                <a:latin typeface="Consolas" panose="020B0609020204030204" pitchFamily="49" charset="0"/>
              </a:rPr>
              <a:t>,</a:t>
            </a:r>
          </a:p>
          <a:p>
            <a:pPr marL="0" indent="0">
              <a:spcBef>
                <a:spcPts val="0"/>
              </a:spcBef>
              <a:buNone/>
            </a:pPr>
            <a:r>
              <a:rPr lang="en-US" sz="1800" b="0">
                <a:solidFill>
                  <a:srgbClr val="000000"/>
                </a:solidFill>
                <a:effectLst/>
                <a:latin typeface="Consolas" panose="020B0609020204030204" pitchFamily="49" charset="0"/>
              </a:rPr>
              <a:t>  </a:t>
            </a:r>
            <a:r>
              <a:rPr lang="en-US" sz="1800" b="0">
                <a:solidFill>
                  <a:srgbClr val="0451A5"/>
                </a:solidFill>
                <a:effectLst/>
                <a:latin typeface="Consolas" panose="020B0609020204030204" pitchFamily="49" charset="0"/>
              </a:rPr>
              <a:t>"</a:t>
            </a:r>
            <a:r>
              <a:rPr lang="en-US" sz="1800" b="0" err="1">
                <a:solidFill>
                  <a:srgbClr val="0451A5"/>
                </a:solidFill>
                <a:effectLst/>
                <a:latin typeface="Consolas" panose="020B0609020204030204" pitchFamily="49" charset="0"/>
              </a:rPr>
              <a:t>copyrightText</a:t>
            </a:r>
            <a:r>
              <a:rPr lang="en-US" sz="1800" b="0">
                <a:solidFill>
                  <a:srgbClr val="0451A5"/>
                </a:solidFill>
                <a:effectLst/>
                <a:latin typeface="Consolas" panose="020B0609020204030204" pitchFamily="49" charset="0"/>
              </a:rPr>
              <a:t>"</a:t>
            </a:r>
            <a:r>
              <a:rPr lang="en-US" sz="1800" b="0">
                <a:solidFill>
                  <a:srgbClr val="000000"/>
                </a:solidFill>
                <a:effectLst/>
                <a:latin typeface="Consolas" panose="020B0609020204030204" pitchFamily="49" charset="0"/>
              </a:rPr>
              <a:t>: </a:t>
            </a:r>
            <a:r>
              <a:rPr lang="en-US" sz="1800" b="0">
                <a:solidFill>
                  <a:srgbClr val="A31515"/>
                </a:solidFill>
                <a:effectLst/>
                <a:latin typeface="Consolas" panose="020B0609020204030204" pitchFamily="49" charset="0"/>
              </a:rPr>
              <a:t>"Intel Corporation, 2022"</a:t>
            </a:r>
            <a:r>
              <a:rPr lang="en-US" sz="1800" b="0">
                <a:solidFill>
                  <a:srgbClr val="000000"/>
                </a:solidFill>
                <a:effectLst/>
                <a:latin typeface="Consolas" panose="020B0609020204030204" pitchFamily="49" charset="0"/>
              </a:rPr>
              <a:t>,</a:t>
            </a:r>
          </a:p>
          <a:p>
            <a:pPr marL="0" indent="0">
              <a:spcBef>
                <a:spcPts val="0"/>
              </a:spcBef>
              <a:buNone/>
            </a:pPr>
            <a:r>
              <a:rPr lang="en-US" sz="1800" b="0">
                <a:solidFill>
                  <a:srgbClr val="000000"/>
                </a:solidFill>
                <a:effectLst/>
                <a:latin typeface="Consolas" panose="020B0609020204030204" pitchFamily="49" charset="0"/>
              </a:rPr>
              <a:t>  </a:t>
            </a:r>
            <a:r>
              <a:rPr lang="en-US" sz="1800" b="0">
                <a:solidFill>
                  <a:srgbClr val="0451A5"/>
                </a:solidFill>
                <a:effectLst/>
                <a:latin typeface="Consolas" panose="020B0609020204030204" pitchFamily="49" charset="0"/>
              </a:rPr>
              <a:t>"</a:t>
            </a:r>
            <a:r>
              <a:rPr lang="en-US" sz="1800" b="0" err="1">
                <a:solidFill>
                  <a:srgbClr val="0451A5"/>
                </a:solidFill>
                <a:effectLst/>
                <a:latin typeface="Consolas" panose="020B0609020204030204" pitchFamily="49" charset="0"/>
              </a:rPr>
              <a:t>versionInfo</a:t>
            </a:r>
            <a:r>
              <a:rPr lang="en-US" sz="1800" b="0">
                <a:solidFill>
                  <a:srgbClr val="0451A5"/>
                </a:solidFill>
                <a:effectLst/>
                <a:latin typeface="Consolas" panose="020B0609020204030204" pitchFamily="49" charset="0"/>
              </a:rPr>
              <a:t>"</a:t>
            </a:r>
            <a:r>
              <a:rPr lang="en-US" sz="1800" b="0">
                <a:solidFill>
                  <a:srgbClr val="000000"/>
                </a:solidFill>
                <a:effectLst/>
                <a:latin typeface="Consolas" panose="020B0609020204030204" pitchFamily="49" charset="0"/>
              </a:rPr>
              <a:t>: </a:t>
            </a:r>
            <a:r>
              <a:rPr lang="en-US" sz="1800" b="0">
                <a:solidFill>
                  <a:srgbClr val="A31515"/>
                </a:solidFill>
                <a:effectLst/>
                <a:latin typeface="Consolas" panose="020B0609020204030204" pitchFamily="49" charset="0"/>
              </a:rPr>
              <a:t>"Intel Graphics Production Version Driver 101.3688"</a:t>
            </a:r>
            <a:r>
              <a:rPr lang="en-US" sz="1800" b="0">
                <a:solidFill>
                  <a:srgbClr val="000000"/>
                </a:solidFill>
                <a:effectLst/>
                <a:latin typeface="Consolas" panose="020B0609020204030204" pitchFamily="49" charset="0"/>
              </a:rPr>
              <a:t>,</a:t>
            </a:r>
          </a:p>
          <a:p>
            <a:pPr marL="0" indent="0">
              <a:spcBef>
                <a:spcPts val="0"/>
              </a:spcBef>
              <a:buNone/>
            </a:pPr>
            <a:r>
              <a:rPr lang="en-US" sz="1800" b="0">
                <a:solidFill>
                  <a:srgbClr val="000000"/>
                </a:solidFill>
                <a:effectLst/>
                <a:latin typeface="Consolas" panose="020B0609020204030204" pitchFamily="49" charset="0"/>
              </a:rPr>
              <a:t>  </a:t>
            </a:r>
            <a:r>
              <a:rPr lang="en-US" sz="1800" b="0">
                <a:solidFill>
                  <a:srgbClr val="0451A5"/>
                </a:solidFill>
                <a:effectLst/>
                <a:latin typeface="Consolas" panose="020B0609020204030204" pitchFamily="49" charset="0"/>
              </a:rPr>
              <a:t>"</a:t>
            </a:r>
            <a:r>
              <a:rPr lang="en-US" sz="1800" b="0" err="1">
                <a:solidFill>
                  <a:srgbClr val="0451A5"/>
                </a:solidFill>
                <a:effectLst/>
                <a:latin typeface="Consolas" panose="020B0609020204030204" pitchFamily="49" charset="0"/>
              </a:rPr>
              <a:t>packageFileName</a:t>
            </a:r>
            <a:r>
              <a:rPr lang="en-US" sz="1800" b="0">
                <a:solidFill>
                  <a:srgbClr val="0451A5"/>
                </a:solidFill>
                <a:effectLst/>
                <a:latin typeface="Consolas" panose="020B0609020204030204" pitchFamily="49" charset="0"/>
              </a:rPr>
              <a:t>"</a:t>
            </a:r>
            <a:r>
              <a:rPr lang="en-US" sz="1800" b="0">
                <a:solidFill>
                  <a:srgbClr val="000000"/>
                </a:solidFill>
                <a:effectLst/>
                <a:latin typeface="Consolas" panose="020B0609020204030204" pitchFamily="49" charset="0"/>
              </a:rPr>
              <a:t>: </a:t>
            </a:r>
            <a:r>
              <a:rPr lang="en-US" sz="1800" b="0">
                <a:solidFill>
                  <a:srgbClr val="A31515"/>
                </a:solidFill>
                <a:effectLst/>
                <a:latin typeface="Consolas" panose="020B0609020204030204" pitchFamily="49" charset="0"/>
              </a:rPr>
              <a:t>“win64.zip"</a:t>
            </a:r>
            <a:r>
              <a:rPr lang="en-US" sz="1800" b="0">
                <a:solidFill>
                  <a:srgbClr val="000000"/>
                </a:solidFill>
                <a:effectLst/>
                <a:latin typeface="Consolas" panose="020B0609020204030204" pitchFamily="49" charset="0"/>
              </a:rPr>
              <a:t>,</a:t>
            </a:r>
          </a:p>
          <a:p>
            <a:pPr marL="0" indent="0">
              <a:spcBef>
                <a:spcPts val="0"/>
              </a:spcBef>
              <a:buNone/>
            </a:pPr>
            <a:r>
              <a:rPr lang="en-US" sz="1800" b="0">
                <a:solidFill>
                  <a:srgbClr val="000000"/>
                </a:solidFill>
                <a:effectLst/>
                <a:latin typeface="Consolas" panose="020B0609020204030204" pitchFamily="49" charset="0"/>
              </a:rPr>
              <a:t>  </a:t>
            </a:r>
            <a:r>
              <a:rPr lang="en-US" sz="1800" b="0">
                <a:solidFill>
                  <a:srgbClr val="0451A5"/>
                </a:solidFill>
                <a:effectLst/>
                <a:latin typeface="Consolas" panose="020B0609020204030204" pitchFamily="49" charset="0"/>
              </a:rPr>
              <a:t>"supplier"</a:t>
            </a:r>
            <a:r>
              <a:rPr lang="en-US" sz="1800" b="0">
                <a:solidFill>
                  <a:srgbClr val="000000"/>
                </a:solidFill>
                <a:effectLst/>
                <a:latin typeface="Consolas" panose="020B0609020204030204" pitchFamily="49" charset="0"/>
              </a:rPr>
              <a:t>: </a:t>
            </a:r>
            <a:r>
              <a:rPr lang="en-US" sz="1800" b="0">
                <a:solidFill>
                  <a:srgbClr val="A31515"/>
                </a:solidFill>
                <a:effectLst/>
                <a:latin typeface="Consolas" panose="020B0609020204030204" pitchFamily="49" charset="0"/>
              </a:rPr>
              <a:t>"Organization: Intel Corporation (support@intel.com)"</a:t>
            </a:r>
            <a:r>
              <a:rPr lang="en-US" sz="1800" b="0">
                <a:solidFill>
                  <a:srgbClr val="000000"/>
                </a:solidFill>
                <a:effectLst/>
                <a:latin typeface="Consolas" panose="020B0609020204030204" pitchFamily="49" charset="0"/>
              </a:rPr>
              <a:t>,</a:t>
            </a:r>
          </a:p>
          <a:p>
            <a:pPr marL="0" indent="0">
              <a:spcBef>
                <a:spcPts val="0"/>
              </a:spcBef>
              <a:buNone/>
            </a:pPr>
            <a:r>
              <a:rPr lang="en-US" sz="1800" b="0">
                <a:solidFill>
                  <a:srgbClr val="000000"/>
                </a:solidFill>
                <a:effectLst/>
                <a:latin typeface="Consolas" panose="020B0609020204030204" pitchFamily="49" charset="0"/>
              </a:rPr>
              <a:t>  </a:t>
            </a:r>
            <a:r>
              <a:rPr lang="en-US" sz="1800" b="0">
                <a:solidFill>
                  <a:srgbClr val="0451A5"/>
                </a:solidFill>
                <a:effectLst/>
                <a:latin typeface="Consolas" panose="020B0609020204030204" pitchFamily="49" charset="0"/>
              </a:rPr>
              <a:t>"</a:t>
            </a:r>
            <a:r>
              <a:rPr lang="en-US" sz="1800" b="0" err="1">
                <a:solidFill>
                  <a:srgbClr val="0451A5"/>
                </a:solidFill>
                <a:effectLst/>
                <a:latin typeface="Consolas" panose="020B0609020204030204" pitchFamily="49" charset="0"/>
              </a:rPr>
              <a:t>externalRefs</a:t>
            </a:r>
            <a:r>
              <a:rPr lang="en-US" sz="1800" b="0">
                <a:solidFill>
                  <a:srgbClr val="0451A5"/>
                </a:solidFill>
                <a:effectLst/>
                <a:latin typeface="Consolas" panose="020B0609020204030204" pitchFamily="49" charset="0"/>
              </a:rPr>
              <a:t>"</a:t>
            </a:r>
            <a:r>
              <a:rPr lang="en-US" sz="1800" b="0">
                <a:solidFill>
                  <a:srgbClr val="000000"/>
                </a:solidFill>
                <a:effectLst/>
                <a:latin typeface="Consolas" panose="020B0609020204030204" pitchFamily="49" charset="0"/>
              </a:rPr>
              <a:t>: [</a:t>
            </a:r>
          </a:p>
          <a:p>
            <a:pPr marL="0" indent="0">
              <a:spcBef>
                <a:spcPts val="0"/>
              </a:spcBef>
              <a:buNone/>
            </a:pPr>
            <a:r>
              <a:rPr lang="en-US" sz="1800" b="0">
                <a:solidFill>
                  <a:srgbClr val="000000"/>
                </a:solidFill>
                <a:effectLst/>
                <a:latin typeface="Consolas" panose="020B0609020204030204" pitchFamily="49" charset="0"/>
              </a:rPr>
              <a:t>                   {</a:t>
            </a:r>
          </a:p>
          <a:p>
            <a:pPr marL="0" indent="0">
              <a:spcBef>
                <a:spcPts val="0"/>
              </a:spcBef>
              <a:buNone/>
            </a:pPr>
            <a:r>
              <a:rPr lang="en-US" sz="1800" b="0">
                <a:solidFill>
                  <a:srgbClr val="000000"/>
                </a:solidFill>
                <a:effectLst/>
                <a:latin typeface="Consolas" panose="020B0609020204030204" pitchFamily="49" charset="0"/>
              </a:rPr>
              <a:t>                    </a:t>
            </a:r>
            <a:r>
              <a:rPr lang="en-US" sz="1800" b="0">
                <a:solidFill>
                  <a:srgbClr val="0451A5"/>
                </a:solidFill>
                <a:effectLst/>
                <a:latin typeface="Consolas" panose="020B0609020204030204" pitchFamily="49" charset="0"/>
              </a:rPr>
              <a:t>"</a:t>
            </a:r>
            <a:r>
              <a:rPr lang="en-US" sz="1800" b="0" err="1">
                <a:solidFill>
                  <a:srgbClr val="0451A5"/>
                </a:solidFill>
                <a:effectLst/>
                <a:latin typeface="Consolas" panose="020B0609020204030204" pitchFamily="49" charset="0"/>
              </a:rPr>
              <a:t>referenceCategory</a:t>
            </a:r>
            <a:r>
              <a:rPr lang="en-US" sz="1800" b="0">
                <a:solidFill>
                  <a:srgbClr val="0451A5"/>
                </a:solidFill>
                <a:effectLst/>
                <a:latin typeface="Consolas" panose="020B0609020204030204" pitchFamily="49" charset="0"/>
              </a:rPr>
              <a:t>"</a:t>
            </a:r>
            <a:r>
              <a:rPr lang="en-US" sz="1800" b="0">
                <a:solidFill>
                  <a:srgbClr val="000000"/>
                </a:solidFill>
                <a:effectLst/>
                <a:latin typeface="Consolas" panose="020B0609020204030204" pitchFamily="49" charset="0"/>
              </a:rPr>
              <a:t>: </a:t>
            </a:r>
            <a:r>
              <a:rPr lang="en-US" sz="1800" b="0">
                <a:solidFill>
                  <a:srgbClr val="A31515"/>
                </a:solidFill>
                <a:effectLst/>
                <a:latin typeface="Consolas" panose="020B0609020204030204" pitchFamily="49" charset="0"/>
              </a:rPr>
              <a:t>"OTHER"</a:t>
            </a:r>
            <a:r>
              <a:rPr lang="en-US" sz="1800" b="0">
                <a:solidFill>
                  <a:srgbClr val="000000"/>
                </a:solidFill>
                <a:effectLst/>
                <a:latin typeface="Consolas" panose="020B0609020204030204" pitchFamily="49" charset="0"/>
              </a:rPr>
              <a:t>,</a:t>
            </a:r>
          </a:p>
          <a:p>
            <a:pPr marL="0" indent="0">
              <a:spcBef>
                <a:spcPts val="0"/>
              </a:spcBef>
              <a:buNone/>
            </a:pPr>
            <a:r>
              <a:rPr lang="en-US" sz="1800" b="0">
                <a:solidFill>
                  <a:srgbClr val="000000"/>
                </a:solidFill>
                <a:effectLst/>
                <a:latin typeface="Consolas" panose="020B0609020204030204" pitchFamily="49" charset="0"/>
              </a:rPr>
              <a:t>                    </a:t>
            </a:r>
            <a:r>
              <a:rPr lang="en-US" sz="1800" b="0">
                <a:solidFill>
                  <a:srgbClr val="0451A5"/>
                </a:solidFill>
                <a:effectLst/>
                <a:latin typeface="Consolas" panose="020B0609020204030204" pitchFamily="49" charset="0"/>
              </a:rPr>
              <a:t>"</a:t>
            </a:r>
            <a:r>
              <a:rPr lang="en-US" sz="1800" b="0" err="1">
                <a:solidFill>
                  <a:srgbClr val="0451A5"/>
                </a:solidFill>
                <a:effectLst/>
                <a:latin typeface="Consolas" panose="020B0609020204030204" pitchFamily="49" charset="0"/>
              </a:rPr>
              <a:t>referenceType</a:t>
            </a:r>
            <a:r>
              <a:rPr lang="en-US" sz="1800" b="0">
                <a:solidFill>
                  <a:srgbClr val="0451A5"/>
                </a:solidFill>
                <a:effectLst/>
                <a:latin typeface="Consolas" panose="020B0609020204030204" pitchFamily="49" charset="0"/>
              </a:rPr>
              <a:t>"</a:t>
            </a:r>
            <a:r>
              <a:rPr lang="en-US" sz="1800" b="0">
                <a:solidFill>
                  <a:srgbClr val="000000"/>
                </a:solidFill>
                <a:effectLst/>
                <a:latin typeface="Consolas" panose="020B0609020204030204" pitchFamily="49" charset="0"/>
              </a:rPr>
              <a:t>: </a:t>
            </a:r>
            <a:r>
              <a:rPr lang="en-US" sz="1800" b="0">
                <a:solidFill>
                  <a:srgbClr val="A31515"/>
                </a:solidFill>
                <a:effectLst/>
                <a:latin typeface="Consolas" panose="020B0609020204030204" pitchFamily="49" charset="0"/>
              </a:rPr>
              <a:t>“</a:t>
            </a:r>
            <a:r>
              <a:rPr lang="en-US" sz="1800" b="0" err="1">
                <a:solidFill>
                  <a:srgbClr val="A31515"/>
                </a:solidFill>
                <a:effectLst/>
                <a:latin typeface="Consolas" panose="020B0609020204030204" pitchFamily="49" charset="0"/>
              </a:rPr>
              <a:t>IntelContentID</a:t>
            </a:r>
            <a:r>
              <a:rPr lang="en-US" sz="1800" b="0">
                <a:solidFill>
                  <a:srgbClr val="A31515"/>
                </a:solidFill>
                <a:effectLst/>
                <a:latin typeface="Consolas" panose="020B0609020204030204" pitchFamily="49" charset="0"/>
              </a:rPr>
              <a:t>"</a:t>
            </a:r>
            <a:r>
              <a:rPr lang="en-US" sz="1800" b="0">
                <a:solidFill>
                  <a:srgbClr val="000000"/>
                </a:solidFill>
                <a:effectLst/>
                <a:latin typeface="Consolas" panose="020B0609020204030204" pitchFamily="49" charset="0"/>
              </a:rPr>
              <a:t>,</a:t>
            </a:r>
          </a:p>
          <a:p>
            <a:pPr marL="0" indent="0">
              <a:spcBef>
                <a:spcPts val="0"/>
              </a:spcBef>
              <a:buNone/>
            </a:pPr>
            <a:r>
              <a:rPr lang="en-US" sz="1800" b="0">
                <a:solidFill>
                  <a:srgbClr val="000000"/>
                </a:solidFill>
                <a:effectLst/>
                <a:latin typeface="Consolas" panose="020B0609020204030204" pitchFamily="49" charset="0"/>
              </a:rPr>
              <a:t>                    </a:t>
            </a:r>
            <a:r>
              <a:rPr lang="en-US" sz="1800" b="0">
                <a:solidFill>
                  <a:srgbClr val="0451A5"/>
                </a:solidFill>
                <a:effectLst/>
                <a:latin typeface="Consolas" panose="020B0609020204030204" pitchFamily="49" charset="0"/>
              </a:rPr>
              <a:t>"</a:t>
            </a:r>
            <a:r>
              <a:rPr lang="en-US" sz="1800" b="0" err="1">
                <a:solidFill>
                  <a:srgbClr val="0451A5"/>
                </a:solidFill>
                <a:effectLst/>
                <a:latin typeface="Consolas" panose="020B0609020204030204" pitchFamily="49" charset="0"/>
              </a:rPr>
              <a:t>referenceLocator</a:t>
            </a:r>
            <a:r>
              <a:rPr lang="en-US" sz="1800" b="0">
                <a:solidFill>
                  <a:srgbClr val="0451A5"/>
                </a:solidFill>
                <a:effectLst/>
                <a:latin typeface="Consolas" panose="020B0609020204030204" pitchFamily="49" charset="0"/>
              </a:rPr>
              <a:t>"</a:t>
            </a:r>
            <a:r>
              <a:rPr lang="en-US" sz="1800" b="0">
                <a:solidFill>
                  <a:srgbClr val="000000"/>
                </a:solidFill>
                <a:effectLst/>
                <a:latin typeface="Consolas" panose="020B0609020204030204" pitchFamily="49" charset="0"/>
              </a:rPr>
              <a:t>: </a:t>
            </a:r>
            <a:r>
              <a:rPr lang="en-US" sz="1800" b="0">
                <a:solidFill>
                  <a:srgbClr val="A31515"/>
                </a:solidFill>
                <a:effectLst/>
                <a:latin typeface="Consolas" panose="020B0609020204030204" pitchFamily="49" charset="0"/>
              </a:rPr>
              <a:t>"</a:t>
            </a:r>
            <a:r>
              <a:rPr lang="en-US" sz="1800" b="0">
                <a:solidFill>
                  <a:srgbClr val="098658"/>
                </a:solidFill>
                <a:effectLst/>
                <a:latin typeface="Consolas" panose="020B0609020204030204" pitchFamily="49" charset="0"/>
              </a:rPr>
              <a:t>751057</a:t>
            </a:r>
            <a:r>
              <a:rPr lang="en-US" sz="1800" b="0">
                <a:solidFill>
                  <a:srgbClr val="A31515"/>
                </a:solidFill>
                <a:effectLst/>
                <a:latin typeface="Consolas" panose="020B0609020204030204" pitchFamily="49" charset="0"/>
              </a:rPr>
              <a:t>"</a:t>
            </a:r>
            <a:r>
              <a:rPr lang="en-US" sz="1800" b="0">
                <a:solidFill>
                  <a:srgbClr val="000000"/>
                </a:solidFill>
                <a:effectLst/>
                <a:latin typeface="Consolas" panose="020B0609020204030204" pitchFamily="49" charset="0"/>
              </a:rPr>
              <a:t>,</a:t>
            </a:r>
          </a:p>
          <a:p>
            <a:pPr marL="0" indent="0">
              <a:spcBef>
                <a:spcPts val="0"/>
              </a:spcBef>
              <a:buNone/>
            </a:pPr>
            <a:r>
              <a:rPr lang="en-US" sz="1800" b="0">
                <a:solidFill>
                  <a:srgbClr val="000000"/>
                </a:solidFill>
                <a:effectLst/>
                <a:latin typeface="Consolas" panose="020B0609020204030204" pitchFamily="49" charset="0"/>
              </a:rPr>
              <a:t>                    </a:t>
            </a:r>
            <a:r>
              <a:rPr lang="en-US" sz="1800" b="0">
                <a:solidFill>
                  <a:srgbClr val="0451A5"/>
                </a:solidFill>
                <a:effectLst/>
                <a:latin typeface="Consolas" panose="020B0609020204030204" pitchFamily="49" charset="0"/>
              </a:rPr>
              <a:t>"comment"</a:t>
            </a:r>
            <a:r>
              <a:rPr lang="en-US" sz="1800" b="0">
                <a:solidFill>
                  <a:srgbClr val="000000"/>
                </a:solidFill>
                <a:effectLst/>
                <a:latin typeface="Consolas" panose="020B0609020204030204" pitchFamily="49" charset="0"/>
              </a:rPr>
              <a:t>: </a:t>
            </a:r>
            <a:r>
              <a:rPr lang="en-US" sz="1800" b="0">
                <a:solidFill>
                  <a:srgbClr val="A31515"/>
                </a:solidFill>
                <a:effectLst/>
                <a:latin typeface="Consolas" panose="020B0609020204030204" pitchFamily="49" charset="0"/>
              </a:rPr>
              <a:t>"Intel Design Center Content"</a:t>
            </a:r>
            <a:endParaRPr lang="en-US" sz="1800" b="0">
              <a:solidFill>
                <a:srgbClr val="000000"/>
              </a:solidFill>
              <a:effectLst/>
              <a:latin typeface="Consolas" panose="020B0609020204030204" pitchFamily="49" charset="0"/>
            </a:endParaRPr>
          </a:p>
          <a:p>
            <a:pPr marL="0" indent="0">
              <a:spcBef>
                <a:spcPts val="0"/>
              </a:spcBef>
              <a:buNone/>
            </a:pPr>
            <a:r>
              <a:rPr lang="en-US" sz="1800" b="0">
                <a:solidFill>
                  <a:srgbClr val="000000"/>
                </a:solidFill>
                <a:effectLst/>
                <a:latin typeface="Consolas" panose="020B0609020204030204" pitchFamily="49" charset="0"/>
              </a:rPr>
              <a:t>                    }</a:t>
            </a:r>
          </a:p>
          <a:p>
            <a:pPr marL="0" indent="0">
              <a:spcBef>
                <a:spcPts val="0"/>
              </a:spcBef>
              <a:buNone/>
            </a:pPr>
            <a:r>
              <a:rPr lang="en-US" sz="1800" b="0">
                <a:solidFill>
                  <a:srgbClr val="000000"/>
                </a:solidFill>
                <a:effectLst/>
                <a:latin typeface="Consolas" panose="020B0609020204030204" pitchFamily="49" charset="0"/>
              </a:rPr>
              <a:t>                   ],</a:t>
            </a:r>
          </a:p>
        </p:txBody>
      </p:sp>
      <p:sp>
        <p:nvSpPr>
          <p:cNvPr id="4" name="Speech Bubble: Rectangle with Corners Rounded 3">
            <a:extLst>
              <a:ext uri="{FF2B5EF4-FFF2-40B4-BE49-F238E27FC236}">
                <a16:creationId xmlns:a16="http://schemas.microsoft.com/office/drawing/2014/main" id="{EB58C0B5-7A82-435C-8C2D-B36C48D0AAD4}"/>
              </a:ext>
            </a:extLst>
          </p:cNvPr>
          <p:cNvSpPr/>
          <p:nvPr/>
        </p:nvSpPr>
        <p:spPr>
          <a:xfrm>
            <a:off x="7231310" y="777002"/>
            <a:ext cx="2377440" cy="548640"/>
          </a:xfrm>
          <a:prstGeom prst="wedgeRoundRectCallout">
            <a:avLst>
              <a:gd name="adj1" fmla="val -33230"/>
              <a:gd name="adj2" fmla="val 928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Generated ID for this Package </a:t>
            </a:r>
          </a:p>
        </p:txBody>
      </p:sp>
      <p:sp>
        <p:nvSpPr>
          <p:cNvPr id="5" name="Speech Bubble: Rectangle with Corners Rounded 4">
            <a:extLst>
              <a:ext uri="{FF2B5EF4-FFF2-40B4-BE49-F238E27FC236}">
                <a16:creationId xmlns:a16="http://schemas.microsoft.com/office/drawing/2014/main" id="{3661C906-5E95-4939-834E-95ED378DA3FA}"/>
              </a:ext>
            </a:extLst>
          </p:cNvPr>
          <p:cNvSpPr/>
          <p:nvPr/>
        </p:nvSpPr>
        <p:spPr>
          <a:xfrm>
            <a:off x="8908597" y="4238300"/>
            <a:ext cx="2377440" cy="548640"/>
          </a:xfrm>
          <a:prstGeom prst="wedgeRoundRectCallout">
            <a:avLst>
              <a:gd name="adj1" fmla="val -78049"/>
              <a:gd name="adj2" fmla="val -766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Supplier Name for this package</a:t>
            </a:r>
          </a:p>
        </p:txBody>
      </p:sp>
      <p:sp>
        <p:nvSpPr>
          <p:cNvPr id="6" name="Speech Bubble: Rectangle with Corners Rounded 5">
            <a:extLst>
              <a:ext uri="{FF2B5EF4-FFF2-40B4-BE49-F238E27FC236}">
                <a16:creationId xmlns:a16="http://schemas.microsoft.com/office/drawing/2014/main" id="{81A6655F-3E35-4474-A3A1-26257ED9149E}"/>
              </a:ext>
            </a:extLst>
          </p:cNvPr>
          <p:cNvSpPr/>
          <p:nvPr/>
        </p:nvSpPr>
        <p:spPr>
          <a:xfrm>
            <a:off x="9608750" y="1653752"/>
            <a:ext cx="2377440" cy="548640"/>
          </a:xfrm>
          <a:prstGeom prst="wedgeRoundRectCallout">
            <a:avLst>
              <a:gd name="adj1" fmla="val -65970"/>
              <a:gd name="adj2" fmla="val 74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Component Name for this package from RDC</a:t>
            </a:r>
          </a:p>
        </p:txBody>
      </p:sp>
      <p:sp>
        <p:nvSpPr>
          <p:cNvPr id="7" name="Speech Bubble: Rectangle with Corners Rounded 6">
            <a:extLst>
              <a:ext uri="{FF2B5EF4-FFF2-40B4-BE49-F238E27FC236}">
                <a16:creationId xmlns:a16="http://schemas.microsoft.com/office/drawing/2014/main" id="{AA533328-3DB4-400A-A4F9-0C040A88CF90}"/>
              </a:ext>
            </a:extLst>
          </p:cNvPr>
          <p:cNvSpPr/>
          <p:nvPr/>
        </p:nvSpPr>
        <p:spPr>
          <a:xfrm>
            <a:off x="9608750" y="3219417"/>
            <a:ext cx="2377440" cy="548640"/>
          </a:xfrm>
          <a:prstGeom prst="wedgeRoundRectCallout">
            <a:avLst>
              <a:gd name="adj1" fmla="val -62156"/>
              <a:gd name="adj2" fmla="val -63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Component Version for this package</a:t>
            </a:r>
          </a:p>
        </p:txBody>
      </p:sp>
      <p:sp>
        <p:nvSpPr>
          <p:cNvPr id="10" name="Speech Bubble: Rectangle with Corners Rounded 9">
            <a:extLst>
              <a:ext uri="{FF2B5EF4-FFF2-40B4-BE49-F238E27FC236}">
                <a16:creationId xmlns:a16="http://schemas.microsoft.com/office/drawing/2014/main" id="{FBB2EFB7-1245-4293-8E4B-F9A64AB0E2A0}"/>
              </a:ext>
            </a:extLst>
          </p:cNvPr>
          <p:cNvSpPr/>
          <p:nvPr/>
        </p:nvSpPr>
        <p:spPr>
          <a:xfrm>
            <a:off x="9608750" y="2436584"/>
            <a:ext cx="2377440" cy="548640"/>
          </a:xfrm>
          <a:prstGeom prst="wedgeRoundRectCallout">
            <a:avLst>
              <a:gd name="adj1" fmla="val -65334"/>
              <a:gd name="adj2" fmla="val -5458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Download Location for this package</a:t>
            </a:r>
          </a:p>
        </p:txBody>
      </p:sp>
      <p:sp>
        <p:nvSpPr>
          <p:cNvPr id="12" name="Rectangle: Rounded Corners 11">
            <a:extLst>
              <a:ext uri="{FF2B5EF4-FFF2-40B4-BE49-F238E27FC236}">
                <a16:creationId xmlns:a16="http://schemas.microsoft.com/office/drawing/2014/main" id="{D775BE88-BE9B-419B-9B6C-DF4EFE3C65B6}"/>
              </a:ext>
            </a:extLst>
          </p:cNvPr>
          <p:cNvSpPr/>
          <p:nvPr/>
        </p:nvSpPr>
        <p:spPr>
          <a:xfrm>
            <a:off x="271888" y="4512620"/>
            <a:ext cx="1712273" cy="1520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External Reference to RDC</a:t>
            </a:r>
          </a:p>
        </p:txBody>
      </p:sp>
      <p:sp>
        <p:nvSpPr>
          <p:cNvPr id="13" name="Double Brace 12">
            <a:extLst>
              <a:ext uri="{FF2B5EF4-FFF2-40B4-BE49-F238E27FC236}">
                <a16:creationId xmlns:a16="http://schemas.microsoft.com/office/drawing/2014/main" id="{B1133808-2574-4FA9-A9E5-761EF3949EBB}"/>
              </a:ext>
            </a:extLst>
          </p:cNvPr>
          <p:cNvSpPr/>
          <p:nvPr/>
        </p:nvSpPr>
        <p:spPr>
          <a:xfrm>
            <a:off x="2147582" y="4513277"/>
            <a:ext cx="6241409" cy="1519571"/>
          </a:xfrm>
          <a:prstGeom prst="bracePair">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8" name="Rectangle 7">
            <a:extLst>
              <a:ext uri="{FF2B5EF4-FFF2-40B4-BE49-F238E27FC236}">
                <a16:creationId xmlns:a16="http://schemas.microsoft.com/office/drawing/2014/main" id="{96532F8A-1AE1-4336-C45C-F22DA20BB36F}"/>
              </a:ext>
            </a:extLst>
          </p:cNvPr>
          <p:cNvSpPr/>
          <p:nvPr/>
        </p:nvSpPr>
        <p:spPr>
          <a:xfrm>
            <a:off x="3137731" y="6549529"/>
            <a:ext cx="6147148" cy="276999"/>
          </a:xfrm>
          <a:prstGeom prst="rect">
            <a:avLst/>
          </a:prstGeom>
        </p:spPr>
        <p:txBody>
          <a:bodyPr wrap="square">
            <a:spAutoFit/>
          </a:bodyPr>
          <a:lstStyle/>
          <a:p>
            <a:pPr algn="ctr"/>
            <a:r>
              <a:rPr lang="en-US" sz="1200" b="1"/>
              <a:t>Microsoft-Intel Confidential</a:t>
            </a:r>
          </a:p>
        </p:txBody>
      </p:sp>
    </p:spTree>
    <p:extLst>
      <p:ext uri="{BB962C8B-B14F-4D97-AF65-F5344CB8AC3E}">
        <p14:creationId xmlns:p14="http://schemas.microsoft.com/office/powerpoint/2010/main" val="3974347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9F20E5-1C5E-4BF0-A82B-449E1D1C6791}"/>
              </a:ext>
            </a:extLst>
          </p:cNvPr>
          <p:cNvSpPr>
            <a:spLocks noGrp="1"/>
          </p:cNvSpPr>
          <p:nvPr>
            <p:ph type="title"/>
          </p:nvPr>
        </p:nvSpPr>
        <p:spPr/>
        <p:txBody>
          <a:bodyPr/>
          <a:lstStyle/>
          <a:p>
            <a:r>
              <a:rPr lang="en-US"/>
              <a:t>Package File Data</a:t>
            </a:r>
            <a:br>
              <a:rPr lang="en-US"/>
            </a:br>
            <a:endParaRPr lang="en-US"/>
          </a:p>
        </p:txBody>
      </p:sp>
      <p:sp>
        <p:nvSpPr>
          <p:cNvPr id="3" name="Content Placeholder 2">
            <a:extLst>
              <a:ext uri="{FF2B5EF4-FFF2-40B4-BE49-F238E27FC236}">
                <a16:creationId xmlns:a16="http://schemas.microsoft.com/office/drawing/2014/main" id="{D285431E-DFDD-4C02-A9AA-388EE23C9E20}"/>
              </a:ext>
            </a:extLst>
          </p:cNvPr>
          <p:cNvSpPr>
            <a:spLocks noGrp="1"/>
          </p:cNvSpPr>
          <p:nvPr>
            <p:ph sz="quarter" idx="13"/>
          </p:nvPr>
        </p:nvSpPr>
        <p:spPr>
          <a:xfrm>
            <a:off x="152400" y="1604435"/>
            <a:ext cx="11887200" cy="4567767"/>
          </a:xfrm>
        </p:spPr>
        <p:txBody>
          <a:bodyPr>
            <a:normAutofit lnSpcReduction="10000"/>
          </a:bodyPr>
          <a:lstStyle/>
          <a:p>
            <a:pPr marL="0" indent="0">
              <a:spcBef>
                <a:spcPts val="0"/>
              </a:spcBef>
              <a:buNone/>
            </a:pPr>
            <a:r>
              <a:rPr lang="en-US" sz="1600" b="0">
                <a:solidFill>
                  <a:srgbClr val="0451A5"/>
                </a:solidFill>
                <a:effectLst/>
                <a:latin typeface="Consolas" panose="020B0609020204030204" pitchFamily="49" charset="0"/>
              </a:rPr>
              <a:t>"files"</a:t>
            </a:r>
            <a:r>
              <a:rPr lang="en-US" sz="1600" b="0">
                <a:solidFill>
                  <a:srgbClr val="000000"/>
                </a:solidFill>
                <a:effectLst/>
                <a:latin typeface="Consolas" panose="020B0609020204030204" pitchFamily="49" charset="0"/>
              </a:rPr>
              <a:t>: [</a:t>
            </a:r>
          </a:p>
          <a:p>
            <a:pPr marL="0" indent="0">
              <a:spcBef>
                <a:spcPts val="0"/>
              </a:spcBef>
              <a:buNone/>
            </a:pPr>
            <a:r>
              <a:rPr lang="en-US" sz="1600" b="0">
                <a:solidFill>
                  <a:srgbClr val="000000"/>
                </a:solidFill>
                <a:effectLst/>
                <a:latin typeface="Consolas" panose="020B0609020204030204" pitchFamily="49" charset="0"/>
              </a:rPr>
              <a:t>           {</a:t>
            </a:r>
          </a:p>
          <a:p>
            <a:pPr marL="0" indent="0">
              <a:spcBef>
                <a:spcPts val="0"/>
              </a:spcBef>
              <a:buNone/>
            </a:pPr>
            <a:r>
              <a:rPr lang="en-US" sz="1600" b="0">
                <a:solidFill>
                  <a:srgbClr val="000000"/>
                </a:solidFill>
                <a:effectLst/>
                <a:latin typeface="Consolas" panose="020B0609020204030204" pitchFamily="49" charset="0"/>
              </a:rPr>
              <a:t>             </a:t>
            </a:r>
            <a:r>
              <a:rPr lang="en-US" sz="1600" b="0">
                <a:solidFill>
                  <a:srgbClr val="0451A5"/>
                </a:solidFill>
                <a:effectLst/>
                <a:latin typeface="Consolas" panose="020B0609020204030204" pitchFamily="49" charset="0"/>
              </a:rPr>
              <a:t>"File"</a:t>
            </a:r>
            <a:r>
              <a:rPr lang="en-US" sz="1600" b="0">
                <a:solidFill>
                  <a:srgbClr val="000000"/>
                </a:solidFill>
                <a:effectLst/>
                <a:latin typeface="Consolas" panose="020B0609020204030204" pitchFamily="49" charset="0"/>
              </a:rPr>
              <a:t>: {</a:t>
            </a:r>
          </a:p>
          <a:p>
            <a:pPr marL="0" indent="0">
              <a:spcBef>
                <a:spcPts val="0"/>
              </a:spcBef>
              <a:buNone/>
            </a:pPr>
            <a:r>
              <a:rPr lang="en-US" sz="1600" b="0">
                <a:solidFill>
                  <a:srgbClr val="000000"/>
                </a:solidFill>
                <a:effectLst/>
                <a:latin typeface="Consolas" panose="020B0609020204030204" pitchFamily="49" charset="0"/>
              </a:rPr>
              <a:t>                      </a:t>
            </a:r>
            <a:r>
              <a:rPr lang="en-US" sz="1600" b="0">
                <a:solidFill>
                  <a:srgbClr val="0451A5"/>
                </a:solidFill>
                <a:effectLst/>
                <a:latin typeface="Consolas" panose="020B0609020204030204" pitchFamily="49" charset="0"/>
              </a:rPr>
              <a:t>"name"</a:t>
            </a:r>
            <a:r>
              <a:rPr lang="en-US" sz="1600" b="0">
                <a:solidFill>
                  <a:srgbClr val="000000"/>
                </a:solidFill>
                <a:effectLst/>
                <a:latin typeface="Consolas" panose="020B0609020204030204" pitchFamily="49" charset="0"/>
              </a:rPr>
              <a:t>: </a:t>
            </a:r>
            <a:r>
              <a:rPr lang="en-US" sz="1600" b="0">
                <a:solidFill>
                  <a:srgbClr val="A31515"/>
                </a:solidFill>
                <a:effectLst/>
                <a:latin typeface="Consolas" panose="020B0609020204030204" pitchFamily="49" charset="0"/>
              </a:rPr>
              <a:t>"win64.zip"</a:t>
            </a:r>
            <a:r>
              <a:rPr lang="en-US" sz="1600" b="0">
                <a:solidFill>
                  <a:srgbClr val="000000"/>
                </a:solidFill>
                <a:effectLst/>
                <a:latin typeface="Consolas" panose="020B0609020204030204" pitchFamily="49" charset="0"/>
              </a:rPr>
              <a:t>,</a:t>
            </a:r>
          </a:p>
          <a:p>
            <a:pPr marL="0" indent="0">
              <a:spcBef>
                <a:spcPts val="0"/>
              </a:spcBef>
              <a:buNone/>
            </a:pPr>
            <a:r>
              <a:rPr lang="en-US" sz="1600" b="0">
                <a:solidFill>
                  <a:srgbClr val="000000"/>
                </a:solidFill>
                <a:effectLst/>
                <a:latin typeface="Consolas" panose="020B0609020204030204" pitchFamily="49" charset="0"/>
              </a:rPr>
              <a:t>                      </a:t>
            </a:r>
            <a:r>
              <a:rPr lang="en-US" sz="1600" b="0">
                <a:solidFill>
                  <a:srgbClr val="0451A5"/>
                </a:solidFill>
                <a:effectLst/>
                <a:latin typeface="Consolas" panose="020B0609020204030204" pitchFamily="49" charset="0"/>
              </a:rPr>
              <a:t>"SPDXID"</a:t>
            </a:r>
            <a:r>
              <a:rPr lang="en-US" sz="1600" b="0">
                <a:solidFill>
                  <a:srgbClr val="000000"/>
                </a:solidFill>
                <a:effectLst/>
                <a:latin typeface="Consolas" panose="020B0609020204030204" pitchFamily="49" charset="0"/>
              </a:rPr>
              <a:t>: </a:t>
            </a:r>
            <a:r>
              <a:rPr lang="en-US" sz="1600" b="0">
                <a:solidFill>
                  <a:srgbClr val="A31515"/>
                </a:solidFill>
                <a:effectLst/>
                <a:latin typeface="Consolas" panose="020B0609020204030204" pitchFamily="49" charset="0"/>
              </a:rPr>
              <a:t>"SPDXRef-file-14fd6bc5-d0e1-4232-a075-6dda1b5c0eaf"</a:t>
            </a:r>
            <a:r>
              <a:rPr lang="en-US" sz="1600" b="0">
                <a:solidFill>
                  <a:srgbClr val="000000"/>
                </a:solidFill>
                <a:effectLst/>
                <a:latin typeface="Consolas" panose="020B0609020204030204" pitchFamily="49" charset="0"/>
              </a:rPr>
              <a:t>,</a:t>
            </a:r>
          </a:p>
          <a:p>
            <a:pPr marL="0" indent="0">
              <a:spcBef>
                <a:spcPts val="0"/>
              </a:spcBef>
              <a:buNone/>
            </a:pPr>
            <a:r>
              <a:rPr lang="en-US" sz="1600" b="0">
                <a:solidFill>
                  <a:srgbClr val="000000"/>
                </a:solidFill>
                <a:effectLst/>
                <a:latin typeface="Consolas" panose="020B0609020204030204" pitchFamily="49" charset="0"/>
              </a:rPr>
              <a:t>                      </a:t>
            </a:r>
            <a:r>
              <a:rPr lang="en-US" sz="1600" b="0">
                <a:solidFill>
                  <a:srgbClr val="0451A5"/>
                </a:solidFill>
                <a:effectLst/>
                <a:latin typeface="Consolas" panose="020B0609020204030204" pitchFamily="49" charset="0"/>
              </a:rPr>
              <a:t>"checksums"</a:t>
            </a:r>
            <a:r>
              <a:rPr lang="en-US" sz="1600" b="0">
                <a:solidFill>
                  <a:srgbClr val="000000"/>
                </a:solidFill>
                <a:effectLst/>
                <a:latin typeface="Consolas" panose="020B0609020204030204" pitchFamily="49" charset="0"/>
              </a:rPr>
              <a:t>: [</a:t>
            </a:r>
          </a:p>
          <a:p>
            <a:pPr marL="0" indent="0">
              <a:spcBef>
                <a:spcPts val="0"/>
              </a:spcBef>
              <a:buNone/>
            </a:pPr>
            <a:r>
              <a:rPr lang="en-US" sz="1600" b="0">
                <a:solidFill>
                  <a:srgbClr val="000000"/>
                </a:solidFill>
                <a:effectLst/>
                <a:latin typeface="Consolas" panose="020B0609020204030204" pitchFamily="49" charset="0"/>
              </a:rPr>
              <a:t>                          {</a:t>
            </a:r>
          </a:p>
          <a:p>
            <a:pPr marL="0" indent="0">
              <a:spcBef>
                <a:spcPts val="0"/>
              </a:spcBef>
              <a:buNone/>
            </a:pPr>
            <a:r>
              <a:rPr lang="en-US" sz="1600" b="0">
                <a:solidFill>
                  <a:srgbClr val="000000"/>
                </a:solidFill>
                <a:effectLst/>
                <a:latin typeface="Consolas" panose="020B0609020204030204" pitchFamily="49" charset="0"/>
              </a:rPr>
              <a:t>                           </a:t>
            </a:r>
            <a:r>
              <a:rPr lang="en-US" sz="1600" b="0">
                <a:solidFill>
                  <a:srgbClr val="0451A5"/>
                </a:solidFill>
                <a:effectLst/>
                <a:latin typeface="Consolas" panose="020B0609020204030204" pitchFamily="49" charset="0"/>
              </a:rPr>
              <a:t>"algorithm"</a:t>
            </a:r>
            <a:r>
              <a:rPr lang="en-US" sz="1600" b="0">
                <a:solidFill>
                  <a:srgbClr val="000000"/>
                </a:solidFill>
                <a:effectLst/>
                <a:latin typeface="Consolas" panose="020B0609020204030204" pitchFamily="49" charset="0"/>
              </a:rPr>
              <a:t>: </a:t>
            </a:r>
            <a:r>
              <a:rPr lang="en-US" sz="1600" b="0">
                <a:solidFill>
                  <a:srgbClr val="A31515"/>
                </a:solidFill>
                <a:effectLst/>
                <a:latin typeface="Consolas" panose="020B0609020204030204" pitchFamily="49" charset="0"/>
              </a:rPr>
              <a:t>"checksumAlgorithm_sha1"</a:t>
            </a:r>
            <a:r>
              <a:rPr lang="en-US" sz="1600" b="0">
                <a:solidFill>
                  <a:srgbClr val="000000"/>
                </a:solidFill>
                <a:effectLst/>
                <a:latin typeface="Consolas" panose="020B0609020204030204" pitchFamily="49" charset="0"/>
              </a:rPr>
              <a:t>,</a:t>
            </a:r>
          </a:p>
          <a:p>
            <a:pPr marL="0" indent="0">
              <a:spcBef>
                <a:spcPts val="0"/>
              </a:spcBef>
              <a:buNone/>
            </a:pPr>
            <a:r>
              <a:rPr lang="en-US" sz="1600" b="0">
                <a:solidFill>
                  <a:srgbClr val="000000"/>
                </a:solidFill>
                <a:effectLst/>
                <a:latin typeface="Consolas" panose="020B0609020204030204" pitchFamily="49" charset="0"/>
              </a:rPr>
              <a:t>                           </a:t>
            </a:r>
            <a:r>
              <a:rPr lang="en-US" sz="1600" b="0">
                <a:solidFill>
                  <a:srgbClr val="0451A5"/>
                </a:solidFill>
                <a:effectLst/>
                <a:latin typeface="Consolas" panose="020B0609020204030204" pitchFamily="49" charset="0"/>
              </a:rPr>
              <a:t>"</a:t>
            </a:r>
            <a:r>
              <a:rPr lang="en-US" sz="1600" b="0" err="1">
                <a:solidFill>
                  <a:srgbClr val="0451A5"/>
                </a:solidFill>
                <a:effectLst/>
                <a:latin typeface="Consolas" panose="020B0609020204030204" pitchFamily="49" charset="0"/>
              </a:rPr>
              <a:t>checksumValue</a:t>
            </a:r>
            <a:r>
              <a:rPr lang="en-US" sz="1600" b="0">
                <a:solidFill>
                  <a:srgbClr val="0451A5"/>
                </a:solidFill>
                <a:effectLst/>
                <a:latin typeface="Consolas" panose="020B0609020204030204" pitchFamily="49" charset="0"/>
              </a:rPr>
              <a:t>"</a:t>
            </a:r>
            <a:r>
              <a:rPr lang="en-US" sz="1600" b="0">
                <a:solidFill>
                  <a:srgbClr val="000000"/>
                </a:solidFill>
                <a:effectLst/>
                <a:latin typeface="Consolas" panose="020B0609020204030204" pitchFamily="49" charset="0"/>
              </a:rPr>
              <a:t>: </a:t>
            </a:r>
            <a:r>
              <a:rPr lang="en-US" sz="1600" b="0">
                <a:solidFill>
                  <a:srgbClr val="A31515"/>
                </a:solidFill>
                <a:effectLst/>
                <a:latin typeface="Consolas" panose="020B0609020204030204" pitchFamily="49" charset="0"/>
              </a:rPr>
              <a:t>"D20B73732BCC2FDD9557173285A20920F518CE7E"</a:t>
            </a:r>
            <a:endParaRPr lang="en-US" sz="1600" b="0">
              <a:solidFill>
                <a:srgbClr val="000000"/>
              </a:solidFill>
              <a:effectLst/>
              <a:latin typeface="Consolas" panose="020B0609020204030204" pitchFamily="49" charset="0"/>
            </a:endParaRPr>
          </a:p>
          <a:p>
            <a:pPr marL="0" indent="0">
              <a:spcBef>
                <a:spcPts val="0"/>
              </a:spcBef>
              <a:buNone/>
            </a:pPr>
            <a:r>
              <a:rPr lang="en-US" sz="1600" b="0">
                <a:solidFill>
                  <a:srgbClr val="000000"/>
                </a:solidFill>
                <a:effectLst/>
                <a:latin typeface="Consolas" panose="020B0609020204030204" pitchFamily="49" charset="0"/>
              </a:rPr>
              <a:t>                          },</a:t>
            </a:r>
          </a:p>
          <a:p>
            <a:pPr marL="0" indent="0">
              <a:spcBef>
                <a:spcPts val="0"/>
              </a:spcBef>
              <a:buNone/>
            </a:pPr>
            <a:r>
              <a:rPr lang="en-US" sz="1600" b="0">
                <a:solidFill>
                  <a:srgbClr val="000000"/>
                </a:solidFill>
                <a:effectLst/>
                <a:latin typeface="Consolas" panose="020B0609020204030204" pitchFamily="49" charset="0"/>
              </a:rPr>
              <a:t>			   {</a:t>
            </a:r>
          </a:p>
          <a:p>
            <a:pPr marL="0" indent="0">
              <a:spcBef>
                <a:spcPts val="0"/>
              </a:spcBef>
              <a:buNone/>
            </a:pPr>
            <a:r>
              <a:rPr lang="en-US" sz="1600" b="0">
                <a:solidFill>
                  <a:srgbClr val="0451A5"/>
                </a:solidFill>
                <a:effectLst/>
                <a:latin typeface="Consolas" panose="020B0609020204030204" pitchFamily="49" charset="0"/>
              </a:rPr>
              <a:t>			    "algorithm"</a:t>
            </a:r>
            <a:r>
              <a:rPr lang="en-US" sz="1600" b="0">
                <a:solidFill>
                  <a:srgbClr val="000000"/>
                </a:solidFill>
                <a:effectLst/>
                <a:latin typeface="Consolas" panose="020B0609020204030204" pitchFamily="49" charset="0"/>
              </a:rPr>
              <a:t>: </a:t>
            </a:r>
            <a:r>
              <a:rPr lang="en-US" sz="1600" b="0">
                <a:solidFill>
                  <a:srgbClr val="A31515"/>
                </a:solidFill>
                <a:effectLst/>
                <a:latin typeface="Consolas" panose="020B0609020204030204" pitchFamily="49" charset="0"/>
              </a:rPr>
              <a:t>"checksumAlgorithm_sha256"</a:t>
            </a:r>
            <a:r>
              <a:rPr lang="en-US" sz="1600" b="0">
                <a:solidFill>
                  <a:srgbClr val="000000"/>
                </a:solidFill>
                <a:effectLst/>
                <a:latin typeface="Consolas" panose="020B0609020204030204" pitchFamily="49" charset="0"/>
              </a:rPr>
              <a:t>,</a:t>
            </a:r>
          </a:p>
          <a:p>
            <a:pPr marL="0" indent="0">
              <a:spcBef>
                <a:spcPts val="0"/>
              </a:spcBef>
              <a:buNone/>
            </a:pPr>
            <a:r>
              <a:rPr lang="en-US" sz="1600" b="0">
                <a:solidFill>
                  <a:srgbClr val="000000"/>
                </a:solidFill>
                <a:effectLst/>
                <a:latin typeface="Consolas" panose="020B0609020204030204" pitchFamily="49" charset="0"/>
              </a:rPr>
              <a:t>                           </a:t>
            </a:r>
            <a:r>
              <a:rPr lang="en-US" sz="1600" b="0">
                <a:solidFill>
                  <a:srgbClr val="0451A5"/>
                </a:solidFill>
                <a:effectLst/>
                <a:latin typeface="Consolas" panose="020B0609020204030204" pitchFamily="49" charset="0"/>
              </a:rPr>
              <a:t>"</a:t>
            </a:r>
            <a:r>
              <a:rPr lang="en-US" sz="1600" b="0" err="1">
                <a:solidFill>
                  <a:srgbClr val="0451A5"/>
                </a:solidFill>
                <a:effectLst/>
                <a:latin typeface="Consolas" panose="020B0609020204030204" pitchFamily="49" charset="0"/>
              </a:rPr>
              <a:t>checksumValue</a:t>
            </a:r>
            <a:r>
              <a:rPr lang="en-US" sz="1600" b="0">
                <a:solidFill>
                  <a:srgbClr val="0451A5"/>
                </a:solidFill>
                <a:effectLst/>
                <a:latin typeface="Consolas" panose="020B0609020204030204" pitchFamily="49" charset="0"/>
              </a:rPr>
              <a:t>"</a:t>
            </a:r>
            <a:r>
              <a:rPr lang="en-US" sz="1600" b="0">
                <a:solidFill>
                  <a:srgbClr val="000000"/>
                </a:solidFill>
                <a:effectLst/>
                <a:latin typeface="Consolas" panose="020B0609020204030204" pitchFamily="49" charset="0"/>
              </a:rPr>
              <a:t>: </a:t>
            </a:r>
            <a:r>
              <a:rPr lang="en-US" sz="1600" b="0">
                <a:solidFill>
                  <a:srgbClr val="A31515"/>
                </a:solidFill>
                <a:effectLst/>
                <a:latin typeface="Consolas" panose="020B0609020204030204" pitchFamily="49" charset="0"/>
              </a:rPr>
              <a:t>"</a:t>
            </a:r>
            <a:r>
              <a:rPr lang="en-US" sz="1400" b="0">
                <a:solidFill>
                  <a:srgbClr val="A31515"/>
                </a:solidFill>
                <a:effectLst/>
                <a:latin typeface="Consolas" panose="020B0609020204030204" pitchFamily="49" charset="0"/>
              </a:rPr>
              <a:t>abd3458f88aa09c7e4382d68a88a9e5a45168b8fffe4bc3ba4120fdecfa6a24e</a:t>
            </a:r>
            <a:r>
              <a:rPr lang="en-US" sz="1600" b="0">
                <a:solidFill>
                  <a:srgbClr val="A31515"/>
                </a:solidFill>
                <a:effectLst/>
                <a:latin typeface="Consolas" panose="020B0609020204030204" pitchFamily="49" charset="0"/>
              </a:rPr>
              <a:t>"</a:t>
            </a:r>
            <a:endParaRPr lang="en-US" sz="1600" b="0">
              <a:solidFill>
                <a:srgbClr val="000000"/>
              </a:solidFill>
              <a:effectLst/>
              <a:latin typeface="Consolas" panose="020B0609020204030204" pitchFamily="49" charset="0"/>
            </a:endParaRPr>
          </a:p>
          <a:p>
            <a:pPr marL="0" indent="0">
              <a:spcBef>
                <a:spcPts val="0"/>
              </a:spcBef>
              <a:buNone/>
            </a:pPr>
            <a:r>
              <a:rPr lang="en-US" sz="1600">
                <a:solidFill>
                  <a:srgbClr val="000000"/>
                </a:solidFill>
                <a:latin typeface="Consolas" panose="020B0609020204030204" pitchFamily="49" charset="0"/>
              </a:rPr>
              <a:t>                          </a:t>
            </a:r>
            <a:r>
              <a:rPr lang="en-US" sz="1600" b="0">
                <a:solidFill>
                  <a:srgbClr val="000000"/>
                </a:solidFill>
                <a:effectLst/>
                <a:latin typeface="Consolas" panose="020B0609020204030204" pitchFamily="49" charset="0"/>
              </a:rPr>
              <a:t>}</a:t>
            </a:r>
          </a:p>
          <a:p>
            <a:pPr marL="0" indent="0">
              <a:spcBef>
                <a:spcPts val="0"/>
              </a:spcBef>
              <a:buNone/>
            </a:pPr>
            <a:r>
              <a:rPr lang="en-US" sz="1600" b="0">
                <a:solidFill>
                  <a:srgbClr val="000000"/>
                </a:solidFill>
                <a:effectLst/>
                <a:latin typeface="Consolas" panose="020B0609020204030204" pitchFamily="49" charset="0"/>
              </a:rPr>
              <a:t>                                   ],</a:t>
            </a:r>
          </a:p>
          <a:p>
            <a:pPr marL="0" indent="0">
              <a:spcBef>
                <a:spcPts val="0"/>
              </a:spcBef>
              <a:buNone/>
            </a:pPr>
            <a:r>
              <a:rPr lang="en-US" sz="1600" b="0">
                <a:solidFill>
                  <a:srgbClr val="000000"/>
                </a:solidFill>
                <a:effectLst/>
                <a:latin typeface="Consolas" panose="020B0609020204030204" pitchFamily="49" charset="0"/>
              </a:rPr>
              <a:t>                      </a:t>
            </a:r>
            <a:r>
              <a:rPr lang="en-US" sz="1600" b="0">
                <a:solidFill>
                  <a:srgbClr val="0451A5"/>
                </a:solidFill>
                <a:effectLst/>
                <a:latin typeface="Consolas" panose="020B0609020204030204" pitchFamily="49" charset="0"/>
              </a:rPr>
              <a:t>"</a:t>
            </a:r>
            <a:r>
              <a:rPr lang="en-US" sz="1600" b="0" err="1">
                <a:solidFill>
                  <a:srgbClr val="0451A5"/>
                </a:solidFill>
                <a:effectLst/>
                <a:latin typeface="Consolas" panose="020B0609020204030204" pitchFamily="49" charset="0"/>
              </a:rPr>
              <a:t>licenseConcluded</a:t>
            </a:r>
            <a:r>
              <a:rPr lang="en-US" sz="1600" b="0">
                <a:solidFill>
                  <a:srgbClr val="0451A5"/>
                </a:solidFill>
                <a:effectLst/>
                <a:latin typeface="Consolas" panose="020B0609020204030204" pitchFamily="49" charset="0"/>
              </a:rPr>
              <a:t>"</a:t>
            </a:r>
            <a:r>
              <a:rPr lang="en-US" sz="1600" b="0">
                <a:solidFill>
                  <a:srgbClr val="000000"/>
                </a:solidFill>
                <a:effectLst/>
                <a:latin typeface="Consolas" panose="020B0609020204030204" pitchFamily="49" charset="0"/>
              </a:rPr>
              <a:t>: </a:t>
            </a:r>
            <a:r>
              <a:rPr lang="en-US" sz="1600" b="0">
                <a:solidFill>
                  <a:srgbClr val="A31515"/>
                </a:solidFill>
                <a:effectLst/>
                <a:latin typeface="Consolas" panose="020B0609020204030204" pitchFamily="49" charset="0"/>
              </a:rPr>
              <a:t>"NOASSERTION"</a:t>
            </a:r>
            <a:r>
              <a:rPr lang="en-US" sz="1600" b="0">
                <a:solidFill>
                  <a:srgbClr val="000000"/>
                </a:solidFill>
                <a:effectLst/>
                <a:latin typeface="Consolas" panose="020B0609020204030204" pitchFamily="49" charset="0"/>
              </a:rPr>
              <a:t>,</a:t>
            </a:r>
          </a:p>
          <a:p>
            <a:pPr marL="0" indent="0">
              <a:spcBef>
                <a:spcPts val="0"/>
              </a:spcBef>
              <a:buNone/>
            </a:pPr>
            <a:r>
              <a:rPr lang="en-US" sz="1600" b="0">
                <a:solidFill>
                  <a:srgbClr val="000000"/>
                </a:solidFill>
                <a:effectLst/>
                <a:latin typeface="Consolas" panose="020B0609020204030204" pitchFamily="49" charset="0"/>
              </a:rPr>
              <a:t>                      </a:t>
            </a:r>
            <a:r>
              <a:rPr lang="en-US" sz="1600" b="0">
                <a:solidFill>
                  <a:srgbClr val="0451A5"/>
                </a:solidFill>
                <a:effectLst/>
                <a:latin typeface="Consolas" panose="020B0609020204030204" pitchFamily="49" charset="0"/>
              </a:rPr>
              <a:t>"</a:t>
            </a:r>
            <a:r>
              <a:rPr lang="en-US" sz="1600" b="0" err="1">
                <a:solidFill>
                  <a:srgbClr val="0451A5"/>
                </a:solidFill>
                <a:effectLst/>
                <a:latin typeface="Consolas" panose="020B0609020204030204" pitchFamily="49" charset="0"/>
              </a:rPr>
              <a:t>licenseInfoFromFiles</a:t>
            </a:r>
            <a:r>
              <a:rPr lang="en-US" sz="1600" b="0">
                <a:solidFill>
                  <a:srgbClr val="0451A5"/>
                </a:solidFill>
                <a:effectLst/>
                <a:latin typeface="Consolas" panose="020B0609020204030204" pitchFamily="49" charset="0"/>
              </a:rPr>
              <a:t>"</a:t>
            </a:r>
            <a:r>
              <a:rPr lang="en-US" sz="1600" b="0">
                <a:solidFill>
                  <a:srgbClr val="000000"/>
                </a:solidFill>
                <a:effectLst/>
                <a:latin typeface="Consolas" panose="020B0609020204030204" pitchFamily="49" charset="0"/>
              </a:rPr>
              <a:t>: [</a:t>
            </a:r>
            <a:r>
              <a:rPr lang="en-US" sz="1600" b="0">
                <a:solidFill>
                  <a:srgbClr val="A31515"/>
                </a:solidFill>
                <a:effectLst/>
                <a:latin typeface="Consolas" panose="020B0609020204030204" pitchFamily="49" charset="0"/>
              </a:rPr>
              <a:t>"NOASSERTION"</a:t>
            </a:r>
            <a:r>
              <a:rPr lang="en-US" sz="1600" b="0">
                <a:solidFill>
                  <a:srgbClr val="000000"/>
                </a:solidFill>
                <a:effectLst/>
                <a:latin typeface="Consolas" panose="020B0609020204030204" pitchFamily="49" charset="0"/>
              </a:rPr>
              <a:t>],</a:t>
            </a:r>
          </a:p>
          <a:p>
            <a:pPr marL="0" indent="0">
              <a:spcBef>
                <a:spcPts val="0"/>
              </a:spcBef>
              <a:buNone/>
            </a:pPr>
            <a:r>
              <a:rPr lang="en-US" sz="1600" b="0">
                <a:solidFill>
                  <a:srgbClr val="000000"/>
                </a:solidFill>
                <a:effectLst/>
                <a:latin typeface="Consolas" panose="020B0609020204030204" pitchFamily="49" charset="0"/>
              </a:rPr>
              <a:t>                      </a:t>
            </a:r>
            <a:r>
              <a:rPr lang="en-US" sz="1600" b="0">
                <a:solidFill>
                  <a:srgbClr val="0451A5"/>
                </a:solidFill>
                <a:effectLst/>
                <a:latin typeface="Consolas" panose="020B0609020204030204" pitchFamily="49" charset="0"/>
              </a:rPr>
              <a:t>"</a:t>
            </a:r>
            <a:r>
              <a:rPr lang="en-US" sz="1600" b="0" err="1">
                <a:solidFill>
                  <a:srgbClr val="0451A5"/>
                </a:solidFill>
                <a:effectLst/>
                <a:latin typeface="Consolas" panose="020B0609020204030204" pitchFamily="49" charset="0"/>
              </a:rPr>
              <a:t>copyrightText</a:t>
            </a:r>
            <a:r>
              <a:rPr lang="en-US" sz="1600" b="0">
                <a:solidFill>
                  <a:srgbClr val="0451A5"/>
                </a:solidFill>
                <a:effectLst/>
                <a:latin typeface="Consolas" panose="020B0609020204030204" pitchFamily="49" charset="0"/>
              </a:rPr>
              <a:t>"</a:t>
            </a:r>
            <a:r>
              <a:rPr lang="en-US" sz="1600" b="0">
                <a:solidFill>
                  <a:srgbClr val="000000"/>
                </a:solidFill>
                <a:effectLst/>
                <a:latin typeface="Consolas" panose="020B0609020204030204" pitchFamily="49" charset="0"/>
              </a:rPr>
              <a:t>: </a:t>
            </a:r>
            <a:r>
              <a:rPr lang="en-US" sz="1600" b="0">
                <a:solidFill>
                  <a:srgbClr val="A31515"/>
                </a:solidFill>
                <a:effectLst/>
                <a:latin typeface="Consolas" panose="020B0609020204030204" pitchFamily="49" charset="0"/>
              </a:rPr>
              <a:t>"Intel Corporation, 2023"</a:t>
            </a:r>
            <a:endParaRPr lang="en-US" sz="1600" b="0">
              <a:solidFill>
                <a:srgbClr val="000000"/>
              </a:solidFill>
              <a:effectLst/>
              <a:latin typeface="Consolas" panose="020B0609020204030204" pitchFamily="49" charset="0"/>
            </a:endParaRPr>
          </a:p>
          <a:p>
            <a:pPr marL="0" indent="0">
              <a:spcBef>
                <a:spcPts val="0"/>
              </a:spcBef>
              <a:buNone/>
            </a:pPr>
            <a:r>
              <a:rPr lang="en-US" sz="1600" b="0">
                <a:solidFill>
                  <a:srgbClr val="000000"/>
                </a:solidFill>
                <a:effectLst/>
                <a:latin typeface="Consolas" panose="020B0609020204030204" pitchFamily="49" charset="0"/>
              </a:rPr>
              <a:t>                     }</a:t>
            </a:r>
          </a:p>
          <a:p>
            <a:pPr marL="0" indent="0">
              <a:spcBef>
                <a:spcPts val="0"/>
              </a:spcBef>
              <a:buNone/>
            </a:pPr>
            <a:r>
              <a:rPr lang="en-US" sz="1600" b="0">
                <a:solidFill>
                  <a:srgbClr val="000000"/>
                </a:solidFill>
                <a:effectLst/>
                <a:latin typeface="Consolas" panose="020B0609020204030204" pitchFamily="49" charset="0"/>
              </a:rPr>
              <a:t>           }</a:t>
            </a:r>
          </a:p>
          <a:p>
            <a:pPr marL="0" indent="0">
              <a:spcBef>
                <a:spcPts val="0"/>
              </a:spcBef>
              <a:buNone/>
            </a:pPr>
            <a:r>
              <a:rPr lang="en-US" sz="1600" b="0">
                <a:solidFill>
                  <a:srgbClr val="000000"/>
                </a:solidFill>
                <a:effectLst/>
                <a:latin typeface="Consolas" panose="020B0609020204030204" pitchFamily="49" charset="0"/>
              </a:rPr>
              <a:t>         ]</a:t>
            </a:r>
          </a:p>
          <a:p>
            <a:endParaRPr lang="en-US" sz="1600"/>
          </a:p>
        </p:txBody>
      </p:sp>
      <p:sp>
        <p:nvSpPr>
          <p:cNvPr id="4" name="Speech Bubble: Rectangle with Corners Rounded 3">
            <a:extLst>
              <a:ext uri="{FF2B5EF4-FFF2-40B4-BE49-F238E27FC236}">
                <a16:creationId xmlns:a16="http://schemas.microsoft.com/office/drawing/2014/main" id="{389FC6C6-96F6-4335-9AF5-2DC8145AF705}"/>
              </a:ext>
            </a:extLst>
          </p:cNvPr>
          <p:cNvSpPr/>
          <p:nvPr/>
        </p:nvSpPr>
        <p:spPr>
          <a:xfrm>
            <a:off x="8594189" y="1604435"/>
            <a:ext cx="2560320" cy="548640"/>
          </a:xfrm>
          <a:prstGeom prst="wedgeRoundRectCallout">
            <a:avLst>
              <a:gd name="adj1" fmla="val -36181"/>
              <a:gd name="adj2" fmla="val 914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Autogenerated File ID for this Document</a:t>
            </a:r>
          </a:p>
        </p:txBody>
      </p:sp>
      <p:sp>
        <p:nvSpPr>
          <p:cNvPr id="2" name="Rectangle 1">
            <a:extLst>
              <a:ext uri="{FF2B5EF4-FFF2-40B4-BE49-F238E27FC236}">
                <a16:creationId xmlns:a16="http://schemas.microsoft.com/office/drawing/2014/main" id="{D2E2C81F-5789-A4EF-5998-E5218B1E74BB}"/>
              </a:ext>
            </a:extLst>
          </p:cNvPr>
          <p:cNvSpPr/>
          <p:nvPr/>
        </p:nvSpPr>
        <p:spPr>
          <a:xfrm>
            <a:off x="3137731" y="6549529"/>
            <a:ext cx="6147148" cy="276999"/>
          </a:xfrm>
          <a:prstGeom prst="rect">
            <a:avLst/>
          </a:prstGeom>
        </p:spPr>
        <p:txBody>
          <a:bodyPr wrap="square">
            <a:spAutoFit/>
          </a:bodyPr>
          <a:lstStyle/>
          <a:p>
            <a:pPr algn="ctr"/>
            <a:r>
              <a:rPr lang="en-US" sz="1200" b="1"/>
              <a:t>Microsoft-Intel Confidential</a:t>
            </a:r>
          </a:p>
        </p:txBody>
      </p:sp>
      <p:sp>
        <p:nvSpPr>
          <p:cNvPr id="12" name="Rectangle: Rounded Corners 11">
            <a:extLst>
              <a:ext uri="{FF2B5EF4-FFF2-40B4-BE49-F238E27FC236}">
                <a16:creationId xmlns:a16="http://schemas.microsoft.com/office/drawing/2014/main" id="{4C5E77E2-BE44-0151-F565-601044413AF7}"/>
              </a:ext>
            </a:extLst>
          </p:cNvPr>
          <p:cNvSpPr/>
          <p:nvPr/>
        </p:nvSpPr>
        <p:spPr>
          <a:xfrm>
            <a:off x="895549" y="2846337"/>
            <a:ext cx="1712273" cy="1520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Checksums for this File</a:t>
            </a:r>
          </a:p>
        </p:txBody>
      </p:sp>
      <p:sp>
        <p:nvSpPr>
          <p:cNvPr id="13" name="Double Brace 12">
            <a:extLst>
              <a:ext uri="{FF2B5EF4-FFF2-40B4-BE49-F238E27FC236}">
                <a16:creationId xmlns:a16="http://schemas.microsoft.com/office/drawing/2014/main" id="{3E1DCD75-F77E-B622-137A-32A3AA6E1171}"/>
              </a:ext>
            </a:extLst>
          </p:cNvPr>
          <p:cNvSpPr/>
          <p:nvPr/>
        </p:nvSpPr>
        <p:spPr>
          <a:xfrm>
            <a:off x="2771242" y="2846994"/>
            <a:ext cx="9115957" cy="1519571"/>
          </a:xfrm>
          <a:prstGeom prst="bracePair">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4401360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heme1">
  <a:themeElements>
    <a:clrScheme name="Intel 2020">
      <a:dk1>
        <a:srgbClr val="525252"/>
      </a:dk1>
      <a:lt1>
        <a:srgbClr val="FFFFFF"/>
      </a:lt1>
      <a:dk2>
        <a:srgbClr val="004A86"/>
      </a:dk2>
      <a:lt2>
        <a:srgbClr val="FFFFFF"/>
      </a:lt2>
      <a:accent1>
        <a:srgbClr val="0068B5"/>
      </a:accent1>
      <a:accent2>
        <a:srgbClr val="00C7FD"/>
      </a:accent2>
      <a:accent3>
        <a:srgbClr val="FEC91B"/>
      </a:accent3>
      <a:accent4>
        <a:srgbClr val="E96115"/>
      </a:accent4>
      <a:accent5>
        <a:srgbClr val="8F5DA2"/>
      </a:accent5>
      <a:accent6>
        <a:srgbClr val="8BAE46"/>
      </a:accent6>
      <a:hlink>
        <a:srgbClr val="00C7FD"/>
      </a:hlink>
      <a:folHlink>
        <a:srgbClr val="0068B5"/>
      </a:folHlink>
    </a:clrScheme>
    <a:fontScheme name="Intel2021">
      <a:majorFont>
        <a:latin typeface="IntelOne Display Light"/>
        <a:ea typeface="Helvetica Neue"/>
        <a:cs typeface="Helvetica Neue"/>
      </a:majorFont>
      <a:minorFont>
        <a:latin typeface="IntelOne Text Light"/>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Classic Tint 2">
      <a:srgbClr val="76CEFF"/>
    </a:custClr>
    <a:custClr name="Energy Tint 2">
      <a:srgbClr val="B4F0FF"/>
    </a:custClr>
    <a:custClr name="Carbon Tint 2">
      <a:srgbClr val="E9E9E9"/>
    </a:custClr>
    <a:custClr name="Steel Tint 2">
      <a:srgbClr val="B9D6E5"/>
    </a:custClr>
    <a:custClr name="Geode Tint 2">
      <a:srgbClr val="EEC3F7"/>
    </a:custClr>
    <a:custClr name="Moss Tint 2">
      <a:srgbClr val="D7F3A2"/>
    </a:custClr>
    <a:custClr name="Rust Tint 2">
      <a:srgbClr val="FFC599"/>
    </a:custClr>
    <a:custClr name="Cobalt Tint 2">
      <a:srgbClr val="98A1FF"/>
    </a:custClr>
    <a:custClr name="Coral Tint 2">
      <a:srgbClr val="FFB6B9"/>
    </a:custClr>
    <a:custClr name="white">
      <a:srgbClr val="FFFFFF"/>
    </a:custClr>
    <a:custClr name="Classic Tint 1">
      <a:srgbClr val="00A3F6"/>
    </a:custClr>
    <a:custClr name="Energy Tint 1">
      <a:srgbClr val="7BDEFF"/>
    </a:custClr>
    <a:custClr name="Carbon Tint 1">
      <a:srgbClr val="AEAEAE"/>
    </a:custClr>
    <a:custClr name="Steel Tint 1">
      <a:srgbClr val="86B3CA"/>
    </a:custClr>
    <a:custClr name="Geode Tint 1">
      <a:srgbClr val="CC94DA"/>
    </a:custClr>
    <a:custClr name="Moss Tint 1">
      <a:srgbClr val="B1D272"/>
    </a:custClr>
    <a:custClr name="Rust Tint 1">
      <a:srgbClr val="FF8F51"/>
    </a:custClr>
    <a:custClr name="Cobalt Tint 1">
      <a:srgbClr val="5B69FF"/>
    </a:custClr>
    <a:custClr name="Coral Tint 1">
      <a:srgbClr val="FF848A"/>
    </a:custClr>
    <a:custClr name="Daisy Tint 1">
      <a:srgbClr val="FFE17A"/>
    </a:custClr>
    <a:custClr name="Classic">
      <a:srgbClr val="0068B5"/>
    </a:custClr>
    <a:custClr name="Energy">
      <a:srgbClr val="00C7FD"/>
    </a:custClr>
    <a:custClr name="Carbon">
      <a:srgbClr val="808080"/>
    </a:custClr>
    <a:custClr name="Steel">
      <a:srgbClr val="548FAD"/>
    </a:custClr>
    <a:custClr name="Geode">
      <a:srgbClr val="8F5DA2"/>
    </a:custClr>
    <a:custClr name="Moss">
      <a:srgbClr val="8BAE46"/>
    </a:custClr>
    <a:custClr name="Rust">
      <a:srgbClr val="E96115"/>
    </a:custClr>
    <a:custClr name="Cobalt">
      <a:srgbClr val="1E2EB8"/>
    </a:custClr>
    <a:custClr name="Coral">
      <a:srgbClr val="FF5662"/>
    </a:custClr>
    <a:custClr name="Daisy">
      <a:srgbClr val="FEC91B"/>
    </a:custClr>
    <a:custClr name="Classic Shade 1">
      <a:srgbClr val="004A86"/>
    </a:custClr>
    <a:custClr name="Energy Shade 1">
      <a:srgbClr val="0095CA"/>
    </a:custClr>
    <a:custClr name="Carbon Shade 1">
      <a:srgbClr val="525252"/>
    </a:custClr>
    <a:custClr name="Steel Shade 1">
      <a:srgbClr val="41728A"/>
    </a:custClr>
    <a:custClr name="Geode Shade 1">
      <a:srgbClr val="653171"/>
    </a:custClr>
    <a:custClr name="Moss Shade 1">
      <a:srgbClr val="708541"/>
    </a:custClr>
    <a:custClr name="Rust Shade 1">
      <a:srgbClr val="B24501"/>
    </a:custClr>
    <a:custClr name="Cobalt Shade 1">
      <a:srgbClr val="000F8A"/>
    </a:custClr>
    <a:custClr name="Coral Shade 1">
      <a:srgbClr val="C81326"/>
    </a:custClr>
    <a:custClr name="Daisy Shade 1">
      <a:srgbClr val="EDB200"/>
    </a:custClr>
    <a:custClr name="Classic Shade 2">
      <a:srgbClr val="00285A"/>
    </a:custClr>
    <a:custClr name="Energy Shade 2">
      <a:srgbClr val="005B85"/>
    </a:custClr>
    <a:custClr name="Carbon Shade 2">
      <a:srgbClr val="262626"/>
    </a:custClr>
    <a:custClr name="Steel Shade 2">
      <a:srgbClr val="183544"/>
    </a:custClr>
    <a:custClr name="black">
      <a:srgbClr val="000000"/>
    </a:custClr>
    <a:custClr name="Moss Shade 2">
      <a:srgbClr val="515A3D"/>
    </a:custClr>
    <a:custClr name="black">
      <a:srgbClr val="000000"/>
    </a:custClr>
    <a:custClr name="Cobalt Shade 2">
      <a:srgbClr val="000864"/>
    </a:custClr>
    <a:custClr name="black">
      <a:srgbClr val="000000"/>
    </a:custClr>
    <a:custClr name="Daisy Shade 2">
      <a:srgbClr val="C98F00"/>
    </a:custClr>
  </a:custClrLst>
  <a:extLst>
    <a:ext uri="{05A4C25C-085E-4340-85A3-A5531E510DB2}">
      <thm15:themeFamily xmlns:thm15="http://schemas.microsoft.com/office/thememl/2012/main" name="brand-ppt-template (1)" id="{D1FD4282-8E8D-7F42-BC8A-A99EC679DECD}" vid="{1CC8D8C3-0D29-4A4E-A4A8-B2C57FCDFB6E}"/>
    </a:ext>
  </a:extLst>
</a:theme>
</file>

<file path=ppt/theme/theme2.xml><?xml version="1.0" encoding="utf-8"?>
<a:theme xmlns:a="http://schemas.openxmlformats.org/drawingml/2006/main" name="Gladius">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
      <a:majorFont>
        <a:latin typeface="IntelOne Display Light"/>
        <a:ea typeface="Helvetica Neue"/>
        <a:cs typeface="Helvetica Neue"/>
      </a:majorFont>
      <a:minorFont>
        <a:latin typeface="IntelOne Display Regul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Gladius" id="{83F06590-B7F0-47ED-A653-166DC6358428}" vid="{A4C2A0F3-15AE-43F1-993B-464356B762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TotalTime>2972</TotalTime>
  <Words>1297</Words>
  <Application>Microsoft Office PowerPoint</Application>
  <PresentationFormat>Widescreen</PresentationFormat>
  <Paragraphs>241</Paragraphs>
  <Slides>12</Slides>
  <Notes>6</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12</vt:i4>
      </vt:variant>
    </vt:vector>
  </HeadingPairs>
  <TitlesOfParts>
    <vt:vector size="30" baseType="lpstr">
      <vt:lpstr>Arial</vt:lpstr>
      <vt:lpstr>Calibri</vt:lpstr>
      <vt:lpstr>Consolas</vt:lpstr>
      <vt:lpstr>Helvetica</vt:lpstr>
      <vt:lpstr>Helvetica Neue Medium</vt:lpstr>
      <vt:lpstr>Intel Clear</vt:lpstr>
      <vt:lpstr>Intel Clear Pro</vt:lpstr>
      <vt:lpstr>IntelOne Display Light</vt:lpstr>
      <vt:lpstr>IntelOne Display Medium</vt:lpstr>
      <vt:lpstr>IntelOne Display Regular</vt:lpstr>
      <vt:lpstr>IntelOne Display TH Light</vt:lpstr>
      <vt:lpstr>IntelOne Text</vt:lpstr>
      <vt:lpstr>IntelOne Text Light</vt:lpstr>
      <vt:lpstr>Open Sans Light</vt:lpstr>
      <vt:lpstr>Times New Roman</vt:lpstr>
      <vt:lpstr>Wingdings</vt:lpstr>
      <vt:lpstr>Theme1</vt:lpstr>
      <vt:lpstr>Gladius</vt:lpstr>
      <vt:lpstr>SBOM Overview</vt:lpstr>
      <vt:lpstr>SBOM Background</vt:lpstr>
      <vt:lpstr>PowerPoint Presentation</vt:lpstr>
      <vt:lpstr>Which products need SBOM?</vt:lpstr>
      <vt:lpstr>Customer Discussions</vt:lpstr>
      <vt:lpstr>PowerPoint Presentation</vt:lpstr>
      <vt:lpstr>Creation Information </vt:lpstr>
      <vt:lpstr>Single Ingredient Package </vt:lpstr>
      <vt:lpstr>Package File Data </vt:lpstr>
      <vt:lpstr>TPV data from Black Duck </vt:lpstr>
      <vt:lpstr>Platform SW Release to OEM Process</vt:lpstr>
      <vt:lpstr>High Level Flow SBOM SPDX Generation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SBOM Overview</dc:title>
  <dc:creator>Tiegs, Peter G</dc:creator>
  <cp:lastModifiedBy>Reyes, Darbin</cp:lastModifiedBy>
  <cp:revision>3</cp:revision>
  <dcterms:created xsi:type="dcterms:W3CDTF">2023-05-11T03:02:46Z</dcterms:created>
  <dcterms:modified xsi:type="dcterms:W3CDTF">2025-07-17T02:14:04Z</dcterms:modified>
</cp:coreProperties>
</file>