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3C01-7AD9-D060-75C2-45574B06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58237-8593-55DE-2A60-E3CBD6BB1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95A9-892D-93DC-B02B-3C17EF68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4130-2F22-4257-BE47-7B0B1A7E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70C6-7073-F9F9-4491-181D47B1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2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BB17-3CE1-4940-D450-970F7A0D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B6FF0-D5A1-3DB9-1326-1B4DEFECF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E716-082A-18AA-24C1-0CD87483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74FD-2639-E5A0-BF16-D44D70CD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2D9E-7C9F-D07F-EC3B-797751CE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B50C8-8C7A-DC69-AFD5-D715C2DFB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29852-EA46-B80C-331C-8B6AB5EE1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CD6C-1E04-170E-5D20-33C1E279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F7302-002B-9AE6-D83D-5761B121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2426-6DB7-3BAB-B4B2-EE4567D2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74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172D-00FF-DD28-D8F8-80D24454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2898-567D-7AAF-0800-CE5EACA3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0676-DA08-00DE-D248-A988B93A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5148-7FD6-8994-7666-12FBBF8F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54CD-729D-F711-8E9C-CD5825E0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62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0259-87B2-C51F-B84F-89E4784A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C1461-B4D6-007F-DA99-1E622724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A7DF-8538-73DC-7EA1-D4DAA865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2361-A75D-0B44-33A5-A3194A31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01995-4FB6-7D5C-B784-FDF2B8AD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1F41-3FC6-49FC-45E0-56F7261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7390-31A8-442E-8BFA-B1749F7C7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9E43F-E1BD-30B6-9A6D-CD6C6DB96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A6B18-8598-F5E1-B94E-08983FAE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51150-1262-2944-393C-84B68DC6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FCF2-92C3-D8AF-0A5E-1036C623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71DE-1DFA-9955-700C-B29C72D9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582B1-86D2-6BA5-EAEA-BFED46DA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524D-A623-A00A-6A6B-F3315A63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D060-81B2-5F2A-4F2A-AB09132B8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F3CE9-8A62-8399-DC66-93AD33545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60B3D-5969-7EE9-B95F-7DE3A72A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7E4FC-99E6-5A75-B745-EBC388D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F08ED-B0F5-19EF-A473-DA055CA4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52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8328-D3E2-FA2A-6EA1-E02B9914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9D32A-340C-39E0-074A-60474BA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2F2CA-130E-2444-79A7-C0B4A229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D908C-7E95-7354-E1F2-7E49E1B9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78762-6FF7-5405-B12C-5ACB3A95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DA0BE-79A4-708C-8D8F-B98D3613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4DD1-6A06-36F1-3260-C7D99AF9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15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F2C3-87DA-52F2-CEE7-356478D8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7DDA5-F83D-6FF7-BDD7-93F13B0C7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A0B17-5FD0-AE90-C700-F5D9547F6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D1FB7-495E-1E8C-67E8-A631ECB2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6CA8-A808-1FF6-2E5E-FD4B774C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CDDB-ED49-60D7-43DF-CB16FC89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6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20AC-6AF5-6BDC-C88C-D48EF6C7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5916D-0D0F-2397-0C68-3B821B3AC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F432-1CD7-8CF6-442D-84C98DA00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654D3-DC2B-6E79-ED47-0A52ED01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4B21-B62B-48CF-3A8F-C5318583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F6EF9-A31C-8A12-046E-9ED591E4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47C8E-5609-FB4F-228E-CD23F0B7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6851C-503D-7710-CE14-24FEE914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D62B-9280-612A-81A9-BAECFCC4B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222B-1052-7B5F-9E16-04F7D708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8DA5-791D-6617-17A2-80CD7FB87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7B7056-2028-0DFE-BB61-AAA86679D43E}"/>
              </a:ext>
            </a:extLst>
          </p:cNvPr>
          <p:cNvSpPr/>
          <p:nvPr/>
        </p:nvSpPr>
        <p:spPr>
          <a:xfrm>
            <a:off x="1113577" y="2326740"/>
            <a:ext cx="153003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Waiting for User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B81735-E51C-9B9B-5585-DCFBF99ED004}"/>
              </a:ext>
            </a:extLst>
          </p:cNvPr>
          <p:cNvSpPr/>
          <p:nvPr/>
        </p:nvSpPr>
        <p:spPr>
          <a:xfrm>
            <a:off x="3321114" y="2326740"/>
            <a:ext cx="153003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05C8B-B6C1-055B-FE67-4B20EC583122}"/>
              </a:ext>
            </a:extLst>
          </p:cNvPr>
          <p:cNvSpPr/>
          <p:nvPr/>
        </p:nvSpPr>
        <p:spPr>
          <a:xfrm>
            <a:off x="3459933" y="3422211"/>
            <a:ext cx="1252396" cy="48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ProgressLevel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2481EB-F5EA-8463-E419-2ACB995BDC4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86131" y="3060071"/>
            <a:ext cx="1" cy="362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B0F6F-6E06-0369-BF83-A6F65C758A3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43612" y="2693406"/>
            <a:ext cx="677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43E637-0F87-1672-FF2C-AAD789BDC317}"/>
              </a:ext>
            </a:extLst>
          </p:cNvPr>
          <p:cNvSpPr/>
          <p:nvPr/>
        </p:nvSpPr>
        <p:spPr>
          <a:xfrm>
            <a:off x="7793527" y="2335792"/>
            <a:ext cx="153003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Waiting for User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890468-9293-2334-7676-AAC35FFCB2BD}"/>
              </a:ext>
            </a:extLst>
          </p:cNvPr>
          <p:cNvSpPr/>
          <p:nvPr/>
        </p:nvSpPr>
        <p:spPr>
          <a:xfrm>
            <a:off x="5616166" y="1874066"/>
            <a:ext cx="153003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Found Winnable move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A85D80-7DE9-3584-DBE5-9FBF26321863}"/>
              </a:ext>
            </a:extLst>
          </p:cNvPr>
          <p:cNvSpPr/>
          <p:nvPr/>
        </p:nvSpPr>
        <p:spPr>
          <a:xfrm>
            <a:off x="5650873" y="2976326"/>
            <a:ext cx="153003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Found No Winnable move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19A233-5F55-3217-41FC-7322D47C7326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4851149" y="2240732"/>
            <a:ext cx="765017" cy="452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8A748B-0923-EDCB-B711-FC71FBFC4BE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4851149" y="2693406"/>
            <a:ext cx="799724" cy="649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00CE25-0F26-B10E-6D10-77F732157B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7180908" y="2702458"/>
            <a:ext cx="612619" cy="640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351596-FF26-F6FA-8B05-51044893B06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7146201" y="2240732"/>
            <a:ext cx="647326" cy="461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2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2EF5-EF86-98ED-7F8E-A760D68F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View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0825-6A81-EE53-9E4B-6EB918CA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80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2EF5-EF86-98ED-7F8E-A760D68F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10" y="303313"/>
            <a:ext cx="7545309" cy="733331"/>
          </a:xfrm>
        </p:spPr>
        <p:txBody>
          <a:bodyPr>
            <a:normAutofit fontScale="90000"/>
          </a:bodyPr>
          <a:lstStyle/>
          <a:p>
            <a:r>
              <a:rPr lang="en-US" dirty="0"/>
              <a:t>Solver View Model State Machine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C89A6C-188A-4132-FED8-483C5837BC74}"/>
              </a:ext>
            </a:extLst>
          </p:cNvPr>
          <p:cNvSpPr/>
          <p:nvPr/>
        </p:nvSpPr>
        <p:spPr>
          <a:xfrm>
            <a:off x="307819" y="3062334"/>
            <a:ext cx="153003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Waiting for User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BFC9D3-5861-0C4A-50CD-6086F157FBDB}"/>
              </a:ext>
            </a:extLst>
          </p:cNvPr>
          <p:cNvSpPr/>
          <p:nvPr/>
        </p:nvSpPr>
        <p:spPr>
          <a:xfrm>
            <a:off x="2526670" y="3062333"/>
            <a:ext cx="2995190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</a:t>
            </a:r>
          </a:p>
          <a:p>
            <a:r>
              <a:rPr lang="en-US" sz="1200" dirty="0">
                <a:solidFill>
                  <a:schemeClr val="tx1"/>
                </a:solidFill>
              </a:rPr>
              <a:t>Data Structure: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ProgressLevel</a:t>
            </a:r>
            <a:r>
              <a:rPr lang="en-US" sz="1200" dirty="0">
                <a:solidFill>
                  <a:schemeClr val="tx1"/>
                </a:solidFill>
              </a:rPr>
              <a:t> – Thinking progress level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854F05-50E9-23B2-B230-05D1CAA812B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837854" y="3428999"/>
            <a:ext cx="68881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92467C-2CEE-5613-9464-212A073D8C40}"/>
              </a:ext>
            </a:extLst>
          </p:cNvPr>
          <p:cNvSpPr/>
          <p:nvPr/>
        </p:nvSpPr>
        <p:spPr>
          <a:xfrm>
            <a:off x="6670141" y="1582092"/>
            <a:ext cx="3835651" cy="18831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SolutionFound</a:t>
            </a:r>
            <a:r>
              <a:rPr lang="en-US" sz="1200" b="1" dirty="0">
                <a:solidFill>
                  <a:schemeClr val="tx1"/>
                </a:solidFill>
              </a:rPr>
              <a:t> – </a:t>
            </a:r>
            <a:r>
              <a:rPr lang="en-US" sz="1200" dirty="0">
                <a:solidFill>
                  <a:schemeClr val="tx1"/>
                </a:solidFill>
              </a:rPr>
              <a:t>indicate it needs to move the ball. When ball movement is done, then it move to the next idle state.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Data Structure: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WinningDirection</a:t>
            </a:r>
            <a:r>
              <a:rPr lang="en-US" sz="1200" dirty="0">
                <a:solidFill>
                  <a:schemeClr val="tx1"/>
                </a:solidFill>
              </a:rPr>
              <a:t> –Ball direction that lead to a win</a:t>
            </a:r>
            <a:endParaRPr lang="en-US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MovingChain</a:t>
            </a:r>
            <a:r>
              <a:rPr lang="en-US" sz="1200" dirty="0">
                <a:solidFill>
                  <a:schemeClr val="tx1"/>
                </a:solidFill>
              </a:rPr>
              <a:t> – Ball position to move from that lead to a win. It may contain multiple ball position if there are adjacent balls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A6531A-D632-A91A-BE8C-EC243247097E}"/>
              </a:ext>
            </a:extLst>
          </p:cNvPr>
          <p:cNvSpPr/>
          <p:nvPr/>
        </p:nvSpPr>
        <p:spPr>
          <a:xfrm>
            <a:off x="6746343" y="3795665"/>
            <a:ext cx="3835651" cy="15458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NoSolutionFound</a:t>
            </a:r>
            <a:r>
              <a:rPr lang="en-US" sz="1200" b="1" dirty="0">
                <a:solidFill>
                  <a:schemeClr val="tx1"/>
                </a:solidFill>
              </a:rPr>
              <a:t> – </a:t>
            </a:r>
            <a:r>
              <a:rPr lang="en-US" sz="1200" dirty="0">
                <a:solidFill>
                  <a:schemeClr val="tx1"/>
                </a:solidFill>
              </a:rPr>
              <a:t>Print there is no winnable move found. It then move to next idle state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Data </a:t>
            </a:r>
            <a:r>
              <a:rPr lang="en-GB" sz="1200" dirty="0" err="1">
                <a:solidFill>
                  <a:schemeClr val="tx1"/>
                </a:solidFill>
              </a:rPr>
              <a:t>Structue</a:t>
            </a:r>
            <a:r>
              <a:rPr lang="en-GB" sz="1200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tx1"/>
                </a:solidFill>
              </a:rPr>
              <a:t>WinningDirection</a:t>
            </a:r>
            <a:r>
              <a:rPr lang="en-GB" sz="1200" dirty="0">
                <a:solidFill>
                  <a:schemeClr val="tx1"/>
                </a:solidFill>
              </a:rPr>
              <a:t> – NO_WINNING_DIRECTION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tx1"/>
                </a:solidFill>
              </a:rPr>
              <a:t>MovingChain</a:t>
            </a:r>
            <a:r>
              <a:rPr lang="en-GB" sz="1200" dirty="0">
                <a:solidFill>
                  <a:schemeClr val="tx1"/>
                </a:solidFill>
              </a:rPr>
              <a:t> – Empty list of moves</a:t>
            </a:r>
          </a:p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938F6F-EB1C-5375-72A1-E9AE8BB8347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5521860" y="2523653"/>
            <a:ext cx="1148281" cy="905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F6706A-1079-4370-ADBE-08037C3E727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521860" y="3428999"/>
            <a:ext cx="1224483" cy="1139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E1A32-7911-4C4F-AD6A-2922AD215AAB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 flipH="1" flipV="1">
            <a:off x="1072837" y="3795665"/>
            <a:ext cx="9509157" cy="772939"/>
          </a:xfrm>
          <a:prstGeom prst="bentConnector4">
            <a:avLst>
              <a:gd name="adj1" fmla="val -2404"/>
              <a:gd name="adj2" fmla="val -1295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F9279A-D5C1-B719-E6E3-17D81F00C82C}"/>
              </a:ext>
            </a:extLst>
          </p:cNvPr>
          <p:cNvCxnSpPr>
            <a:cxnSpLocks/>
            <a:stCxn id="10" idx="3"/>
            <a:endCxn id="4" idx="0"/>
          </p:cNvCxnSpPr>
          <p:nvPr/>
        </p:nvCxnSpPr>
        <p:spPr>
          <a:xfrm flipH="1">
            <a:off x="1072837" y="2523653"/>
            <a:ext cx="9432955" cy="538681"/>
          </a:xfrm>
          <a:prstGeom prst="bentConnector4">
            <a:avLst>
              <a:gd name="adj1" fmla="val -2423"/>
              <a:gd name="adj2" fmla="val -2172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45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136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Game View Model</vt:lpstr>
      <vt:lpstr>Solver View Model State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David</dc:creator>
  <cp:lastModifiedBy>Lee, David</cp:lastModifiedBy>
  <cp:revision>2</cp:revision>
  <dcterms:created xsi:type="dcterms:W3CDTF">2024-07-15T02:14:32Z</dcterms:created>
  <dcterms:modified xsi:type="dcterms:W3CDTF">2024-07-15T03:49:24Z</dcterms:modified>
</cp:coreProperties>
</file>