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A9E85-F839-43D8-8A70-3EE7E077C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	desarrollo </a:t>
            </a:r>
            <a:br>
              <a:rPr lang="es-MX" dirty="0"/>
            </a:br>
            <a:r>
              <a:rPr lang="es-MX" dirty="0"/>
              <a:t>app  full </a:t>
            </a:r>
            <a:r>
              <a:rPr lang="es-MX" dirty="0" err="1"/>
              <a:t>stack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089BAE-9917-4D67-9E14-265B38AC2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Integrantes: JUAN JOSÉ Barber</a:t>
            </a:r>
          </a:p>
          <a:p>
            <a:r>
              <a:rPr lang="es-MX" dirty="0"/>
              <a:t>	         Felipe </a:t>
            </a:r>
            <a:r>
              <a:rPr lang="es-MX" dirty="0" err="1"/>
              <a:t>martinez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2973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8D2B9-1BE3-436D-A800-C008E8E2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Nombre app: SOLO TCG</a:t>
            </a:r>
            <a:endParaRPr lang="es-CL" dirty="0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42F74AFA-45CA-4C42-A7B8-2B9656984F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54" b="754"/>
          <a:stretch>
            <a:fillRect/>
          </a:stretch>
        </p:blipFill>
        <p:spPr/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782C46-8585-4368-9F58-58C80CF12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PROPOSITO PRINCIPAL DE LA APLICACIÓN</a:t>
            </a:r>
          </a:p>
          <a:p>
            <a:r>
              <a:rPr lang="es-MX" dirty="0"/>
              <a:t>ES </a:t>
            </a:r>
            <a:r>
              <a:rPr lang="es-MX" sz="1600" dirty="0"/>
              <a:t>AHORRAR TIEMPO Y DINERO COTIZANDO DIFENTES TIPOS DE CARTAS EN UN SOLO LUGAR SIENDO CONFIABLE SIN ESPECULADORES SOBRE EL PRECIO REAL DE LAS CARTAS 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377766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CDC6743D-492E-49E4-930D-D38293C60A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9717" r="29717"/>
          <a:stretch>
            <a:fillRect/>
          </a:stretch>
        </p:blipFill>
        <p:spPr>
          <a:xfrm>
            <a:off x="8203842" y="1560425"/>
            <a:ext cx="2634445" cy="2715362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9F21FA-9432-4247-A17D-96870C83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1011" y="1122542"/>
            <a:ext cx="5524404" cy="2003742"/>
          </a:xfrm>
        </p:spPr>
        <p:txBody>
          <a:bodyPr/>
          <a:lstStyle/>
          <a:p>
            <a:r>
              <a:rPr lang="es-MX" dirty="0"/>
              <a:t>Crearemos una base de datos de cartas basándonos en  el mercado comparándolas con otras tiendas online.</a:t>
            </a:r>
          </a:p>
          <a:p>
            <a:r>
              <a:rPr lang="es-MX" dirty="0"/>
              <a:t>Como fluctúa el precio según el tiempo transcurrido</a:t>
            </a:r>
          </a:p>
          <a:p>
            <a:r>
              <a:rPr lang="es-CL" dirty="0"/>
              <a:t>Link de referencia de donde se pueden conseguir estas cartas </a:t>
            </a:r>
          </a:p>
        </p:txBody>
      </p:sp>
    </p:spTree>
    <p:extLst>
      <p:ext uri="{BB962C8B-B14F-4D97-AF65-F5344CB8AC3E}">
        <p14:creationId xmlns:p14="http://schemas.microsoft.com/office/powerpoint/2010/main" val="163417466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10</TotalTime>
  <Words>85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Galería</vt:lpstr>
      <vt:lpstr> desarrollo  app  full stack</vt:lpstr>
      <vt:lpstr>Nombre app: SOLO TCG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 app  full stack</dc:title>
  <dc:creator>SSDD</dc:creator>
  <cp:lastModifiedBy>SSDD</cp:lastModifiedBy>
  <cp:revision>2</cp:revision>
  <dcterms:created xsi:type="dcterms:W3CDTF">2025-03-14T20:14:50Z</dcterms:created>
  <dcterms:modified xsi:type="dcterms:W3CDTF">2025-03-14T20:25:25Z</dcterms:modified>
</cp:coreProperties>
</file>