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2" r:id="rId1"/>
    <p:sldMasterId id="2147483713" r:id="rId2"/>
  </p:sldMasterIdLst>
  <p:notesMasterIdLst>
    <p:notesMasterId r:id="rId26"/>
  </p:notesMasterIdLst>
  <p:sldIdLst>
    <p:sldId id="256" r:id="rId3"/>
    <p:sldId id="257" r:id="rId4"/>
    <p:sldId id="279" r:id="rId5"/>
    <p:sldId id="280" r:id="rId6"/>
    <p:sldId id="258" r:id="rId7"/>
    <p:sldId id="259" r:id="rId8"/>
    <p:sldId id="260" r:id="rId9"/>
    <p:sldId id="261" r:id="rId10"/>
    <p:sldId id="262" r:id="rId11"/>
    <p:sldId id="287" r:id="rId12"/>
    <p:sldId id="286" r:id="rId13"/>
    <p:sldId id="281" r:id="rId14"/>
    <p:sldId id="285" r:id="rId15"/>
    <p:sldId id="292" r:id="rId16"/>
    <p:sldId id="283" r:id="rId17"/>
    <p:sldId id="289" r:id="rId18"/>
    <p:sldId id="290" r:id="rId19"/>
    <p:sldId id="282" r:id="rId20"/>
    <p:sldId id="293" r:id="rId21"/>
    <p:sldId id="275" r:id="rId22"/>
    <p:sldId id="276" r:id="rId23"/>
    <p:sldId id="277" r:id="rId24"/>
    <p:sldId id="278" r:id="rId25"/>
  </p:sldIdLst>
  <p:sldSz cx="9144000" cy="5143500" type="screen16x9"/>
  <p:notesSz cx="6858000" cy="9144000"/>
  <p:embeddedFontLst>
    <p:embeddedFont>
      <p:font typeface="Bebas Neue" panose="020B0606020202050201" pitchFamily="34" charset="77"/>
      <p:regular r:id="rId27"/>
    </p:embeddedFont>
    <p:embeddedFont>
      <p:font typeface="Cambria Math" panose="02040503050406030204" pitchFamily="18" charset="0"/>
      <p:regular r:id="rId28"/>
    </p:embeddedFont>
    <p:embeddedFont>
      <p:font typeface="Lato" panose="020F0502020204030203" pitchFamily="34" charset="0"/>
      <p:regular r:id="rId29"/>
      <p:bold r:id="rId30"/>
      <p:italic r:id="rId31"/>
      <p:boldItalic r:id="rId32"/>
    </p:embeddedFont>
    <p:embeddedFont>
      <p:font typeface="Playfair Display" pitchFamily="2" charset="77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331C295-5E73-9E45-94ED-0DAC46FCAD9B}" name="Pena, Darcely" initials="" userId="S::penad@dickinson.edu::e210b4fe-2ceb-40a4-93fc-bfff1ad533c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79D2BE-0416-5A23-60AF-B8B14D9BA6A2}" v="587" dt="2025-05-04T17:49:08.995"/>
    <p1510:client id="{8DD74024-A67B-D046-BA7B-B0832D418763}" v="52" dt="2025-05-04T21:01:34.987"/>
  </p1510:revLst>
</p1510:revInfo>
</file>

<file path=ppt/tableStyles.xml><?xml version="1.0" encoding="utf-8"?>
<a:tblStyleLst xmlns:a="http://schemas.openxmlformats.org/drawingml/2006/main" def="{67F99E35-8DDC-4B07-A570-85CF5ACD11D5}">
  <a:tblStyle styleId="{67F99E35-8DDC-4B07-A570-85CF5ACD11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88"/>
    <p:restoredTop sz="91217"/>
  </p:normalViewPr>
  <p:slideViewPr>
    <p:cSldViewPr snapToGrid="0">
      <p:cViewPr varScale="1">
        <p:scale>
          <a:sx n="102" d="100"/>
          <a:sy n="102" d="100"/>
        </p:scale>
        <p:origin x="200" y="7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font" Target="fonts/font8.fntdata"/><Relationship Id="rId42" Type="http://schemas.microsoft.com/office/2018/10/relationships/authors" Target="author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3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7.fntdata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4" name="Google Shape;2994;g342e6ee4d87_0_1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5" name="Google Shape;2995;g342e6ee4d87_0_1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8">
          <a:extLst>
            <a:ext uri="{FF2B5EF4-FFF2-40B4-BE49-F238E27FC236}">
              <a16:creationId xmlns:a16="http://schemas.microsoft.com/office/drawing/2014/main" id="{FFE5FEBC-5F1C-380C-8B3A-0D2769118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9" name="Google Shape;3199;g342e6ee4d87_0_7662:notes">
            <a:extLst>
              <a:ext uri="{FF2B5EF4-FFF2-40B4-BE49-F238E27FC236}">
                <a16:creationId xmlns:a16="http://schemas.microsoft.com/office/drawing/2014/main" id="{84558484-34E0-0C26-0BDE-8C7C67EEE7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0" name="Google Shape;3200;g342e6ee4d87_0_7662:notes">
            <a:extLst>
              <a:ext uri="{FF2B5EF4-FFF2-40B4-BE49-F238E27FC236}">
                <a16:creationId xmlns:a16="http://schemas.microsoft.com/office/drawing/2014/main" id="{E7472222-E165-7B12-1DC7-955B82B016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4048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5">
          <a:extLst>
            <a:ext uri="{FF2B5EF4-FFF2-40B4-BE49-F238E27FC236}">
              <a16:creationId xmlns:a16="http://schemas.microsoft.com/office/drawing/2014/main" id="{7A05445E-4479-D33A-DE22-32D62BB68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Google Shape;3076;g34691121fec_0_1667:notes">
            <a:extLst>
              <a:ext uri="{FF2B5EF4-FFF2-40B4-BE49-F238E27FC236}">
                <a16:creationId xmlns:a16="http://schemas.microsoft.com/office/drawing/2014/main" id="{13249582-FA6F-2148-9159-F8D2BEAB0A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7" name="Google Shape;3077;g34691121fec_0_1667:notes">
            <a:extLst>
              <a:ext uri="{FF2B5EF4-FFF2-40B4-BE49-F238E27FC236}">
                <a16:creationId xmlns:a16="http://schemas.microsoft.com/office/drawing/2014/main" id="{555133C1-6228-CB2F-0394-4691F1D8CF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6638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3">
          <a:extLst>
            <a:ext uri="{FF2B5EF4-FFF2-40B4-BE49-F238E27FC236}">
              <a16:creationId xmlns:a16="http://schemas.microsoft.com/office/drawing/2014/main" id="{61FDBA7B-3FBA-42CC-9585-B0C54E96B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4" name="Google Shape;3284;g34691121fec_0_0:notes">
            <a:extLst>
              <a:ext uri="{FF2B5EF4-FFF2-40B4-BE49-F238E27FC236}">
                <a16:creationId xmlns:a16="http://schemas.microsoft.com/office/drawing/2014/main" id="{106F19E0-ABFB-5AB1-5073-F98F4C5AF5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5" name="Google Shape;3285;g34691121fec_0_0:notes">
            <a:extLst>
              <a:ext uri="{FF2B5EF4-FFF2-40B4-BE49-F238E27FC236}">
                <a16:creationId xmlns:a16="http://schemas.microsoft.com/office/drawing/2014/main" id="{9DCA9C97-359C-08C5-2656-43FC13DC57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23511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9">
          <a:extLst>
            <a:ext uri="{FF2B5EF4-FFF2-40B4-BE49-F238E27FC236}">
              <a16:creationId xmlns:a16="http://schemas.microsoft.com/office/drawing/2014/main" id="{B4E55844-1BDA-3012-6400-F0481D402D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0" name="Google Shape;3290;g342e6ee4d87_0_15385:notes">
            <a:extLst>
              <a:ext uri="{FF2B5EF4-FFF2-40B4-BE49-F238E27FC236}">
                <a16:creationId xmlns:a16="http://schemas.microsoft.com/office/drawing/2014/main" id="{5377AE3F-5963-741C-90D9-952E3C4B54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1" name="Google Shape;3291;g342e6ee4d87_0_15385:notes">
            <a:extLst>
              <a:ext uri="{FF2B5EF4-FFF2-40B4-BE49-F238E27FC236}">
                <a16:creationId xmlns:a16="http://schemas.microsoft.com/office/drawing/2014/main" id="{46E4250A-8B16-D9CD-A649-A69090EEC2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4541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9">
          <a:extLst>
            <a:ext uri="{FF2B5EF4-FFF2-40B4-BE49-F238E27FC236}">
              <a16:creationId xmlns:a16="http://schemas.microsoft.com/office/drawing/2014/main" id="{89A34078-228C-49EC-5846-B5805788D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0" name="Google Shape;3290;g342e6ee4d87_0_15385:notes">
            <a:extLst>
              <a:ext uri="{FF2B5EF4-FFF2-40B4-BE49-F238E27FC236}">
                <a16:creationId xmlns:a16="http://schemas.microsoft.com/office/drawing/2014/main" id="{22E2A683-539C-13AD-7B41-DD17ABF55B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1" name="Google Shape;3291;g342e6ee4d87_0_15385:notes">
            <a:extLst>
              <a:ext uri="{FF2B5EF4-FFF2-40B4-BE49-F238E27FC236}">
                <a16:creationId xmlns:a16="http://schemas.microsoft.com/office/drawing/2014/main" id="{4B2C9E81-7D8D-3F4C-FCA6-B61E771061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40267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9">
          <a:extLst>
            <a:ext uri="{FF2B5EF4-FFF2-40B4-BE49-F238E27FC236}">
              <a16:creationId xmlns:a16="http://schemas.microsoft.com/office/drawing/2014/main" id="{FA42170B-3BC3-AE77-19B9-BE4A20535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0" name="Google Shape;3290;g342e6ee4d87_0_15385:notes">
            <a:extLst>
              <a:ext uri="{FF2B5EF4-FFF2-40B4-BE49-F238E27FC236}">
                <a16:creationId xmlns:a16="http://schemas.microsoft.com/office/drawing/2014/main" id="{9133DEE5-8AE2-3047-9F27-6ECF7924E0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1" name="Google Shape;3291;g342e6ee4d87_0_15385:notes">
            <a:extLst>
              <a:ext uri="{FF2B5EF4-FFF2-40B4-BE49-F238E27FC236}">
                <a16:creationId xmlns:a16="http://schemas.microsoft.com/office/drawing/2014/main" id="{D3EC2EC8-FFC7-2EA6-7DE0-1359EB6FA1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11761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9">
          <a:extLst>
            <a:ext uri="{FF2B5EF4-FFF2-40B4-BE49-F238E27FC236}">
              <a16:creationId xmlns:a16="http://schemas.microsoft.com/office/drawing/2014/main" id="{93F561EC-DF09-974A-069C-4539F9283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0" name="Google Shape;3290;g342e6ee4d87_0_15385:notes">
            <a:extLst>
              <a:ext uri="{FF2B5EF4-FFF2-40B4-BE49-F238E27FC236}">
                <a16:creationId xmlns:a16="http://schemas.microsoft.com/office/drawing/2014/main" id="{90117EFC-0B59-9BB8-B794-88D2E8435E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1" name="Google Shape;3291;g342e6ee4d87_0_15385:notes">
            <a:extLst>
              <a:ext uri="{FF2B5EF4-FFF2-40B4-BE49-F238E27FC236}">
                <a16:creationId xmlns:a16="http://schemas.microsoft.com/office/drawing/2014/main" id="{2391570B-628A-7B82-3425-7056DEF5B3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98647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9">
          <a:extLst>
            <a:ext uri="{FF2B5EF4-FFF2-40B4-BE49-F238E27FC236}">
              <a16:creationId xmlns:a16="http://schemas.microsoft.com/office/drawing/2014/main" id="{35247BA6-7969-904E-8004-0F230C4E8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0" name="Google Shape;3290;g342e6ee4d87_0_15385:notes">
            <a:extLst>
              <a:ext uri="{FF2B5EF4-FFF2-40B4-BE49-F238E27FC236}">
                <a16:creationId xmlns:a16="http://schemas.microsoft.com/office/drawing/2014/main" id="{0AC8DD07-7C31-01E2-D8A1-7529C798CF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1" name="Google Shape;3291;g342e6ee4d87_0_15385:notes">
            <a:extLst>
              <a:ext uri="{FF2B5EF4-FFF2-40B4-BE49-F238E27FC236}">
                <a16:creationId xmlns:a16="http://schemas.microsoft.com/office/drawing/2014/main" id="{8B20F3A4-9E1F-0FFE-6B31-58BC03EEFE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02365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3">
          <a:extLst>
            <a:ext uri="{FF2B5EF4-FFF2-40B4-BE49-F238E27FC236}">
              <a16:creationId xmlns:a16="http://schemas.microsoft.com/office/drawing/2014/main" id="{5C1CD538-9EDC-04DC-235A-4F3E3DC8FC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4" name="Google Shape;3284;g34691121fec_0_0:notes">
            <a:extLst>
              <a:ext uri="{FF2B5EF4-FFF2-40B4-BE49-F238E27FC236}">
                <a16:creationId xmlns:a16="http://schemas.microsoft.com/office/drawing/2014/main" id="{D1B50E86-67F2-2F18-FDBF-630B44860C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5" name="Google Shape;3285;g34691121fec_0_0:notes">
            <a:extLst>
              <a:ext uri="{FF2B5EF4-FFF2-40B4-BE49-F238E27FC236}">
                <a16:creationId xmlns:a16="http://schemas.microsoft.com/office/drawing/2014/main" id="{910B8621-AAAC-B516-6C52-1DECF6FF51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02551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976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6" name="Google Shape;3056;g342e6ee4d87_0_30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7" name="Google Shape;3057;g342e6ee4d87_0_30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5" name="Google Shape;3325;g34691121fe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6" name="Google Shape;3326;g34691121fe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1" name="Google Shape;3331;g342e6ee4d87_0_15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2" name="Google Shape;3332;g342e6ee4d87_0_15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1" name="Google Shape;3371;g342e6ee4d87_0_12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2" name="Google Shape;3372;g342e6ee4d87_0_12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7" name="Google Shape;3427;g342e6ee4d87_0_170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8" name="Google Shape;3428;g342e6ee4d87_0_170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0">
          <a:extLst>
            <a:ext uri="{FF2B5EF4-FFF2-40B4-BE49-F238E27FC236}">
              <a16:creationId xmlns:a16="http://schemas.microsoft.com/office/drawing/2014/main" id="{8F283D62-9326-87C1-0158-ED2A97414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1" name="Google Shape;3071;g34691121fec_0_73:notes">
            <a:extLst>
              <a:ext uri="{FF2B5EF4-FFF2-40B4-BE49-F238E27FC236}">
                <a16:creationId xmlns:a16="http://schemas.microsoft.com/office/drawing/2014/main" id="{B2540EB5-BA79-2B82-E3BA-6177DCC36B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2" name="Google Shape;3072;g34691121fec_0_73:notes">
            <a:extLst>
              <a:ext uri="{FF2B5EF4-FFF2-40B4-BE49-F238E27FC236}">
                <a16:creationId xmlns:a16="http://schemas.microsoft.com/office/drawing/2014/main" id="{06DDC8F7-6D09-8EF0-CFB2-03F5354B13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4923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5">
          <a:extLst>
            <a:ext uri="{FF2B5EF4-FFF2-40B4-BE49-F238E27FC236}">
              <a16:creationId xmlns:a16="http://schemas.microsoft.com/office/drawing/2014/main" id="{5392C620-B750-9743-ED42-B93BF460F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Google Shape;3076;g34691121fec_0_1667:notes">
            <a:extLst>
              <a:ext uri="{FF2B5EF4-FFF2-40B4-BE49-F238E27FC236}">
                <a16:creationId xmlns:a16="http://schemas.microsoft.com/office/drawing/2014/main" id="{34B7A873-2F56-D7DE-31BD-112A70F1BB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7" name="Google Shape;3077;g34691121fec_0_1667:notes">
            <a:extLst>
              <a:ext uri="{FF2B5EF4-FFF2-40B4-BE49-F238E27FC236}">
                <a16:creationId xmlns:a16="http://schemas.microsoft.com/office/drawing/2014/main" id="{1CE32DC2-081C-49B4-290A-77F35DAC99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8953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1" name="Google Shape;3071;g34691121fec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2" name="Google Shape;3072;g34691121fec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Google Shape;3076;g34691121fec_0_16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7" name="Google Shape;3077;g34691121fec_0_16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Google Shape;30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3" name="Google Shape;30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7" name="Google Shape;3087;g34691121fe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8" name="Google Shape;3088;g34691121fe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" name="Google Shape;3143;g342e6ee4d87_0_18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4" name="Google Shape;3144;g342e6ee4d87_0_185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5990" y="1603029"/>
            <a:ext cx="4359000" cy="14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4500"/>
            </a:lvl1pPr>
            <a:lvl2pPr lvl="1" algn="ctr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35990" y="3046304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987475" y="4518480"/>
            <a:ext cx="882881" cy="692772"/>
          </a:xfrm>
          <a:custGeom>
            <a:avLst/>
            <a:gdLst/>
            <a:ahLst/>
            <a:cxnLst/>
            <a:rect l="l" t="t" r="r" b="b"/>
            <a:pathLst>
              <a:path w="27547" h="65650" extrusionOk="0">
                <a:moveTo>
                  <a:pt x="0" y="1"/>
                </a:moveTo>
                <a:lnTo>
                  <a:pt x="0" y="65650"/>
                </a:lnTo>
                <a:lnTo>
                  <a:pt x="27547" y="65650"/>
                </a:lnTo>
                <a:lnTo>
                  <a:pt x="2754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988650" y="-27501"/>
            <a:ext cx="2467562" cy="464599"/>
          </a:xfrm>
          <a:custGeom>
            <a:avLst/>
            <a:gdLst/>
            <a:ahLst/>
            <a:cxnLst/>
            <a:rect l="l" t="t" r="r" b="b"/>
            <a:pathLst>
              <a:path w="76991" h="38903" extrusionOk="0">
                <a:moveTo>
                  <a:pt x="0" y="1"/>
                </a:moveTo>
                <a:lnTo>
                  <a:pt x="0" y="38902"/>
                </a:lnTo>
                <a:lnTo>
                  <a:pt x="76991" y="38902"/>
                </a:lnTo>
                <a:lnTo>
                  <a:pt x="7699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7698" y="444425"/>
            <a:ext cx="639433" cy="2684284"/>
          </a:xfrm>
          <a:custGeom>
            <a:avLst/>
            <a:gdLst/>
            <a:ahLst/>
            <a:cxnLst/>
            <a:rect l="l" t="t" r="r" b="b"/>
            <a:pathLst>
              <a:path w="34837" h="83753" extrusionOk="0">
                <a:moveTo>
                  <a:pt x="0" y="0"/>
                </a:moveTo>
                <a:lnTo>
                  <a:pt x="0" y="83752"/>
                </a:lnTo>
                <a:lnTo>
                  <a:pt x="34836" y="83752"/>
                </a:lnTo>
                <a:lnTo>
                  <a:pt x="3483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8612602" y="153184"/>
            <a:ext cx="405112" cy="1995273"/>
            <a:chOff x="8522291" y="153184"/>
            <a:chExt cx="405112" cy="1995273"/>
          </a:xfrm>
        </p:grpSpPr>
        <p:sp>
          <p:nvSpPr>
            <p:cNvPr id="15" name="Google Shape;15;p2"/>
            <p:cNvSpPr/>
            <p:nvPr/>
          </p:nvSpPr>
          <p:spPr>
            <a:xfrm>
              <a:off x="8522291" y="153184"/>
              <a:ext cx="98810" cy="98778"/>
            </a:xfrm>
            <a:custGeom>
              <a:avLst/>
              <a:gdLst/>
              <a:ahLst/>
              <a:cxnLst/>
              <a:rect l="l" t="t" r="r" b="b"/>
              <a:pathLst>
                <a:path w="3083" h="3082" extrusionOk="0">
                  <a:moveTo>
                    <a:pt x="1" y="1"/>
                  </a:moveTo>
                  <a:lnTo>
                    <a:pt x="1" y="3082"/>
                  </a:lnTo>
                  <a:lnTo>
                    <a:pt x="3082" y="3082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22291" y="532207"/>
              <a:ext cx="98810" cy="99259"/>
            </a:xfrm>
            <a:custGeom>
              <a:avLst/>
              <a:gdLst/>
              <a:ahLst/>
              <a:cxnLst/>
              <a:rect l="l" t="t" r="r" b="b"/>
              <a:pathLst>
                <a:path w="3083" h="3097" extrusionOk="0">
                  <a:moveTo>
                    <a:pt x="1" y="1"/>
                  </a:moveTo>
                  <a:lnTo>
                    <a:pt x="1" y="3096"/>
                  </a:lnTo>
                  <a:lnTo>
                    <a:pt x="3082" y="3096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522291" y="911679"/>
              <a:ext cx="98810" cy="98810"/>
            </a:xfrm>
            <a:custGeom>
              <a:avLst/>
              <a:gdLst/>
              <a:ahLst/>
              <a:cxnLst/>
              <a:rect l="l" t="t" r="r" b="b"/>
              <a:pathLst>
                <a:path w="3083" h="3083" extrusionOk="0">
                  <a:moveTo>
                    <a:pt x="1" y="1"/>
                  </a:moveTo>
                  <a:lnTo>
                    <a:pt x="1" y="3082"/>
                  </a:lnTo>
                  <a:lnTo>
                    <a:pt x="3082" y="3082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522291" y="1290702"/>
              <a:ext cx="98810" cy="99259"/>
            </a:xfrm>
            <a:custGeom>
              <a:avLst/>
              <a:gdLst/>
              <a:ahLst/>
              <a:cxnLst/>
              <a:rect l="l" t="t" r="r" b="b"/>
              <a:pathLst>
                <a:path w="3083" h="3097" extrusionOk="0">
                  <a:moveTo>
                    <a:pt x="1" y="1"/>
                  </a:moveTo>
                  <a:lnTo>
                    <a:pt x="1" y="3096"/>
                  </a:lnTo>
                  <a:lnTo>
                    <a:pt x="3082" y="3096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522291" y="1670174"/>
              <a:ext cx="98810" cy="98810"/>
            </a:xfrm>
            <a:custGeom>
              <a:avLst/>
              <a:gdLst/>
              <a:ahLst/>
              <a:cxnLst/>
              <a:rect l="l" t="t" r="r" b="b"/>
              <a:pathLst>
                <a:path w="3083" h="3083" extrusionOk="0">
                  <a:moveTo>
                    <a:pt x="1" y="1"/>
                  </a:moveTo>
                  <a:lnTo>
                    <a:pt x="1" y="3082"/>
                  </a:lnTo>
                  <a:lnTo>
                    <a:pt x="3082" y="3082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522291" y="2049198"/>
              <a:ext cx="98810" cy="99259"/>
            </a:xfrm>
            <a:custGeom>
              <a:avLst/>
              <a:gdLst/>
              <a:ahLst/>
              <a:cxnLst/>
              <a:rect l="l" t="t" r="r" b="b"/>
              <a:pathLst>
                <a:path w="3083" h="3097" extrusionOk="0">
                  <a:moveTo>
                    <a:pt x="1" y="1"/>
                  </a:moveTo>
                  <a:lnTo>
                    <a:pt x="1" y="3097"/>
                  </a:lnTo>
                  <a:lnTo>
                    <a:pt x="3082" y="3097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828177" y="153184"/>
              <a:ext cx="99227" cy="98778"/>
            </a:xfrm>
            <a:custGeom>
              <a:avLst/>
              <a:gdLst/>
              <a:ahLst/>
              <a:cxnLst/>
              <a:rect l="l" t="t" r="r" b="b"/>
              <a:pathLst>
                <a:path w="3096" h="3082" extrusionOk="0">
                  <a:moveTo>
                    <a:pt x="0" y="1"/>
                  </a:moveTo>
                  <a:lnTo>
                    <a:pt x="0" y="3082"/>
                  </a:lnTo>
                  <a:lnTo>
                    <a:pt x="3096" y="3082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828177" y="532207"/>
              <a:ext cx="99227" cy="99259"/>
            </a:xfrm>
            <a:custGeom>
              <a:avLst/>
              <a:gdLst/>
              <a:ahLst/>
              <a:cxnLst/>
              <a:rect l="l" t="t" r="r" b="b"/>
              <a:pathLst>
                <a:path w="3096" h="3097" extrusionOk="0">
                  <a:moveTo>
                    <a:pt x="0" y="1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828177" y="911679"/>
              <a:ext cx="99227" cy="98810"/>
            </a:xfrm>
            <a:custGeom>
              <a:avLst/>
              <a:gdLst/>
              <a:ahLst/>
              <a:cxnLst/>
              <a:rect l="l" t="t" r="r" b="b"/>
              <a:pathLst>
                <a:path w="3096" h="3083" extrusionOk="0">
                  <a:moveTo>
                    <a:pt x="0" y="1"/>
                  </a:moveTo>
                  <a:lnTo>
                    <a:pt x="0" y="3082"/>
                  </a:lnTo>
                  <a:lnTo>
                    <a:pt x="3096" y="3082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828177" y="1290702"/>
              <a:ext cx="99227" cy="99259"/>
            </a:xfrm>
            <a:custGeom>
              <a:avLst/>
              <a:gdLst/>
              <a:ahLst/>
              <a:cxnLst/>
              <a:rect l="l" t="t" r="r" b="b"/>
              <a:pathLst>
                <a:path w="3096" h="3097" extrusionOk="0">
                  <a:moveTo>
                    <a:pt x="0" y="1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828177" y="1670174"/>
              <a:ext cx="99227" cy="98810"/>
            </a:xfrm>
            <a:custGeom>
              <a:avLst/>
              <a:gdLst/>
              <a:ahLst/>
              <a:cxnLst/>
              <a:rect l="l" t="t" r="r" b="b"/>
              <a:pathLst>
                <a:path w="3096" h="3083" extrusionOk="0">
                  <a:moveTo>
                    <a:pt x="0" y="1"/>
                  </a:moveTo>
                  <a:lnTo>
                    <a:pt x="0" y="3082"/>
                  </a:lnTo>
                  <a:lnTo>
                    <a:pt x="3096" y="3082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828177" y="2049198"/>
              <a:ext cx="99227" cy="99259"/>
            </a:xfrm>
            <a:custGeom>
              <a:avLst/>
              <a:gdLst/>
              <a:ahLst/>
              <a:cxnLst/>
              <a:rect l="l" t="t" r="r" b="b"/>
              <a:pathLst>
                <a:path w="3096" h="3097" extrusionOk="0">
                  <a:moveTo>
                    <a:pt x="0" y="1"/>
                  </a:moveTo>
                  <a:lnTo>
                    <a:pt x="0" y="3097"/>
                  </a:lnTo>
                  <a:lnTo>
                    <a:pt x="3096" y="3097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2"/>
          <p:cNvSpPr/>
          <p:nvPr/>
        </p:nvSpPr>
        <p:spPr>
          <a:xfrm>
            <a:off x="2023577" y="4518483"/>
            <a:ext cx="99259" cy="99227"/>
          </a:xfrm>
          <a:custGeom>
            <a:avLst/>
            <a:gdLst/>
            <a:ahLst/>
            <a:cxnLst/>
            <a:rect l="l" t="t" r="r" b="b"/>
            <a:pathLst>
              <a:path w="3097" h="3096" extrusionOk="0">
                <a:moveTo>
                  <a:pt x="1" y="0"/>
                </a:moveTo>
                <a:lnTo>
                  <a:pt x="1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1644105" y="4518483"/>
            <a:ext cx="99227" cy="99227"/>
          </a:xfrm>
          <a:custGeom>
            <a:avLst/>
            <a:gdLst/>
            <a:ahLst/>
            <a:cxnLst/>
            <a:rect l="l" t="t" r="r" b="b"/>
            <a:pathLst>
              <a:path w="3096" h="3096" extrusionOk="0">
                <a:moveTo>
                  <a:pt x="0" y="0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1265082" y="4518483"/>
            <a:ext cx="99227" cy="99227"/>
          </a:xfrm>
          <a:custGeom>
            <a:avLst/>
            <a:gdLst/>
            <a:ahLst/>
            <a:cxnLst/>
            <a:rect l="l" t="t" r="r" b="b"/>
            <a:pathLst>
              <a:path w="3096" h="3096" extrusionOk="0">
                <a:moveTo>
                  <a:pt x="0" y="0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885610" y="4518483"/>
            <a:ext cx="99227" cy="99227"/>
          </a:xfrm>
          <a:custGeom>
            <a:avLst/>
            <a:gdLst/>
            <a:ahLst/>
            <a:cxnLst/>
            <a:rect l="l" t="t" r="r" b="b"/>
            <a:pathLst>
              <a:path w="3096" h="3096" extrusionOk="0">
                <a:moveTo>
                  <a:pt x="0" y="0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506586" y="4518483"/>
            <a:ext cx="99227" cy="99227"/>
          </a:xfrm>
          <a:custGeom>
            <a:avLst/>
            <a:gdLst/>
            <a:ahLst/>
            <a:cxnLst/>
            <a:rect l="l" t="t" r="r" b="b"/>
            <a:pathLst>
              <a:path w="3096" h="3096" extrusionOk="0">
                <a:moveTo>
                  <a:pt x="0" y="0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127082" y="4518483"/>
            <a:ext cx="99259" cy="99227"/>
          </a:xfrm>
          <a:custGeom>
            <a:avLst/>
            <a:gdLst/>
            <a:ahLst/>
            <a:cxnLst/>
            <a:rect l="l" t="t" r="r" b="b"/>
            <a:pathLst>
              <a:path w="3097" h="3096" extrusionOk="0">
                <a:moveTo>
                  <a:pt x="1" y="0"/>
                </a:moveTo>
                <a:lnTo>
                  <a:pt x="1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2023577" y="4824785"/>
            <a:ext cx="99259" cy="99259"/>
          </a:xfrm>
          <a:custGeom>
            <a:avLst/>
            <a:gdLst/>
            <a:ahLst/>
            <a:cxnLst/>
            <a:rect l="l" t="t" r="r" b="b"/>
            <a:pathLst>
              <a:path w="3097" h="3097" extrusionOk="0">
                <a:moveTo>
                  <a:pt x="1" y="1"/>
                </a:moveTo>
                <a:lnTo>
                  <a:pt x="1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1644105" y="4824785"/>
            <a:ext cx="99227" cy="99259"/>
          </a:xfrm>
          <a:custGeom>
            <a:avLst/>
            <a:gdLst/>
            <a:ahLst/>
            <a:cxnLst/>
            <a:rect l="l" t="t" r="r" b="b"/>
            <a:pathLst>
              <a:path w="3096" h="3097" extrusionOk="0">
                <a:moveTo>
                  <a:pt x="0" y="1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1265082" y="4824785"/>
            <a:ext cx="99227" cy="99259"/>
          </a:xfrm>
          <a:custGeom>
            <a:avLst/>
            <a:gdLst/>
            <a:ahLst/>
            <a:cxnLst/>
            <a:rect l="l" t="t" r="r" b="b"/>
            <a:pathLst>
              <a:path w="3096" h="3097" extrusionOk="0">
                <a:moveTo>
                  <a:pt x="0" y="1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885610" y="4824785"/>
            <a:ext cx="99227" cy="99259"/>
          </a:xfrm>
          <a:custGeom>
            <a:avLst/>
            <a:gdLst/>
            <a:ahLst/>
            <a:cxnLst/>
            <a:rect l="l" t="t" r="r" b="b"/>
            <a:pathLst>
              <a:path w="3096" h="3097" extrusionOk="0">
                <a:moveTo>
                  <a:pt x="0" y="1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506586" y="4824785"/>
            <a:ext cx="99227" cy="99259"/>
          </a:xfrm>
          <a:custGeom>
            <a:avLst/>
            <a:gdLst/>
            <a:ahLst/>
            <a:cxnLst/>
            <a:rect l="l" t="t" r="r" b="b"/>
            <a:pathLst>
              <a:path w="3096" h="3097" extrusionOk="0">
                <a:moveTo>
                  <a:pt x="0" y="1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127082" y="4824785"/>
            <a:ext cx="99259" cy="99259"/>
          </a:xfrm>
          <a:custGeom>
            <a:avLst/>
            <a:gdLst/>
            <a:ahLst/>
            <a:cxnLst/>
            <a:rect l="l" t="t" r="r" b="b"/>
            <a:pathLst>
              <a:path w="3097" h="3097" extrusionOk="0">
                <a:moveTo>
                  <a:pt x="1" y="1"/>
                </a:moveTo>
                <a:lnTo>
                  <a:pt x="1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4" y="4723786"/>
            <a:ext cx="3897697" cy="839454"/>
          </a:xfrm>
          <a:custGeom>
            <a:avLst/>
            <a:gdLst/>
            <a:ahLst/>
            <a:cxnLst/>
            <a:rect l="l" t="t" r="r" b="b"/>
            <a:pathLst>
              <a:path w="121613" h="26192" fill="none" extrusionOk="0">
                <a:moveTo>
                  <a:pt x="0" y="1"/>
                </a:moveTo>
                <a:lnTo>
                  <a:pt x="121612" y="1"/>
                </a:lnTo>
                <a:lnTo>
                  <a:pt x="121612" y="26192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426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522303" y="17"/>
            <a:ext cx="1672497" cy="3121382"/>
          </a:xfrm>
          <a:custGeom>
            <a:avLst/>
            <a:gdLst/>
            <a:ahLst/>
            <a:cxnLst/>
            <a:rect l="l" t="t" r="r" b="b"/>
            <a:pathLst>
              <a:path w="52184" h="97391" fill="none" extrusionOk="0">
                <a:moveTo>
                  <a:pt x="1" y="1"/>
                </a:moveTo>
                <a:lnTo>
                  <a:pt x="1" y="97390"/>
                </a:lnTo>
                <a:lnTo>
                  <a:pt x="52184" y="97390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426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4" y="-248283"/>
            <a:ext cx="2321253" cy="692697"/>
          </a:xfrm>
          <a:custGeom>
            <a:avLst/>
            <a:gdLst/>
            <a:ahLst/>
            <a:cxnLst/>
            <a:rect l="l" t="t" r="r" b="b"/>
            <a:pathLst>
              <a:path w="72426" h="21613" fill="none" extrusionOk="0">
                <a:moveTo>
                  <a:pt x="0" y="21613"/>
                </a:moveTo>
                <a:lnTo>
                  <a:pt x="72425" y="21613"/>
                </a:lnTo>
                <a:lnTo>
                  <a:pt x="72425" y="1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426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3"/>
          <p:cNvSpPr txBox="1">
            <a:spLocks noGrp="1"/>
          </p:cNvSpPr>
          <p:nvPr>
            <p:ph type="title" hasCustomPrompt="1"/>
          </p:nvPr>
        </p:nvSpPr>
        <p:spPr>
          <a:xfrm>
            <a:off x="1107350" y="1492400"/>
            <a:ext cx="1015200" cy="1013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8" name="Google Shape;478;p13"/>
          <p:cNvSpPr txBox="1">
            <a:spLocks noGrp="1"/>
          </p:cNvSpPr>
          <p:nvPr>
            <p:ph type="subTitle" idx="1"/>
          </p:nvPr>
        </p:nvSpPr>
        <p:spPr>
          <a:xfrm>
            <a:off x="2122550" y="2016648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79" name="Google Shape;479;p13"/>
          <p:cNvSpPr txBox="1">
            <a:spLocks noGrp="1"/>
          </p:cNvSpPr>
          <p:nvPr>
            <p:ph type="title" idx="2" hasCustomPrompt="1"/>
          </p:nvPr>
        </p:nvSpPr>
        <p:spPr>
          <a:xfrm>
            <a:off x="4685050" y="1492400"/>
            <a:ext cx="1015200" cy="1013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80" name="Google Shape;480;p13"/>
          <p:cNvSpPr txBox="1">
            <a:spLocks noGrp="1"/>
          </p:cNvSpPr>
          <p:nvPr>
            <p:ph type="subTitle" idx="3"/>
          </p:nvPr>
        </p:nvSpPr>
        <p:spPr>
          <a:xfrm>
            <a:off x="5700250" y="2016648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81" name="Google Shape;481;p13"/>
          <p:cNvSpPr txBox="1">
            <a:spLocks noGrp="1"/>
          </p:cNvSpPr>
          <p:nvPr>
            <p:ph type="title" idx="4" hasCustomPrompt="1"/>
          </p:nvPr>
        </p:nvSpPr>
        <p:spPr>
          <a:xfrm>
            <a:off x="1107350" y="3177125"/>
            <a:ext cx="1015200" cy="1013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82" name="Google Shape;482;p13"/>
          <p:cNvSpPr txBox="1">
            <a:spLocks noGrp="1"/>
          </p:cNvSpPr>
          <p:nvPr>
            <p:ph type="subTitle" idx="5"/>
          </p:nvPr>
        </p:nvSpPr>
        <p:spPr>
          <a:xfrm>
            <a:off x="2122550" y="3706025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83" name="Google Shape;483;p13"/>
          <p:cNvSpPr txBox="1">
            <a:spLocks noGrp="1"/>
          </p:cNvSpPr>
          <p:nvPr>
            <p:ph type="title" idx="6" hasCustomPrompt="1"/>
          </p:nvPr>
        </p:nvSpPr>
        <p:spPr>
          <a:xfrm>
            <a:off x="4685013" y="3177125"/>
            <a:ext cx="1015200" cy="1013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84" name="Google Shape;484;p13"/>
          <p:cNvSpPr txBox="1">
            <a:spLocks noGrp="1"/>
          </p:cNvSpPr>
          <p:nvPr>
            <p:ph type="subTitle" idx="7"/>
          </p:nvPr>
        </p:nvSpPr>
        <p:spPr>
          <a:xfrm>
            <a:off x="5700250" y="3706025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85" name="Google Shape;485;p13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6" name="Google Shape;486;p13"/>
          <p:cNvSpPr txBox="1">
            <a:spLocks noGrp="1"/>
          </p:cNvSpPr>
          <p:nvPr>
            <p:ph type="subTitle" idx="9"/>
          </p:nvPr>
        </p:nvSpPr>
        <p:spPr>
          <a:xfrm>
            <a:off x="2122550" y="1492400"/>
            <a:ext cx="2336400" cy="52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87" name="Google Shape;487;p13"/>
          <p:cNvSpPr txBox="1">
            <a:spLocks noGrp="1"/>
          </p:cNvSpPr>
          <p:nvPr>
            <p:ph type="subTitle" idx="13"/>
          </p:nvPr>
        </p:nvSpPr>
        <p:spPr>
          <a:xfrm>
            <a:off x="5700250" y="1492400"/>
            <a:ext cx="2336400" cy="52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88" name="Google Shape;488;p13"/>
          <p:cNvSpPr txBox="1">
            <a:spLocks noGrp="1"/>
          </p:cNvSpPr>
          <p:nvPr>
            <p:ph type="subTitle" idx="14"/>
          </p:nvPr>
        </p:nvSpPr>
        <p:spPr>
          <a:xfrm>
            <a:off x="2122550" y="3177125"/>
            <a:ext cx="2336400" cy="52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89" name="Google Shape;489;p13"/>
          <p:cNvSpPr txBox="1">
            <a:spLocks noGrp="1"/>
          </p:cNvSpPr>
          <p:nvPr>
            <p:ph type="subTitle" idx="15"/>
          </p:nvPr>
        </p:nvSpPr>
        <p:spPr>
          <a:xfrm>
            <a:off x="5700250" y="3177125"/>
            <a:ext cx="2336400" cy="52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90" name="Google Shape;490;p13"/>
          <p:cNvSpPr/>
          <p:nvPr/>
        </p:nvSpPr>
        <p:spPr>
          <a:xfrm flipH="1">
            <a:off x="8431091" y="4608500"/>
            <a:ext cx="715066" cy="534723"/>
          </a:xfrm>
          <a:custGeom>
            <a:avLst/>
            <a:gdLst/>
            <a:ahLst/>
            <a:cxnLst/>
            <a:rect l="l" t="t" r="r" b="b"/>
            <a:pathLst>
              <a:path w="54357" h="47925" extrusionOk="0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13"/>
          <p:cNvSpPr/>
          <p:nvPr/>
        </p:nvSpPr>
        <p:spPr>
          <a:xfrm flipH="1">
            <a:off x="6169019" y="-62905"/>
            <a:ext cx="2977156" cy="513520"/>
          </a:xfrm>
          <a:custGeom>
            <a:avLst/>
            <a:gdLst/>
            <a:ahLst/>
            <a:cxnLst/>
            <a:rect l="l" t="t" r="r" b="b"/>
            <a:pathLst>
              <a:path w="92949" h="28227" extrusionOk="0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13"/>
          <p:cNvSpPr/>
          <p:nvPr/>
        </p:nvSpPr>
        <p:spPr>
          <a:xfrm flipH="1">
            <a:off x="8685500" y="1344075"/>
            <a:ext cx="577789" cy="1900756"/>
          </a:xfrm>
          <a:custGeom>
            <a:avLst/>
            <a:gdLst/>
            <a:ahLst/>
            <a:cxnLst/>
            <a:rect l="l" t="t" r="r" b="b"/>
            <a:pathLst>
              <a:path w="18039" h="59343" fill="none" extrusionOk="0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3" name="Google Shape;493;p13"/>
          <p:cNvGrpSpPr/>
          <p:nvPr/>
        </p:nvGrpSpPr>
        <p:grpSpPr>
          <a:xfrm flipH="1">
            <a:off x="8568622" y="1557235"/>
            <a:ext cx="426095" cy="1195007"/>
            <a:chOff x="268563" y="1557235"/>
            <a:chExt cx="426095" cy="1195007"/>
          </a:xfrm>
        </p:grpSpPr>
        <p:sp>
          <p:nvSpPr>
            <p:cNvPr id="494" name="Google Shape;494;p13"/>
            <p:cNvSpPr/>
            <p:nvPr/>
          </p:nvSpPr>
          <p:spPr>
            <a:xfrm>
              <a:off x="268563" y="1557235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3"/>
            <p:cNvSpPr/>
            <p:nvPr/>
          </p:nvSpPr>
          <p:spPr>
            <a:xfrm>
              <a:off x="268563" y="1784391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3"/>
            <p:cNvSpPr/>
            <p:nvPr/>
          </p:nvSpPr>
          <p:spPr>
            <a:xfrm>
              <a:off x="268563" y="2011548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3"/>
            <p:cNvSpPr/>
            <p:nvPr/>
          </p:nvSpPr>
          <p:spPr>
            <a:xfrm>
              <a:off x="268563" y="223873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3"/>
            <p:cNvSpPr/>
            <p:nvPr/>
          </p:nvSpPr>
          <p:spPr>
            <a:xfrm>
              <a:off x="268563" y="2465894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3"/>
            <p:cNvSpPr/>
            <p:nvPr/>
          </p:nvSpPr>
          <p:spPr>
            <a:xfrm>
              <a:off x="268563" y="2693050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3"/>
            <p:cNvSpPr/>
            <p:nvPr/>
          </p:nvSpPr>
          <p:spPr>
            <a:xfrm>
              <a:off x="452030" y="1557235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3"/>
            <p:cNvSpPr/>
            <p:nvPr/>
          </p:nvSpPr>
          <p:spPr>
            <a:xfrm>
              <a:off x="452030" y="1784391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3"/>
            <p:cNvSpPr/>
            <p:nvPr/>
          </p:nvSpPr>
          <p:spPr>
            <a:xfrm>
              <a:off x="452030" y="2011548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3"/>
            <p:cNvSpPr/>
            <p:nvPr/>
          </p:nvSpPr>
          <p:spPr>
            <a:xfrm>
              <a:off x="452030" y="223873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3"/>
            <p:cNvSpPr/>
            <p:nvPr/>
          </p:nvSpPr>
          <p:spPr>
            <a:xfrm>
              <a:off x="452030" y="2465894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3"/>
            <p:cNvSpPr/>
            <p:nvPr/>
          </p:nvSpPr>
          <p:spPr>
            <a:xfrm>
              <a:off x="452030" y="2693050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3"/>
            <p:cNvSpPr/>
            <p:nvPr/>
          </p:nvSpPr>
          <p:spPr>
            <a:xfrm>
              <a:off x="635466" y="1557235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3"/>
            <p:cNvSpPr/>
            <p:nvPr/>
          </p:nvSpPr>
          <p:spPr>
            <a:xfrm>
              <a:off x="635466" y="1784391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3"/>
            <p:cNvSpPr/>
            <p:nvPr/>
          </p:nvSpPr>
          <p:spPr>
            <a:xfrm>
              <a:off x="635466" y="2011548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3"/>
            <p:cNvSpPr/>
            <p:nvPr/>
          </p:nvSpPr>
          <p:spPr>
            <a:xfrm>
              <a:off x="635466" y="223873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3"/>
            <p:cNvSpPr/>
            <p:nvPr/>
          </p:nvSpPr>
          <p:spPr>
            <a:xfrm>
              <a:off x="635466" y="2465894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3"/>
            <p:cNvSpPr/>
            <p:nvPr/>
          </p:nvSpPr>
          <p:spPr>
            <a:xfrm>
              <a:off x="635466" y="2693050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2" name="Google Shape;512;p13"/>
          <p:cNvSpPr/>
          <p:nvPr/>
        </p:nvSpPr>
        <p:spPr>
          <a:xfrm flipH="1">
            <a:off x="2434" y="1073915"/>
            <a:ext cx="604374" cy="2161641"/>
          </a:xfrm>
          <a:custGeom>
            <a:avLst/>
            <a:gdLst/>
            <a:ahLst/>
            <a:cxnLst/>
            <a:rect l="l" t="t" r="r" b="b"/>
            <a:pathLst>
              <a:path w="18869" h="67488" extrusionOk="0">
                <a:moveTo>
                  <a:pt x="0" y="0"/>
                </a:moveTo>
                <a:lnTo>
                  <a:pt x="0" y="67488"/>
                </a:lnTo>
                <a:lnTo>
                  <a:pt x="18868" y="67488"/>
                </a:lnTo>
                <a:lnTo>
                  <a:pt x="188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13"/>
          <p:cNvSpPr/>
          <p:nvPr/>
        </p:nvSpPr>
        <p:spPr>
          <a:xfrm flipH="1">
            <a:off x="2434" y="2384153"/>
            <a:ext cx="302363" cy="2759128"/>
          </a:xfrm>
          <a:custGeom>
            <a:avLst/>
            <a:gdLst/>
            <a:ahLst/>
            <a:cxnLst/>
            <a:rect l="l" t="t" r="r" b="b"/>
            <a:pathLst>
              <a:path w="9440" h="86142" fill="none" extrusionOk="0">
                <a:moveTo>
                  <a:pt x="1" y="86142"/>
                </a:moveTo>
                <a:lnTo>
                  <a:pt x="1" y="1"/>
                </a:lnTo>
                <a:lnTo>
                  <a:pt x="9439" y="1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4" name="Google Shape;514;p13"/>
          <p:cNvGrpSpPr/>
          <p:nvPr/>
        </p:nvGrpSpPr>
        <p:grpSpPr>
          <a:xfrm flipH="1">
            <a:off x="123058" y="-69083"/>
            <a:ext cx="1422164" cy="425775"/>
            <a:chOff x="7459810" y="1126912"/>
            <a:chExt cx="1422164" cy="425775"/>
          </a:xfrm>
        </p:grpSpPr>
        <p:sp>
          <p:nvSpPr>
            <p:cNvPr id="515" name="Google Shape;515;p13"/>
            <p:cNvSpPr/>
            <p:nvPr/>
          </p:nvSpPr>
          <p:spPr>
            <a:xfrm>
              <a:off x="882252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3"/>
            <p:cNvSpPr/>
            <p:nvPr/>
          </p:nvSpPr>
          <p:spPr>
            <a:xfrm>
              <a:off x="8595338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3"/>
            <p:cNvSpPr/>
            <p:nvPr/>
          </p:nvSpPr>
          <p:spPr>
            <a:xfrm>
              <a:off x="8368469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3"/>
            <p:cNvSpPr/>
            <p:nvPr/>
          </p:nvSpPr>
          <p:spPr>
            <a:xfrm>
              <a:off x="8141312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3"/>
            <p:cNvSpPr/>
            <p:nvPr/>
          </p:nvSpPr>
          <p:spPr>
            <a:xfrm>
              <a:off x="791415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3"/>
            <p:cNvSpPr/>
            <p:nvPr/>
          </p:nvSpPr>
          <p:spPr>
            <a:xfrm>
              <a:off x="7686967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3"/>
            <p:cNvSpPr/>
            <p:nvPr/>
          </p:nvSpPr>
          <p:spPr>
            <a:xfrm>
              <a:off x="7459810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3"/>
            <p:cNvSpPr/>
            <p:nvPr/>
          </p:nvSpPr>
          <p:spPr>
            <a:xfrm>
              <a:off x="882252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3"/>
            <p:cNvSpPr/>
            <p:nvPr/>
          </p:nvSpPr>
          <p:spPr>
            <a:xfrm>
              <a:off x="8595338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3"/>
            <p:cNvSpPr/>
            <p:nvPr/>
          </p:nvSpPr>
          <p:spPr>
            <a:xfrm>
              <a:off x="8368469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3"/>
            <p:cNvSpPr/>
            <p:nvPr/>
          </p:nvSpPr>
          <p:spPr>
            <a:xfrm>
              <a:off x="8141312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3"/>
            <p:cNvSpPr/>
            <p:nvPr/>
          </p:nvSpPr>
          <p:spPr>
            <a:xfrm>
              <a:off x="791415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3"/>
            <p:cNvSpPr/>
            <p:nvPr/>
          </p:nvSpPr>
          <p:spPr>
            <a:xfrm>
              <a:off x="7686967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3"/>
            <p:cNvSpPr/>
            <p:nvPr/>
          </p:nvSpPr>
          <p:spPr>
            <a:xfrm>
              <a:off x="7459810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3"/>
            <p:cNvSpPr/>
            <p:nvPr/>
          </p:nvSpPr>
          <p:spPr>
            <a:xfrm>
              <a:off x="882252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3"/>
            <p:cNvSpPr/>
            <p:nvPr/>
          </p:nvSpPr>
          <p:spPr>
            <a:xfrm>
              <a:off x="8595338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3"/>
            <p:cNvSpPr/>
            <p:nvPr/>
          </p:nvSpPr>
          <p:spPr>
            <a:xfrm>
              <a:off x="8368469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3"/>
            <p:cNvSpPr/>
            <p:nvPr/>
          </p:nvSpPr>
          <p:spPr>
            <a:xfrm>
              <a:off x="8141312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3"/>
            <p:cNvSpPr/>
            <p:nvPr/>
          </p:nvSpPr>
          <p:spPr>
            <a:xfrm>
              <a:off x="791415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3"/>
            <p:cNvSpPr/>
            <p:nvPr/>
          </p:nvSpPr>
          <p:spPr>
            <a:xfrm>
              <a:off x="7686967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3"/>
            <p:cNvSpPr/>
            <p:nvPr/>
          </p:nvSpPr>
          <p:spPr>
            <a:xfrm>
              <a:off x="7459810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6" name="Google Shape;536;p13"/>
          <p:cNvGrpSpPr/>
          <p:nvPr/>
        </p:nvGrpSpPr>
        <p:grpSpPr>
          <a:xfrm flipH="1">
            <a:off x="-6" y="4351749"/>
            <a:ext cx="609243" cy="513505"/>
            <a:chOff x="4534959" y="3244799"/>
            <a:chExt cx="609243" cy="513505"/>
          </a:xfrm>
        </p:grpSpPr>
        <p:sp>
          <p:nvSpPr>
            <p:cNvPr id="537" name="Google Shape;537;p13"/>
            <p:cNvSpPr/>
            <p:nvPr/>
          </p:nvSpPr>
          <p:spPr>
            <a:xfrm>
              <a:off x="4534959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3"/>
            <p:cNvSpPr/>
            <p:nvPr/>
          </p:nvSpPr>
          <p:spPr>
            <a:xfrm>
              <a:off x="4534959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4534959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3"/>
            <p:cNvSpPr/>
            <p:nvPr/>
          </p:nvSpPr>
          <p:spPr>
            <a:xfrm>
              <a:off x="4718138" y="3244799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3"/>
            <p:cNvSpPr/>
            <p:nvPr/>
          </p:nvSpPr>
          <p:spPr>
            <a:xfrm>
              <a:off x="4718138" y="3471988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3"/>
            <p:cNvSpPr/>
            <p:nvPr/>
          </p:nvSpPr>
          <p:spPr>
            <a:xfrm>
              <a:off x="4718138" y="369885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3"/>
            <p:cNvSpPr/>
            <p:nvPr/>
          </p:nvSpPr>
          <p:spPr>
            <a:xfrm>
              <a:off x="4901574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3"/>
            <p:cNvSpPr/>
            <p:nvPr/>
          </p:nvSpPr>
          <p:spPr>
            <a:xfrm>
              <a:off x="4901574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3"/>
            <p:cNvSpPr/>
            <p:nvPr/>
          </p:nvSpPr>
          <p:spPr>
            <a:xfrm>
              <a:off x="4901574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3"/>
            <p:cNvSpPr/>
            <p:nvPr/>
          </p:nvSpPr>
          <p:spPr>
            <a:xfrm>
              <a:off x="5085010" y="3244799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3"/>
            <p:cNvSpPr/>
            <p:nvPr/>
          </p:nvSpPr>
          <p:spPr>
            <a:xfrm>
              <a:off x="5085010" y="3471988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3"/>
            <p:cNvSpPr/>
            <p:nvPr/>
          </p:nvSpPr>
          <p:spPr>
            <a:xfrm>
              <a:off x="5085010" y="369885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2">
    <p:bg>
      <p:bgPr>
        <a:solidFill>
          <a:schemeClr val="dk1"/>
        </a:solidFill>
        <a:effectLst/>
      </p:bgPr>
    </p:bg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4"/>
          <p:cNvSpPr txBox="1">
            <a:spLocks noGrp="1"/>
          </p:cNvSpPr>
          <p:nvPr>
            <p:ph type="title"/>
          </p:nvPr>
        </p:nvSpPr>
        <p:spPr>
          <a:xfrm>
            <a:off x="2996943" y="1933656"/>
            <a:ext cx="4417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51" name="Google Shape;551;p14"/>
          <p:cNvSpPr txBox="1">
            <a:spLocks noGrp="1"/>
          </p:cNvSpPr>
          <p:nvPr>
            <p:ph type="title" idx="2" hasCustomPrompt="1"/>
          </p:nvPr>
        </p:nvSpPr>
        <p:spPr>
          <a:xfrm>
            <a:off x="1729538" y="2064275"/>
            <a:ext cx="1038300" cy="1039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52" name="Google Shape;552;p14"/>
          <p:cNvSpPr txBox="1">
            <a:spLocks noGrp="1"/>
          </p:cNvSpPr>
          <p:nvPr>
            <p:ph type="subTitle" idx="1"/>
          </p:nvPr>
        </p:nvSpPr>
        <p:spPr>
          <a:xfrm>
            <a:off x="2996943" y="2775456"/>
            <a:ext cx="44175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53" name="Google Shape;553;p14"/>
          <p:cNvSpPr/>
          <p:nvPr/>
        </p:nvSpPr>
        <p:spPr>
          <a:xfrm flipH="1">
            <a:off x="296282" y="4518483"/>
            <a:ext cx="882881" cy="2104082"/>
          </a:xfrm>
          <a:custGeom>
            <a:avLst/>
            <a:gdLst/>
            <a:ahLst/>
            <a:cxnLst/>
            <a:rect l="l" t="t" r="r" b="b"/>
            <a:pathLst>
              <a:path w="27547" h="65650" extrusionOk="0">
                <a:moveTo>
                  <a:pt x="0" y="1"/>
                </a:moveTo>
                <a:lnTo>
                  <a:pt x="0" y="65650"/>
                </a:lnTo>
                <a:lnTo>
                  <a:pt x="27547" y="65650"/>
                </a:lnTo>
                <a:lnTo>
                  <a:pt x="2754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14"/>
          <p:cNvSpPr/>
          <p:nvPr/>
        </p:nvSpPr>
        <p:spPr>
          <a:xfrm flipH="1">
            <a:off x="2710409" y="-809718"/>
            <a:ext cx="2467562" cy="1246841"/>
          </a:xfrm>
          <a:custGeom>
            <a:avLst/>
            <a:gdLst/>
            <a:ahLst/>
            <a:cxnLst/>
            <a:rect l="l" t="t" r="r" b="b"/>
            <a:pathLst>
              <a:path w="76991" h="38903" extrusionOk="0">
                <a:moveTo>
                  <a:pt x="0" y="1"/>
                </a:moveTo>
                <a:lnTo>
                  <a:pt x="0" y="38902"/>
                </a:lnTo>
                <a:lnTo>
                  <a:pt x="76991" y="38902"/>
                </a:lnTo>
                <a:lnTo>
                  <a:pt x="7699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14"/>
          <p:cNvSpPr/>
          <p:nvPr/>
        </p:nvSpPr>
        <p:spPr>
          <a:xfrm flipH="1">
            <a:off x="8544875" y="444415"/>
            <a:ext cx="1116526" cy="2684284"/>
          </a:xfrm>
          <a:custGeom>
            <a:avLst/>
            <a:gdLst/>
            <a:ahLst/>
            <a:cxnLst/>
            <a:rect l="l" t="t" r="r" b="b"/>
            <a:pathLst>
              <a:path w="34837" h="83753" extrusionOk="0">
                <a:moveTo>
                  <a:pt x="0" y="0"/>
                </a:moveTo>
                <a:lnTo>
                  <a:pt x="0" y="83752"/>
                </a:lnTo>
                <a:lnTo>
                  <a:pt x="34836" y="83752"/>
                </a:lnTo>
                <a:lnTo>
                  <a:pt x="3483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6" name="Google Shape;556;p14"/>
          <p:cNvGrpSpPr/>
          <p:nvPr/>
        </p:nvGrpSpPr>
        <p:grpSpPr>
          <a:xfrm flipH="1">
            <a:off x="148915" y="153184"/>
            <a:ext cx="405112" cy="1995273"/>
            <a:chOff x="8522291" y="153184"/>
            <a:chExt cx="405112" cy="1995273"/>
          </a:xfrm>
        </p:grpSpPr>
        <p:sp>
          <p:nvSpPr>
            <p:cNvPr id="557" name="Google Shape;557;p14"/>
            <p:cNvSpPr/>
            <p:nvPr/>
          </p:nvSpPr>
          <p:spPr>
            <a:xfrm>
              <a:off x="8522291" y="153184"/>
              <a:ext cx="98810" cy="98778"/>
            </a:xfrm>
            <a:custGeom>
              <a:avLst/>
              <a:gdLst/>
              <a:ahLst/>
              <a:cxnLst/>
              <a:rect l="l" t="t" r="r" b="b"/>
              <a:pathLst>
                <a:path w="3083" h="3082" extrusionOk="0">
                  <a:moveTo>
                    <a:pt x="1" y="1"/>
                  </a:moveTo>
                  <a:lnTo>
                    <a:pt x="1" y="3082"/>
                  </a:lnTo>
                  <a:lnTo>
                    <a:pt x="3082" y="3082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4"/>
            <p:cNvSpPr/>
            <p:nvPr/>
          </p:nvSpPr>
          <p:spPr>
            <a:xfrm>
              <a:off x="8522291" y="532207"/>
              <a:ext cx="98810" cy="99259"/>
            </a:xfrm>
            <a:custGeom>
              <a:avLst/>
              <a:gdLst/>
              <a:ahLst/>
              <a:cxnLst/>
              <a:rect l="l" t="t" r="r" b="b"/>
              <a:pathLst>
                <a:path w="3083" h="3097" extrusionOk="0">
                  <a:moveTo>
                    <a:pt x="1" y="1"/>
                  </a:moveTo>
                  <a:lnTo>
                    <a:pt x="1" y="3096"/>
                  </a:lnTo>
                  <a:lnTo>
                    <a:pt x="3082" y="3096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4"/>
            <p:cNvSpPr/>
            <p:nvPr/>
          </p:nvSpPr>
          <p:spPr>
            <a:xfrm>
              <a:off x="8522291" y="911679"/>
              <a:ext cx="98810" cy="98810"/>
            </a:xfrm>
            <a:custGeom>
              <a:avLst/>
              <a:gdLst/>
              <a:ahLst/>
              <a:cxnLst/>
              <a:rect l="l" t="t" r="r" b="b"/>
              <a:pathLst>
                <a:path w="3083" h="3083" extrusionOk="0">
                  <a:moveTo>
                    <a:pt x="1" y="1"/>
                  </a:moveTo>
                  <a:lnTo>
                    <a:pt x="1" y="3082"/>
                  </a:lnTo>
                  <a:lnTo>
                    <a:pt x="3082" y="3082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4"/>
            <p:cNvSpPr/>
            <p:nvPr/>
          </p:nvSpPr>
          <p:spPr>
            <a:xfrm>
              <a:off x="8522291" y="1290702"/>
              <a:ext cx="98810" cy="99259"/>
            </a:xfrm>
            <a:custGeom>
              <a:avLst/>
              <a:gdLst/>
              <a:ahLst/>
              <a:cxnLst/>
              <a:rect l="l" t="t" r="r" b="b"/>
              <a:pathLst>
                <a:path w="3083" h="3097" extrusionOk="0">
                  <a:moveTo>
                    <a:pt x="1" y="1"/>
                  </a:moveTo>
                  <a:lnTo>
                    <a:pt x="1" y="3096"/>
                  </a:lnTo>
                  <a:lnTo>
                    <a:pt x="3082" y="3096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4"/>
            <p:cNvSpPr/>
            <p:nvPr/>
          </p:nvSpPr>
          <p:spPr>
            <a:xfrm>
              <a:off x="8522291" y="1670174"/>
              <a:ext cx="98810" cy="98810"/>
            </a:xfrm>
            <a:custGeom>
              <a:avLst/>
              <a:gdLst/>
              <a:ahLst/>
              <a:cxnLst/>
              <a:rect l="l" t="t" r="r" b="b"/>
              <a:pathLst>
                <a:path w="3083" h="3083" extrusionOk="0">
                  <a:moveTo>
                    <a:pt x="1" y="1"/>
                  </a:moveTo>
                  <a:lnTo>
                    <a:pt x="1" y="3082"/>
                  </a:lnTo>
                  <a:lnTo>
                    <a:pt x="3082" y="3082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4"/>
            <p:cNvSpPr/>
            <p:nvPr/>
          </p:nvSpPr>
          <p:spPr>
            <a:xfrm>
              <a:off x="8522291" y="2049198"/>
              <a:ext cx="98810" cy="99259"/>
            </a:xfrm>
            <a:custGeom>
              <a:avLst/>
              <a:gdLst/>
              <a:ahLst/>
              <a:cxnLst/>
              <a:rect l="l" t="t" r="r" b="b"/>
              <a:pathLst>
                <a:path w="3083" h="3097" extrusionOk="0">
                  <a:moveTo>
                    <a:pt x="1" y="1"/>
                  </a:moveTo>
                  <a:lnTo>
                    <a:pt x="1" y="3097"/>
                  </a:lnTo>
                  <a:lnTo>
                    <a:pt x="3082" y="3097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4"/>
            <p:cNvSpPr/>
            <p:nvPr/>
          </p:nvSpPr>
          <p:spPr>
            <a:xfrm>
              <a:off x="8828177" y="153184"/>
              <a:ext cx="99227" cy="98778"/>
            </a:xfrm>
            <a:custGeom>
              <a:avLst/>
              <a:gdLst/>
              <a:ahLst/>
              <a:cxnLst/>
              <a:rect l="l" t="t" r="r" b="b"/>
              <a:pathLst>
                <a:path w="3096" h="3082" extrusionOk="0">
                  <a:moveTo>
                    <a:pt x="0" y="1"/>
                  </a:moveTo>
                  <a:lnTo>
                    <a:pt x="0" y="3082"/>
                  </a:lnTo>
                  <a:lnTo>
                    <a:pt x="3096" y="3082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4"/>
            <p:cNvSpPr/>
            <p:nvPr/>
          </p:nvSpPr>
          <p:spPr>
            <a:xfrm>
              <a:off x="8828177" y="532207"/>
              <a:ext cx="99227" cy="99259"/>
            </a:xfrm>
            <a:custGeom>
              <a:avLst/>
              <a:gdLst/>
              <a:ahLst/>
              <a:cxnLst/>
              <a:rect l="l" t="t" r="r" b="b"/>
              <a:pathLst>
                <a:path w="3096" h="3097" extrusionOk="0">
                  <a:moveTo>
                    <a:pt x="0" y="1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4"/>
            <p:cNvSpPr/>
            <p:nvPr/>
          </p:nvSpPr>
          <p:spPr>
            <a:xfrm>
              <a:off x="8828177" y="911679"/>
              <a:ext cx="99227" cy="98810"/>
            </a:xfrm>
            <a:custGeom>
              <a:avLst/>
              <a:gdLst/>
              <a:ahLst/>
              <a:cxnLst/>
              <a:rect l="l" t="t" r="r" b="b"/>
              <a:pathLst>
                <a:path w="3096" h="3083" extrusionOk="0">
                  <a:moveTo>
                    <a:pt x="0" y="1"/>
                  </a:moveTo>
                  <a:lnTo>
                    <a:pt x="0" y="3082"/>
                  </a:lnTo>
                  <a:lnTo>
                    <a:pt x="3096" y="3082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4"/>
            <p:cNvSpPr/>
            <p:nvPr/>
          </p:nvSpPr>
          <p:spPr>
            <a:xfrm>
              <a:off x="8828177" y="1290702"/>
              <a:ext cx="99227" cy="99259"/>
            </a:xfrm>
            <a:custGeom>
              <a:avLst/>
              <a:gdLst/>
              <a:ahLst/>
              <a:cxnLst/>
              <a:rect l="l" t="t" r="r" b="b"/>
              <a:pathLst>
                <a:path w="3096" h="3097" extrusionOk="0">
                  <a:moveTo>
                    <a:pt x="0" y="1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4"/>
            <p:cNvSpPr/>
            <p:nvPr/>
          </p:nvSpPr>
          <p:spPr>
            <a:xfrm>
              <a:off x="8828177" y="1670174"/>
              <a:ext cx="99227" cy="98810"/>
            </a:xfrm>
            <a:custGeom>
              <a:avLst/>
              <a:gdLst/>
              <a:ahLst/>
              <a:cxnLst/>
              <a:rect l="l" t="t" r="r" b="b"/>
              <a:pathLst>
                <a:path w="3096" h="3083" extrusionOk="0">
                  <a:moveTo>
                    <a:pt x="0" y="1"/>
                  </a:moveTo>
                  <a:lnTo>
                    <a:pt x="0" y="3082"/>
                  </a:lnTo>
                  <a:lnTo>
                    <a:pt x="3096" y="3082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4"/>
            <p:cNvSpPr/>
            <p:nvPr/>
          </p:nvSpPr>
          <p:spPr>
            <a:xfrm>
              <a:off x="8828177" y="2049198"/>
              <a:ext cx="99227" cy="99259"/>
            </a:xfrm>
            <a:custGeom>
              <a:avLst/>
              <a:gdLst/>
              <a:ahLst/>
              <a:cxnLst/>
              <a:rect l="l" t="t" r="r" b="b"/>
              <a:pathLst>
                <a:path w="3096" h="3097" extrusionOk="0">
                  <a:moveTo>
                    <a:pt x="0" y="1"/>
                  </a:moveTo>
                  <a:lnTo>
                    <a:pt x="0" y="3097"/>
                  </a:lnTo>
                  <a:lnTo>
                    <a:pt x="3096" y="3097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9" name="Google Shape;569;p14"/>
          <p:cNvSpPr/>
          <p:nvPr/>
        </p:nvSpPr>
        <p:spPr>
          <a:xfrm flipH="1">
            <a:off x="7043794" y="4518483"/>
            <a:ext cx="99259" cy="99227"/>
          </a:xfrm>
          <a:custGeom>
            <a:avLst/>
            <a:gdLst/>
            <a:ahLst/>
            <a:cxnLst/>
            <a:rect l="l" t="t" r="r" b="b"/>
            <a:pathLst>
              <a:path w="3097" h="3096" extrusionOk="0">
                <a:moveTo>
                  <a:pt x="1" y="0"/>
                </a:moveTo>
                <a:lnTo>
                  <a:pt x="1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14"/>
          <p:cNvSpPr/>
          <p:nvPr/>
        </p:nvSpPr>
        <p:spPr>
          <a:xfrm flipH="1">
            <a:off x="7423298" y="4518483"/>
            <a:ext cx="99227" cy="99227"/>
          </a:xfrm>
          <a:custGeom>
            <a:avLst/>
            <a:gdLst/>
            <a:ahLst/>
            <a:cxnLst/>
            <a:rect l="l" t="t" r="r" b="b"/>
            <a:pathLst>
              <a:path w="3096" h="3096" extrusionOk="0">
                <a:moveTo>
                  <a:pt x="0" y="0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14"/>
          <p:cNvSpPr/>
          <p:nvPr/>
        </p:nvSpPr>
        <p:spPr>
          <a:xfrm flipH="1">
            <a:off x="7802321" y="4518483"/>
            <a:ext cx="99227" cy="99227"/>
          </a:xfrm>
          <a:custGeom>
            <a:avLst/>
            <a:gdLst/>
            <a:ahLst/>
            <a:cxnLst/>
            <a:rect l="l" t="t" r="r" b="b"/>
            <a:pathLst>
              <a:path w="3096" h="3096" extrusionOk="0">
                <a:moveTo>
                  <a:pt x="0" y="0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14"/>
          <p:cNvSpPr/>
          <p:nvPr/>
        </p:nvSpPr>
        <p:spPr>
          <a:xfrm flipH="1">
            <a:off x="8181793" y="4518483"/>
            <a:ext cx="99227" cy="99227"/>
          </a:xfrm>
          <a:custGeom>
            <a:avLst/>
            <a:gdLst/>
            <a:ahLst/>
            <a:cxnLst/>
            <a:rect l="l" t="t" r="r" b="b"/>
            <a:pathLst>
              <a:path w="3096" h="3096" extrusionOk="0">
                <a:moveTo>
                  <a:pt x="0" y="0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14"/>
          <p:cNvSpPr/>
          <p:nvPr/>
        </p:nvSpPr>
        <p:spPr>
          <a:xfrm flipH="1">
            <a:off x="8560816" y="4518483"/>
            <a:ext cx="99227" cy="99227"/>
          </a:xfrm>
          <a:custGeom>
            <a:avLst/>
            <a:gdLst/>
            <a:ahLst/>
            <a:cxnLst/>
            <a:rect l="l" t="t" r="r" b="b"/>
            <a:pathLst>
              <a:path w="3096" h="3096" extrusionOk="0">
                <a:moveTo>
                  <a:pt x="0" y="0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14"/>
          <p:cNvSpPr/>
          <p:nvPr/>
        </p:nvSpPr>
        <p:spPr>
          <a:xfrm flipH="1">
            <a:off x="8940288" y="4518483"/>
            <a:ext cx="99259" cy="99227"/>
          </a:xfrm>
          <a:custGeom>
            <a:avLst/>
            <a:gdLst/>
            <a:ahLst/>
            <a:cxnLst/>
            <a:rect l="l" t="t" r="r" b="b"/>
            <a:pathLst>
              <a:path w="3097" h="3096" extrusionOk="0">
                <a:moveTo>
                  <a:pt x="1" y="0"/>
                </a:moveTo>
                <a:lnTo>
                  <a:pt x="1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14"/>
          <p:cNvSpPr/>
          <p:nvPr/>
        </p:nvSpPr>
        <p:spPr>
          <a:xfrm flipH="1">
            <a:off x="7043794" y="4824785"/>
            <a:ext cx="99259" cy="99259"/>
          </a:xfrm>
          <a:custGeom>
            <a:avLst/>
            <a:gdLst/>
            <a:ahLst/>
            <a:cxnLst/>
            <a:rect l="l" t="t" r="r" b="b"/>
            <a:pathLst>
              <a:path w="3097" h="3097" extrusionOk="0">
                <a:moveTo>
                  <a:pt x="1" y="1"/>
                </a:moveTo>
                <a:lnTo>
                  <a:pt x="1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14"/>
          <p:cNvSpPr/>
          <p:nvPr/>
        </p:nvSpPr>
        <p:spPr>
          <a:xfrm flipH="1">
            <a:off x="7423298" y="4824785"/>
            <a:ext cx="99227" cy="99259"/>
          </a:xfrm>
          <a:custGeom>
            <a:avLst/>
            <a:gdLst/>
            <a:ahLst/>
            <a:cxnLst/>
            <a:rect l="l" t="t" r="r" b="b"/>
            <a:pathLst>
              <a:path w="3096" h="3097" extrusionOk="0">
                <a:moveTo>
                  <a:pt x="0" y="1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14"/>
          <p:cNvSpPr/>
          <p:nvPr/>
        </p:nvSpPr>
        <p:spPr>
          <a:xfrm flipH="1">
            <a:off x="7802321" y="4824785"/>
            <a:ext cx="99227" cy="99259"/>
          </a:xfrm>
          <a:custGeom>
            <a:avLst/>
            <a:gdLst/>
            <a:ahLst/>
            <a:cxnLst/>
            <a:rect l="l" t="t" r="r" b="b"/>
            <a:pathLst>
              <a:path w="3096" h="3097" extrusionOk="0">
                <a:moveTo>
                  <a:pt x="0" y="1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14"/>
          <p:cNvSpPr/>
          <p:nvPr/>
        </p:nvSpPr>
        <p:spPr>
          <a:xfrm flipH="1">
            <a:off x="8181793" y="4824785"/>
            <a:ext cx="99227" cy="99259"/>
          </a:xfrm>
          <a:custGeom>
            <a:avLst/>
            <a:gdLst/>
            <a:ahLst/>
            <a:cxnLst/>
            <a:rect l="l" t="t" r="r" b="b"/>
            <a:pathLst>
              <a:path w="3096" h="3097" extrusionOk="0">
                <a:moveTo>
                  <a:pt x="0" y="1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14"/>
          <p:cNvSpPr/>
          <p:nvPr/>
        </p:nvSpPr>
        <p:spPr>
          <a:xfrm flipH="1">
            <a:off x="8560816" y="4824785"/>
            <a:ext cx="99227" cy="99259"/>
          </a:xfrm>
          <a:custGeom>
            <a:avLst/>
            <a:gdLst/>
            <a:ahLst/>
            <a:cxnLst/>
            <a:rect l="l" t="t" r="r" b="b"/>
            <a:pathLst>
              <a:path w="3096" h="3097" extrusionOk="0">
                <a:moveTo>
                  <a:pt x="0" y="1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14"/>
          <p:cNvSpPr/>
          <p:nvPr/>
        </p:nvSpPr>
        <p:spPr>
          <a:xfrm flipH="1">
            <a:off x="8940288" y="4824785"/>
            <a:ext cx="99259" cy="99259"/>
          </a:xfrm>
          <a:custGeom>
            <a:avLst/>
            <a:gdLst/>
            <a:ahLst/>
            <a:cxnLst/>
            <a:rect l="l" t="t" r="r" b="b"/>
            <a:pathLst>
              <a:path w="3097" h="3097" extrusionOk="0">
                <a:moveTo>
                  <a:pt x="1" y="1"/>
                </a:moveTo>
                <a:lnTo>
                  <a:pt x="1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14"/>
          <p:cNvSpPr/>
          <p:nvPr/>
        </p:nvSpPr>
        <p:spPr>
          <a:xfrm flipH="1">
            <a:off x="5268929" y="4723786"/>
            <a:ext cx="3897697" cy="839454"/>
          </a:xfrm>
          <a:custGeom>
            <a:avLst/>
            <a:gdLst/>
            <a:ahLst/>
            <a:cxnLst/>
            <a:rect l="l" t="t" r="r" b="b"/>
            <a:pathLst>
              <a:path w="121613" h="26192" fill="none" extrusionOk="0">
                <a:moveTo>
                  <a:pt x="0" y="1"/>
                </a:moveTo>
                <a:lnTo>
                  <a:pt x="121612" y="1"/>
                </a:lnTo>
                <a:lnTo>
                  <a:pt x="121612" y="26192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426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14"/>
          <p:cNvSpPr/>
          <p:nvPr/>
        </p:nvSpPr>
        <p:spPr>
          <a:xfrm flipH="1">
            <a:off x="-1028171" y="17"/>
            <a:ext cx="1672497" cy="3121382"/>
          </a:xfrm>
          <a:custGeom>
            <a:avLst/>
            <a:gdLst/>
            <a:ahLst/>
            <a:cxnLst/>
            <a:rect l="l" t="t" r="r" b="b"/>
            <a:pathLst>
              <a:path w="52184" h="97391" fill="none" extrusionOk="0">
                <a:moveTo>
                  <a:pt x="1" y="1"/>
                </a:moveTo>
                <a:lnTo>
                  <a:pt x="1" y="97390"/>
                </a:lnTo>
                <a:lnTo>
                  <a:pt x="52184" y="97390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426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14"/>
          <p:cNvSpPr/>
          <p:nvPr/>
        </p:nvSpPr>
        <p:spPr>
          <a:xfrm flipH="1">
            <a:off x="6845372" y="-248283"/>
            <a:ext cx="2321253" cy="692697"/>
          </a:xfrm>
          <a:custGeom>
            <a:avLst/>
            <a:gdLst/>
            <a:ahLst/>
            <a:cxnLst/>
            <a:rect l="l" t="t" r="r" b="b"/>
            <a:pathLst>
              <a:path w="72426" h="21613" fill="none" extrusionOk="0">
                <a:moveTo>
                  <a:pt x="0" y="21613"/>
                </a:moveTo>
                <a:lnTo>
                  <a:pt x="72425" y="21613"/>
                </a:lnTo>
                <a:lnTo>
                  <a:pt x="72425" y="1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426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2_1">
    <p:bg>
      <p:bgPr>
        <a:solidFill>
          <a:schemeClr val="dk1"/>
        </a:solidFill>
        <a:effectLst/>
      </p:bgPr>
    </p:bg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15"/>
          <p:cNvSpPr txBox="1">
            <a:spLocks noGrp="1"/>
          </p:cNvSpPr>
          <p:nvPr>
            <p:ph type="title"/>
          </p:nvPr>
        </p:nvSpPr>
        <p:spPr>
          <a:xfrm>
            <a:off x="4011400" y="2393850"/>
            <a:ext cx="4146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86" name="Google Shape;586;p15"/>
          <p:cNvSpPr txBox="1">
            <a:spLocks noGrp="1"/>
          </p:cNvSpPr>
          <p:nvPr>
            <p:ph type="title" idx="2" hasCustomPrompt="1"/>
          </p:nvPr>
        </p:nvSpPr>
        <p:spPr>
          <a:xfrm>
            <a:off x="4011388" y="1117000"/>
            <a:ext cx="1038300" cy="1039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87" name="Google Shape;587;p15"/>
          <p:cNvSpPr txBox="1">
            <a:spLocks noGrp="1"/>
          </p:cNvSpPr>
          <p:nvPr>
            <p:ph type="subTitle" idx="1"/>
          </p:nvPr>
        </p:nvSpPr>
        <p:spPr>
          <a:xfrm>
            <a:off x="4011400" y="3235650"/>
            <a:ext cx="41460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88" name="Google Shape;588;p15"/>
          <p:cNvSpPr/>
          <p:nvPr/>
        </p:nvSpPr>
        <p:spPr>
          <a:xfrm flipH="1">
            <a:off x="8427024" y="4608500"/>
            <a:ext cx="715066" cy="534723"/>
          </a:xfrm>
          <a:custGeom>
            <a:avLst/>
            <a:gdLst/>
            <a:ahLst/>
            <a:cxnLst/>
            <a:rect l="l" t="t" r="r" b="b"/>
            <a:pathLst>
              <a:path w="54357" h="47925" extrusionOk="0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15"/>
          <p:cNvSpPr/>
          <p:nvPr/>
        </p:nvSpPr>
        <p:spPr>
          <a:xfrm flipH="1">
            <a:off x="6164934" y="-84130"/>
            <a:ext cx="2977156" cy="534690"/>
          </a:xfrm>
          <a:custGeom>
            <a:avLst/>
            <a:gdLst/>
            <a:ahLst/>
            <a:cxnLst/>
            <a:rect l="l" t="t" r="r" b="b"/>
            <a:pathLst>
              <a:path w="92949" h="28227" extrusionOk="0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15"/>
          <p:cNvSpPr/>
          <p:nvPr/>
        </p:nvSpPr>
        <p:spPr>
          <a:xfrm flipH="1">
            <a:off x="-1633" y="1073915"/>
            <a:ext cx="604374" cy="2161641"/>
          </a:xfrm>
          <a:custGeom>
            <a:avLst/>
            <a:gdLst/>
            <a:ahLst/>
            <a:cxnLst/>
            <a:rect l="l" t="t" r="r" b="b"/>
            <a:pathLst>
              <a:path w="18869" h="67488" extrusionOk="0">
                <a:moveTo>
                  <a:pt x="0" y="0"/>
                </a:moveTo>
                <a:lnTo>
                  <a:pt x="0" y="67488"/>
                </a:lnTo>
                <a:lnTo>
                  <a:pt x="18868" y="67488"/>
                </a:lnTo>
                <a:lnTo>
                  <a:pt x="1886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15"/>
          <p:cNvSpPr/>
          <p:nvPr/>
        </p:nvSpPr>
        <p:spPr>
          <a:xfrm flipH="1">
            <a:off x="8681433" y="1344075"/>
            <a:ext cx="577789" cy="1900756"/>
          </a:xfrm>
          <a:custGeom>
            <a:avLst/>
            <a:gdLst/>
            <a:ahLst/>
            <a:cxnLst/>
            <a:rect l="l" t="t" r="r" b="b"/>
            <a:pathLst>
              <a:path w="18039" h="59343" fill="none" extrusionOk="0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2" name="Google Shape;592;p15"/>
          <p:cNvGrpSpPr/>
          <p:nvPr/>
        </p:nvGrpSpPr>
        <p:grpSpPr>
          <a:xfrm flipH="1">
            <a:off x="118992" y="-69083"/>
            <a:ext cx="1422164" cy="425775"/>
            <a:chOff x="7459810" y="1126912"/>
            <a:chExt cx="1422164" cy="425775"/>
          </a:xfrm>
        </p:grpSpPr>
        <p:sp>
          <p:nvSpPr>
            <p:cNvPr id="593" name="Google Shape;593;p15"/>
            <p:cNvSpPr/>
            <p:nvPr/>
          </p:nvSpPr>
          <p:spPr>
            <a:xfrm>
              <a:off x="882252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5"/>
            <p:cNvSpPr/>
            <p:nvPr/>
          </p:nvSpPr>
          <p:spPr>
            <a:xfrm>
              <a:off x="8595338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5"/>
            <p:cNvSpPr/>
            <p:nvPr/>
          </p:nvSpPr>
          <p:spPr>
            <a:xfrm>
              <a:off x="8368469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5"/>
            <p:cNvSpPr/>
            <p:nvPr/>
          </p:nvSpPr>
          <p:spPr>
            <a:xfrm>
              <a:off x="8141312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5"/>
            <p:cNvSpPr/>
            <p:nvPr/>
          </p:nvSpPr>
          <p:spPr>
            <a:xfrm>
              <a:off x="791415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5"/>
            <p:cNvSpPr/>
            <p:nvPr/>
          </p:nvSpPr>
          <p:spPr>
            <a:xfrm>
              <a:off x="7686967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5"/>
            <p:cNvSpPr/>
            <p:nvPr/>
          </p:nvSpPr>
          <p:spPr>
            <a:xfrm>
              <a:off x="7459810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5"/>
            <p:cNvSpPr/>
            <p:nvPr/>
          </p:nvSpPr>
          <p:spPr>
            <a:xfrm>
              <a:off x="882252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5"/>
            <p:cNvSpPr/>
            <p:nvPr/>
          </p:nvSpPr>
          <p:spPr>
            <a:xfrm>
              <a:off x="8595338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5"/>
            <p:cNvSpPr/>
            <p:nvPr/>
          </p:nvSpPr>
          <p:spPr>
            <a:xfrm>
              <a:off x="8368469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5"/>
            <p:cNvSpPr/>
            <p:nvPr/>
          </p:nvSpPr>
          <p:spPr>
            <a:xfrm>
              <a:off x="8141312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5"/>
            <p:cNvSpPr/>
            <p:nvPr/>
          </p:nvSpPr>
          <p:spPr>
            <a:xfrm>
              <a:off x="791415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5"/>
            <p:cNvSpPr/>
            <p:nvPr/>
          </p:nvSpPr>
          <p:spPr>
            <a:xfrm>
              <a:off x="7686967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5"/>
            <p:cNvSpPr/>
            <p:nvPr/>
          </p:nvSpPr>
          <p:spPr>
            <a:xfrm>
              <a:off x="7459810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5"/>
            <p:cNvSpPr/>
            <p:nvPr/>
          </p:nvSpPr>
          <p:spPr>
            <a:xfrm>
              <a:off x="882252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5"/>
            <p:cNvSpPr/>
            <p:nvPr/>
          </p:nvSpPr>
          <p:spPr>
            <a:xfrm>
              <a:off x="8595338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5"/>
            <p:cNvSpPr/>
            <p:nvPr/>
          </p:nvSpPr>
          <p:spPr>
            <a:xfrm>
              <a:off x="8368469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5"/>
            <p:cNvSpPr/>
            <p:nvPr/>
          </p:nvSpPr>
          <p:spPr>
            <a:xfrm>
              <a:off x="8141312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5"/>
            <p:cNvSpPr/>
            <p:nvPr/>
          </p:nvSpPr>
          <p:spPr>
            <a:xfrm>
              <a:off x="791415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5"/>
            <p:cNvSpPr/>
            <p:nvPr/>
          </p:nvSpPr>
          <p:spPr>
            <a:xfrm>
              <a:off x="7686967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5"/>
            <p:cNvSpPr/>
            <p:nvPr/>
          </p:nvSpPr>
          <p:spPr>
            <a:xfrm>
              <a:off x="7459810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4" name="Google Shape;614;p15"/>
          <p:cNvGrpSpPr/>
          <p:nvPr/>
        </p:nvGrpSpPr>
        <p:grpSpPr>
          <a:xfrm flipH="1">
            <a:off x="8564555" y="1557235"/>
            <a:ext cx="426095" cy="1195007"/>
            <a:chOff x="268563" y="1557235"/>
            <a:chExt cx="426095" cy="1195007"/>
          </a:xfrm>
        </p:grpSpPr>
        <p:sp>
          <p:nvSpPr>
            <p:cNvPr id="615" name="Google Shape;615;p15"/>
            <p:cNvSpPr/>
            <p:nvPr/>
          </p:nvSpPr>
          <p:spPr>
            <a:xfrm>
              <a:off x="268563" y="1557235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5"/>
            <p:cNvSpPr/>
            <p:nvPr/>
          </p:nvSpPr>
          <p:spPr>
            <a:xfrm>
              <a:off x="268563" y="1784391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5"/>
            <p:cNvSpPr/>
            <p:nvPr/>
          </p:nvSpPr>
          <p:spPr>
            <a:xfrm>
              <a:off x="268563" y="2011548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5"/>
            <p:cNvSpPr/>
            <p:nvPr/>
          </p:nvSpPr>
          <p:spPr>
            <a:xfrm>
              <a:off x="268563" y="223873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5"/>
            <p:cNvSpPr/>
            <p:nvPr/>
          </p:nvSpPr>
          <p:spPr>
            <a:xfrm>
              <a:off x="268563" y="2465894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5"/>
            <p:cNvSpPr/>
            <p:nvPr/>
          </p:nvSpPr>
          <p:spPr>
            <a:xfrm>
              <a:off x="268563" y="2693050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5"/>
            <p:cNvSpPr/>
            <p:nvPr/>
          </p:nvSpPr>
          <p:spPr>
            <a:xfrm>
              <a:off x="452030" y="1557235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5"/>
            <p:cNvSpPr/>
            <p:nvPr/>
          </p:nvSpPr>
          <p:spPr>
            <a:xfrm>
              <a:off x="452030" y="1784391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5"/>
            <p:cNvSpPr/>
            <p:nvPr/>
          </p:nvSpPr>
          <p:spPr>
            <a:xfrm>
              <a:off x="452030" y="2011548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5"/>
            <p:cNvSpPr/>
            <p:nvPr/>
          </p:nvSpPr>
          <p:spPr>
            <a:xfrm>
              <a:off x="452030" y="223873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5"/>
            <p:cNvSpPr/>
            <p:nvPr/>
          </p:nvSpPr>
          <p:spPr>
            <a:xfrm>
              <a:off x="452030" y="2465894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5"/>
            <p:cNvSpPr/>
            <p:nvPr/>
          </p:nvSpPr>
          <p:spPr>
            <a:xfrm>
              <a:off x="452030" y="2693050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5"/>
            <p:cNvSpPr/>
            <p:nvPr/>
          </p:nvSpPr>
          <p:spPr>
            <a:xfrm>
              <a:off x="635466" y="1557235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5"/>
            <p:cNvSpPr/>
            <p:nvPr/>
          </p:nvSpPr>
          <p:spPr>
            <a:xfrm>
              <a:off x="635466" y="1784391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5"/>
            <p:cNvSpPr/>
            <p:nvPr/>
          </p:nvSpPr>
          <p:spPr>
            <a:xfrm>
              <a:off x="635466" y="2011548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5"/>
            <p:cNvSpPr/>
            <p:nvPr/>
          </p:nvSpPr>
          <p:spPr>
            <a:xfrm>
              <a:off x="635466" y="223873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5"/>
            <p:cNvSpPr/>
            <p:nvPr/>
          </p:nvSpPr>
          <p:spPr>
            <a:xfrm>
              <a:off x="635466" y="2465894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5"/>
            <p:cNvSpPr/>
            <p:nvPr/>
          </p:nvSpPr>
          <p:spPr>
            <a:xfrm>
              <a:off x="635466" y="2693050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3" name="Google Shape;633;p15"/>
          <p:cNvGrpSpPr/>
          <p:nvPr/>
        </p:nvGrpSpPr>
        <p:grpSpPr>
          <a:xfrm flipH="1">
            <a:off x="125168" y="4518483"/>
            <a:ext cx="1995753" cy="405561"/>
            <a:chOff x="7021169" y="4518483"/>
            <a:chExt cx="1995753" cy="405561"/>
          </a:xfrm>
        </p:grpSpPr>
        <p:sp>
          <p:nvSpPr>
            <p:cNvPr id="634" name="Google Shape;634;p15"/>
            <p:cNvSpPr/>
            <p:nvPr/>
          </p:nvSpPr>
          <p:spPr>
            <a:xfrm flipH="1">
              <a:off x="7021169" y="4518483"/>
              <a:ext cx="99259" cy="99227"/>
            </a:xfrm>
            <a:custGeom>
              <a:avLst/>
              <a:gdLst/>
              <a:ahLst/>
              <a:cxnLst/>
              <a:rect l="l" t="t" r="r" b="b"/>
              <a:pathLst>
                <a:path w="3097" h="3096" extrusionOk="0">
                  <a:moveTo>
                    <a:pt x="1" y="0"/>
                  </a:moveTo>
                  <a:lnTo>
                    <a:pt x="1" y="3096"/>
                  </a:lnTo>
                  <a:lnTo>
                    <a:pt x="3096" y="3096"/>
                  </a:lnTo>
                  <a:lnTo>
                    <a:pt x="30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5"/>
            <p:cNvSpPr/>
            <p:nvPr/>
          </p:nvSpPr>
          <p:spPr>
            <a:xfrm flipH="1">
              <a:off x="7400673" y="4518483"/>
              <a:ext cx="99227" cy="99227"/>
            </a:xfrm>
            <a:custGeom>
              <a:avLst/>
              <a:gdLst/>
              <a:ahLst/>
              <a:cxnLst/>
              <a:rect l="l" t="t" r="r" b="b"/>
              <a:pathLst>
                <a:path w="3096" h="3096" extrusionOk="0">
                  <a:moveTo>
                    <a:pt x="0" y="0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5"/>
            <p:cNvSpPr/>
            <p:nvPr/>
          </p:nvSpPr>
          <p:spPr>
            <a:xfrm flipH="1">
              <a:off x="7779696" y="4518483"/>
              <a:ext cx="99227" cy="99227"/>
            </a:xfrm>
            <a:custGeom>
              <a:avLst/>
              <a:gdLst/>
              <a:ahLst/>
              <a:cxnLst/>
              <a:rect l="l" t="t" r="r" b="b"/>
              <a:pathLst>
                <a:path w="3096" h="3096" extrusionOk="0">
                  <a:moveTo>
                    <a:pt x="0" y="0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5"/>
            <p:cNvSpPr/>
            <p:nvPr/>
          </p:nvSpPr>
          <p:spPr>
            <a:xfrm flipH="1">
              <a:off x="8159168" y="4518483"/>
              <a:ext cx="99227" cy="99227"/>
            </a:xfrm>
            <a:custGeom>
              <a:avLst/>
              <a:gdLst/>
              <a:ahLst/>
              <a:cxnLst/>
              <a:rect l="l" t="t" r="r" b="b"/>
              <a:pathLst>
                <a:path w="3096" h="3096" extrusionOk="0">
                  <a:moveTo>
                    <a:pt x="0" y="0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5"/>
            <p:cNvSpPr/>
            <p:nvPr/>
          </p:nvSpPr>
          <p:spPr>
            <a:xfrm flipH="1">
              <a:off x="8538192" y="4518483"/>
              <a:ext cx="99227" cy="99227"/>
            </a:xfrm>
            <a:custGeom>
              <a:avLst/>
              <a:gdLst/>
              <a:ahLst/>
              <a:cxnLst/>
              <a:rect l="l" t="t" r="r" b="b"/>
              <a:pathLst>
                <a:path w="3096" h="3096" extrusionOk="0">
                  <a:moveTo>
                    <a:pt x="0" y="0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5"/>
            <p:cNvSpPr/>
            <p:nvPr/>
          </p:nvSpPr>
          <p:spPr>
            <a:xfrm flipH="1">
              <a:off x="8917664" y="4518483"/>
              <a:ext cx="99259" cy="99227"/>
            </a:xfrm>
            <a:custGeom>
              <a:avLst/>
              <a:gdLst/>
              <a:ahLst/>
              <a:cxnLst/>
              <a:rect l="l" t="t" r="r" b="b"/>
              <a:pathLst>
                <a:path w="3097" h="3096" extrusionOk="0">
                  <a:moveTo>
                    <a:pt x="1" y="0"/>
                  </a:moveTo>
                  <a:lnTo>
                    <a:pt x="1" y="3096"/>
                  </a:lnTo>
                  <a:lnTo>
                    <a:pt x="3096" y="3096"/>
                  </a:lnTo>
                  <a:lnTo>
                    <a:pt x="30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5"/>
            <p:cNvSpPr/>
            <p:nvPr/>
          </p:nvSpPr>
          <p:spPr>
            <a:xfrm flipH="1">
              <a:off x="7021169" y="4824785"/>
              <a:ext cx="99259" cy="99259"/>
            </a:xfrm>
            <a:custGeom>
              <a:avLst/>
              <a:gdLst/>
              <a:ahLst/>
              <a:cxnLst/>
              <a:rect l="l" t="t" r="r" b="b"/>
              <a:pathLst>
                <a:path w="3097" h="3097" extrusionOk="0">
                  <a:moveTo>
                    <a:pt x="1" y="1"/>
                  </a:moveTo>
                  <a:lnTo>
                    <a:pt x="1" y="3096"/>
                  </a:lnTo>
                  <a:lnTo>
                    <a:pt x="3096" y="3096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5"/>
            <p:cNvSpPr/>
            <p:nvPr/>
          </p:nvSpPr>
          <p:spPr>
            <a:xfrm flipH="1">
              <a:off x="7400673" y="4824785"/>
              <a:ext cx="99227" cy="99259"/>
            </a:xfrm>
            <a:custGeom>
              <a:avLst/>
              <a:gdLst/>
              <a:ahLst/>
              <a:cxnLst/>
              <a:rect l="l" t="t" r="r" b="b"/>
              <a:pathLst>
                <a:path w="3096" h="3097" extrusionOk="0">
                  <a:moveTo>
                    <a:pt x="0" y="1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5"/>
            <p:cNvSpPr/>
            <p:nvPr/>
          </p:nvSpPr>
          <p:spPr>
            <a:xfrm flipH="1">
              <a:off x="7779696" y="4824785"/>
              <a:ext cx="99227" cy="99259"/>
            </a:xfrm>
            <a:custGeom>
              <a:avLst/>
              <a:gdLst/>
              <a:ahLst/>
              <a:cxnLst/>
              <a:rect l="l" t="t" r="r" b="b"/>
              <a:pathLst>
                <a:path w="3096" h="3097" extrusionOk="0">
                  <a:moveTo>
                    <a:pt x="0" y="1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5"/>
            <p:cNvSpPr/>
            <p:nvPr/>
          </p:nvSpPr>
          <p:spPr>
            <a:xfrm flipH="1">
              <a:off x="8159168" y="4824785"/>
              <a:ext cx="99227" cy="99259"/>
            </a:xfrm>
            <a:custGeom>
              <a:avLst/>
              <a:gdLst/>
              <a:ahLst/>
              <a:cxnLst/>
              <a:rect l="l" t="t" r="r" b="b"/>
              <a:pathLst>
                <a:path w="3096" h="3097" extrusionOk="0">
                  <a:moveTo>
                    <a:pt x="0" y="1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5"/>
            <p:cNvSpPr/>
            <p:nvPr/>
          </p:nvSpPr>
          <p:spPr>
            <a:xfrm flipH="1">
              <a:off x="8538192" y="4824785"/>
              <a:ext cx="99227" cy="99259"/>
            </a:xfrm>
            <a:custGeom>
              <a:avLst/>
              <a:gdLst/>
              <a:ahLst/>
              <a:cxnLst/>
              <a:rect l="l" t="t" r="r" b="b"/>
              <a:pathLst>
                <a:path w="3096" h="3097" extrusionOk="0">
                  <a:moveTo>
                    <a:pt x="0" y="1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5"/>
            <p:cNvSpPr/>
            <p:nvPr/>
          </p:nvSpPr>
          <p:spPr>
            <a:xfrm flipH="1">
              <a:off x="8917664" y="4824785"/>
              <a:ext cx="99259" cy="99259"/>
            </a:xfrm>
            <a:custGeom>
              <a:avLst/>
              <a:gdLst/>
              <a:ahLst/>
              <a:cxnLst/>
              <a:rect l="l" t="t" r="r" b="b"/>
              <a:pathLst>
                <a:path w="3097" h="3097" extrusionOk="0">
                  <a:moveTo>
                    <a:pt x="1" y="1"/>
                  </a:moveTo>
                  <a:lnTo>
                    <a:pt x="1" y="3096"/>
                  </a:lnTo>
                  <a:lnTo>
                    <a:pt x="3096" y="3096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6" name="Google Shape;646;p15"/>
          <p:cNvSpPr/>
          <p:nvPr/>
        </p:nvSpPr>
        <p:spPr>
          <a:xfrm>
            <a:off x="-1910" y="4723786"/>
            <a:ext cx="3897697" cy="839454"/>
          </a:xfrm>
          <a:custGeom>
            <a:avLst/>
            <a:gdLst/>
            <a:ahLst/>
            <a:cxnLst/>
            <a:rect l="l" t="t" r="r" b="b"/>
            <a:pathLst>
              <a:path w="121613" h="26192" fill="none" extrusionOk="0">
                <a:moveTo>
                  <a:pt x="0" y="1"/>
                </a:moveTo>
                <a:lnTo>
                  <a:pt x="121612" y="1"/>
                </a:lnTo>
                <a:lnTo>
                  <a:pt x="121612" y="26192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426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16"/>
          <p:cNvSpPr txBox="1">
            <a:spLocks noGrp="1"/>
          </p:cNvSpPr>
          <p:nvPr>
            <p:ph type="title"/>
          </p:nvPr>
        </p:nvSpPr>
        <p:spPr>
          <a:xfrm>
            <a:off x="1677004" y="3042838"/>
            <a:ext cx="5790000" cy="531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49" name="Google Shape;649;p16"/>
          <p:cNvSpPr txBox="1">
            <a:spLocks noGrp="1"/>
          </p:cNvSpPr>
          <p:nvPr>
            <p:ph type="subTitle" idx="1"/>
          </p:nvPr>
        </p:nvSpPr>
        <p:spPr>
          <a:xfrm>
            <a:off x="1677000" y="1568763"/>
            <a:ext cx="5790000" cy="13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50" name="Google Shape;650;p16"/>
          <p:cNvSpPr/>
          <p:nvPr/>
        </p:nvSpPr>
        <p:spPr>
          <a:xfrm>
            <a:off x="0" y="4608500"/>
            <a:ext cx="715066" cy="534723"/>
          </a:xfrm>
          <a:custGeom>
            <a:avLst/>
            <a:gdLst/>
            <a:ahLst/>
            <a:cxnLst/>
            <a:rect l="l" t="t" r="r" b="b"/>
            <a:pathLst>
              <a:path w="54357" h="47925" extrusionOk="0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16"/>
          <p:cNvSpPr/>
          <p:nvPr/>
        </p:nvSpPr>
        <p:spPr>
          <a:xfrm>
            <a:off x="0" y="-11105"/>
            <a:ext cx="2977156" cy="461723"/>
          </a:xfrm>
          <a:custGeom>
            <a:avLst/>
            <a:gdLst/>
            <a:ahLst/>
            <a:cxnLst/>
            <a:rect l="l" t="t" r="r" b="b"/>
            <a:pathLst>
              <a:path w="92949" h="28227" extrusionOk="0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16"/>
          <p:cNvSpPr/>
          <p:nvPr/>
        </p:nvSpPr>
        <p:spPr>
          <a:xfrm>
            <a:off x="-117131" y="1344075"/>
            <a:ext cx="577789" cy="1900756"/>
          </a:xfrm>
          <a:custGeom>
            <a:avLst/>
            <a:gdLst/>
            <a:ahLst/>
            <a:cxnLst/>
            <a:rect l="l" t="t" r="r" b="b"/>
            <a:pathLst>
              <a:path w="18039" h="59343" fill="none" extrusionOk="0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3" name="Google Shape;653;p16"/>
          <p:cNvGrpSpPr/>
          <p:nvPr/>
        </p:nvGrpSpPr>
        <p:grpSpPr>
          <a:xfrm>
            <a:off x="52909" y="4351749"/>
            <a:ext cx="609243" cy="513505"/>
            <a:chOff x="4534959" y="3244799"/>
            <a:chExt cx="609243" cy="513505"/>
          </a:xfrm>
        </p:grpSpPr>
        <p:sp>
          <p:nvSpPr>
            <p:cNvPr id="654" name="Google Shape;654;p16"/>
            <p:cNvSpPr/>
            <p:nvPr/>
          </p:nvSpPr>
          <p:spPr>
            <a:xfrm>
              <a:off x="4534959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6"/>
            <p:cNvSpPr/>
            <p:nvPr/>
          </p:nvSpPr>
          <p:spPr>
            <a:xfrm>
              <a:off x="4534959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6"/>
            <p:cNvSpPr/>
            <p:nvPr/>
          </p:nvSpPr>
          <p:spPr>
            <a:xfrm>
              <a:off x="4534959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6"/>
            <p:cNvSpPr/>
            <p:nvPr/>
          </p:nvSpPr>
          <p:spPr>
            <a:xfrm>
              <a:off x="4718138" y="3244799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6"/>
            <p:cNvSpPr/>
            <p:nvPr/>
          </p:nvSpPr>
          <p:spPr>
            <a:xfrm>
              <a:off x="4718138" y="3471988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6"/>
            <p:cNvSpPr/>
            <p:nvPr/>
          </p:nvSpPr>
          <p:spPr>
            <a:xfrm>
              <a:off x="4718138" y="369885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6"/>
            <p:cNvSpPr/>
            <p:nvPr/>
          </p:nvSpPr>
          <p:spPr>
            <a:xfrm>
              <a:off x="4901574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6"/>
            <p:cNvSpPr/>
            <p:nvPr/>
          </p:nvSpPr>
          <p:spPr>
            <a:xfrm>
              <a:off x="4901574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6"/>
            <p:cNvSpPr/>
            <p:nvPr/>
          </p:nvSpPr>
          <p:spPr>
            <a:xfrm>
              <a:off x="4901574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6"/>
            <p:cNvSpPr/>
            <p:nvPr/>
          </p:nvSpPr>
          <p:spPr>
            <a:xfrm>
              <a:off x="5085010" y="3244799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6"/>
            <p:cNvSpPr/>
            <p:nvPr/>
          </p:nvSpPr>
          <p:spPr>
            <a:xfrm>
              <a:off x="5085010" y="3471988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6"/>
            <p:cNvSpPr/>
            <p:nvPr/>
          </p:nvSpPr>
          <p:spPr>
            <a:xfrm>
              <a:off x="5085010" y="369885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6" name="Google Shape;666;p16"/>
          <p:cNvSpPr/>
          <p:nvPr/>
        </p:nvSpPr>
        <p:spPr>
          <a:xfrm rot="10800000">
            <a:off x="5156694" y="4692721"/>
            <a:ext cx="2977156" cy="465181"/>
          </a:xfrm>
          <a:custGeom>
            <a:avLst/>
            <a:gdLst/>
            <a:ahLst/>
            <a:cxnLst/>
            <a:rect l="l" t="t" r="r" b="b"/>
            <a:pathLst>
              <a:path w="92949" h="28227" extrusionOk="0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16"/>
          <p:cNvSpPr/>
          <p:nvPr/>
        </p:nvSpPr>
        <p:spPr>
          <a:xfrm>
            <a:off x="8539349" y="1073915"/>
            <a:ext cx="604374" cy="2161641"/>
          </a:xfrm>
          <a:custGeom>
            <a:avLst/>
            <a:gdLst/>
            <a:ahLst/>
            <a:cxnLst/>
            <a:rect l="l" t="t" r="r" b="b"/>
            <a:pathLst>
              <a:path w="18869" h="67488" extrusionOk="0">
                <a:moveTo>
                  <a:pt x="0" y="0"/>
                </a:moveTo>
                <a:lnTo>
                  <a:pt x="0" y="67488"/>
                </a:lnTo>
                <a:lnTo>
                  <a:pt x="18868" y="67488"/>
                </a:lnTo>
                <a:lnTo>
                  <a:pt x="188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16"/>
          <p:cNvSpPr/>
          <p:nvPr/>
        </p:nvSpPr>
        <p:spPr>
          <a:xfrm>
            <a:off x="8841360" y="2384153"/>
            <a:ext cx="302363" cy="2759128"/>
          </a:xfrm>
          <a:custGeom>
            <a:avLst/>
            <a:gdLst/>
            <a:ahLst/>
            <a:cxnLst/>
            <a:rect l="l" t="t" r="r" b="b"/>
            <a:pathLst>
              <a:path w="9440" h="86142" fill="none" extrusionOk="0">
                <a:moveTo>
                  <a:pt x="1" y="86142"/>
                </a:moveTo>
                <a:lnTo>
                  <a:pt x="1" y="1"/>
                </a:lnTo>
                <a:lnTo>
                  <a:pt x="9439" y="1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9" name="Google Shape;669;p16"/>
          <p:cNvGrpSpPr/>
          <p:nvPr/>
        </p:nvGrpSpPr>
        <p:grpSpPr>
          <a:xfrm>
            <a:off x="7600935" y="-69083"/>
            <a:ext cx="1422164" cy="425775"/>
            <a:chOff x="7459810" y="1126912"/>
            <a:chExt cx="1422164" cy="425775"/>
          </a:xfrm>
        </p:grpSpPr>
        <p:sp>
          <p:nvSpPr>
            <p:cNvPr id="670" name="Google Shape;670;p16"/>
            <p:cNvSpPr/>
            <p:nvPr/>
          </p:nvSpPr>
          <p:spPr>
            <a:xfrm>
              <a:off x="882252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6"/>
            <p:cNvSpPr/>
            <p:nvPr/>
          </p:nvSpPr>
          <p:spPr>
            <a:xfrm>
              <a:off x="8595338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6"/>
            <p:cNvSpPr/>
            <p:nvPr/>
          </p:nvSpPr>
          <p:spPr>
            <a:xfrm>
              <a:off x="8368469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6"/>
            <p:cNvSpPr/>
            <p:nvPr/>
          </p:nvSpPr>
          <p:spPr>
            <a:xfrm>
              <a:off x="8141312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6"/>
            <p:cNvSpPr/>
            <p:nvPr/>
          </p:nvSpPr>
          <p:spPr>
            <a:xfrm>
              <a:off x="791415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6"/>
            <p:cNvSpPr/>
            <p:nvPr/>
          </p:nvSpPr>
          <p:spPr>
            <a:xfrm>
              <a:off x="7686967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6"/>
            <p:cNvSpPr/>
            <p:nvPr/>
          </p:nvSpPr>
          <p:spPr>
            <a:xfrm>
              <a:off x="7459810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6"/>
            <p:cNvSpPr/>
            <p:nvPr/>
          </p:nvSpPr>
          <p:spPr>
            <a:xfrm>
              <a:off x="882252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6"/>
            <p:cNvSpPr/>
            <p:nvPr/>
          </p:nvSpPr>
          <p:spPr>
            <a:xfrm>
              <a:off x="8595338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6"/>
            <p:cNvSpPr/>
            <p:nvPr/>
          </p:nvSpPr>
          <p:spPr>
            <a:xfrm>
              <a:off x="8368469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6"/>
            <p:cNvSpPr/>
            <p:nvPr/>
          </p:nvSpPr>
          <p:spPr>
            <a:xfrm>
              <a:off x="8141312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6"/>
            <p:cNvSpPr/>
            <p:nvPr/>
          </p:nvSpPr>
          <p:spPr>
            <a:xfrm>
              <a:off x="791415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6"/>
            <p:cNvSpPr/>
            <p:nvPr/>
          </p:nvSpPr>
          <p:spPr>
            <a:xfrm>
              <a:off x="7686967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6"/>
            <p:cNvSpPr/>
            <p:nvPr/>
          </p:nvSpPr>
          <p:spPr>
            <a:xfrm>
              <a:off x="7459810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6"/>
            <p:cNvSpPr/>
            <p:nvPr/>
          </p:nvSpPr>
          <p:spPr>
            <a:xfrm>
              <a:off x="882252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6"/>
            <p:cNvSpPr/>
            <p:nvPr/>
          </p:nvSpPr>
          <p:spPr>
            <a:xfrm>
              <a:off x="8595338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6"/>
            <p:cNvSpPr/>
            <p:nvPr/>
          </p:nvSpPr>
          <p:spPr>
            <a:xfrm>
              <a:off x="8368469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6"/>
            <p:cNvSpPr/>
            <p:nvPr/>
          </p:nvSpPr>
          <p:spPr>
            <a:xfrm>
              <a:off x="8141312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6"/>
            <p:cNvSpPr/>
            <p:nvPr/>
          </p:nvSpPr>
          <p:spPr>
            <a:xfrm>
              <a:off x="791415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6"/>
            <p:cNvSpPr/>
            <p:nvPr/>
          </p:nvSpPr>
          <p:spPr>
            <a:xfrm>
              <a:off x="7686967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6"/>
            <p:cNvSpPr/>
            <p:nvPr/>
          </p:nvSpPr>
          <p:spPr>
            <a:xfrm>
              <a:off x="7459810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bg>
      <p:bgPr>
        <a:solidFill>
          <a:schemeClr val="dk1"/>
        </a:solidFill>
        <a:effectLst/>
      </p:bgPr>
    </p:bg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17"/>
          <p:cNvSpPr txBox="1">
            <a:spLocks noGrp="1"/>
          </p:cNvSpPr>
          <p:nvPr>
            <p:ph type="subTitle" idx="1"/>
          </p:nvPr>
        </p:nvSpPr>
        <p:spPr>
          <a:xfrm>
            <a:off x="4269700" y="2554750"/>
            <a:ext cx="3232500" cy="8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93" name="Google Shape;693;p17"/>
          <p:cNvSpPr txBox="1">
            <a:spLocks noGrp="1"/>
          </p:cNvSpPr>
          <p:nvPr>
            <p:ph type="title"/>
          </p:nvPr>
        </p:nvSpPr>
        <p:spPr>
          <a:xfrm>
            <a:off x="4269701" y="1343250"/>
            <a:ext cx="3232500" cy="12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7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94" name="Google Shape;694;p17"/>
          <p:cNvSpPr/>
          <p:nvPr/>
        </p:nvSpPr>
        <p:spPr>
          <a:xfrm flipH="1">
            <a:off x="296282" y="4518483"/>
            <a:ext cx="882881" cy="2104082"/>
          </a:xfrm>
          <a:custGeom>
            <a:avLst/>
            <a:gdLst/>
            <a:ahLst/>
            <a:cxnLst/>
            <a:rect l="l" t="t" r="r" b="b"/>
            <a:pathLst>
              <a:path w="27547" h="65650" extrusionOk="0">
                <a:moveTo>
                  <a:pt x="0" y="1"/>
                </a:moveTo>
                <a:lnTo>
                  <a:pt x="0" y="65650"/>
                </a:lnTo>
                <a:lnTo>
                  <a:pt x="27547" y="65650"/>
                </a:lnTo>
                <a:lnTo>
                  <a:pt x="2754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17"/>
          <p:cNvSpPr/>
          <p:nvPr/>
        </p:nvSpPr>
        <p:spPr>
          <a:xfrm flipH="1">
            <a:off x="2710409" y="-809718"/>
            <a:ext cx="2467562" cy="1246841"/>
          </a:xfrm>
          <a:custGeom>
            <a:avLst/>
            <a:gdLst/>
            <a:ahLst/>
            <a:cxnLst/>
            <a:rect l="l" t="t" r="r" b="b"/>
            <a:pathLst>
              <a:path w="76991" h="38903" extrusionOk="0">
                <a:moveTo>
                  <a:pt x="0" y="1"/>
                </a:moveTo>
                <a:lnTo>
                  <a:pt x="0" y="38902"/>
                </a:lnTo>
                <a:lnTo>
                  <a:pt x="76991" y="38902"/>
                </a:lnTo>
                <a:lnTo>
                  <a:pt x="7699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17"/>
          <p:cNvSpPr/>
          <p:nvPr/>
        </p:nvSpPr>
        <p:spPr>
          <a:xfrm flipH="1">
            <a:off x="8544875" y="444415"/>
            <a:ext cx="1116526" cy="2684284"/>
          </a:xfrm>
          <a:custGeom>
            <a:avLst/>
            <a:gdLst/>
            <a:ahLst/>
            <a:cxnLst/>
            <a:rect l="l" t="t" r="r" b="b"/>
            <a:pathLst>
              <a:path w="34837" h="83753" extrusionOk="0">
                <a:moveTo>
                  <a:pt x="0" y="0"/>
                </a:moveTo>
                <a:lnTo>
                  <a:pt x="0" y="83752"/>
                </a:lnTo>
                <a:lnTo>
                  <a:pt x="34836" y="83752"/>
                </a:lnTo>
                <a:lnTo>
                  <a:pt x="3483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7" name="Google Shape;697;p17"/>
          <p:cNvGrpSpPr/>
          <p:nvPr/>
        </p:nvGrpSpPr>
        <p:grpSpPr>
          <a:xfrm flipH="1">
            <a:off x="148915" y="153184"/>
            <a:ext cx="405112" cy="1995273"/>
            <a:chOff x="8522291" y="153184"/>
            <a:chExt cx="405112" cy="1995273"/>
          </a:xfrm>
        </p:grpSpPr>
        <p:sp>
          <p:nvSpPr>
            <p:cNvPr id="698" name="Google Shape;698;p17"/>
            <p:cNvSpPr/>
            <p:nvPr/>
          </p:nvSpPr>
          <p:spPr>
            <a:xfrm>
              <a:off x="8522291" y="153184"/>
              <a:ext cx="98810" cy="98778"/>
            </a:xfrm>
            <a:custGeom>
              <a:avLst/>
              <a:gdLst/>
              <a:ahLst/>
              <a:cxnLst/>
              <a:rect l="l" t="t" r="r" b="b"/>
              <a:pathLst>
                <a:path w="3083" h="3082" extrusionOk="0">
                  <a:moveTo>
                    <a:pt x="1" y="1"/>
                  </a:moveTo>
                  <a:lnTo>
                    <a:pt x="1" y="3082"/>
                  </a:lnTo>
                  <a:lnTo>
                    <a:pt x="3082" y="3082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7"/>
            <p:cNvSpPr/>
            <p:nvPr/>
          </p:nvSpPr>
          <p:spPr>
            <a:xfrm>
              <a:off x="8522291" y="532207"/>
              <a:ext cx="98810" cy="99259"/>
            </a:xfrm>
            <a:custGeom>
              <a:avLst/>
              <a:gdLst/>
              <a:ahLst/>
              <a:cxnLst/>
              <a:rect l="l" t="t" r="r" b="b"/>
              <a:pathLst>
                <a:path w="3083" h="3097" extrusionOk="0">
                  <a:moveTo>
                    <a:pt x="1" y="1"/>
                  </a:moveTo>
                  <a:lnTo>
                    <a:pt x="1" y="3096"/>
                  </a:lnTo>
                  <a:lnTo>
                    <a:pt x="3082" y="3096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7"/>
            <p:cNvSpPr/>
            <p:nvPr/>
          </p:nvSpPr>
          <p:spPr>
            <a:xfrm>
              <a:off x="8522291" y="911679"/>
              <a:ext cx="98810" cy="98810"/>
            </a:xfrm>
            <a:custGeom>
              <a:avLst/>
              <a:gdLst/>
              <a:ahLst/>
              <a:cxnLst/>
              <a:rect l="l" t="t" r="r" b="b"/>
              <a:pathLst>
                <a:path w="3083" h="3083" extrusionOk="0">
                  <a:moveTo>
                    <a:pt x="1" y="1"/>
                  </a:moveTo>
                  <a:lnTo>
                    <a:pt x="1" y="3082"/>
                  </a:lnTo>
                  <a:lnTo>
                    <a:pt x="3082" y="3082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7"/>
            <p:cNvSpPr/>
            <p:nvPr/>
          </p:nvSpPr>
          <p:spPr>
            <a:xfrm>
              <a:off x="8522291" y="1290702"/>
              <a:ext cx="98810" cy="99259"/>
            </a:xfrm>
            <a:custGeom>
              <a:avLst/>
              <a:gdLst/>
              <a:ahLst/>
              <a:cxnLst/>
              <a:rect l="l" t="t" r="r" b="b"/>
              <a:pathLst>
                <a:path w="3083" h="3097" extrusionOk="0">
                  <a:moveTo>
                    <a:pt x="1" y="1"/>
                  </a:moveTo>
                  <a:lnTo>
                    <a:pt x="1" y="3096"/>
                  </a:lnTo>
                  <a:lnTo>
                    <a:pt x="3082" y="3096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7"/>
            <p:cNvSpPr/>
            <p:nvPr/>
          </p:nvSpPr>
          <p:spPr>
            <a:xfrm>
              <a:off x="8522291" y="1670174"/>
              <a:ext cx="98810" cy="98810"/>
            </a:xfrm>
            <a:custGeom>
              <a:avLst/>
              <a:gdLst/>
              <a:ahLst/>
              <a:cxnLst/>
              <a:rect l="l" t="t" r="r" b="b"/>
              <a:pathLst>
                <a:path w="3083" h="3083" extrusionOk="0">
                  <a:moveTo>
                    <a:pt x="1" y="1"/>
                  </a:moveTo>
                  <a:lnTo>
                    <a:pt x="1" y="3082"/>
                  </a:lnTo>
                  <a:lnTo>
                    <a:pt x="3082" y="3082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8522291" y="2049198"/>
              <a:ext cx="98810" cy="99259"/>
            </a:xfrm>
            <a:custGeom>
              <a:avLst/>
              <a:gdLst/>
              <a:ahLst/>
              <a:cxnLst/>
              <a:rect l="l" t="t" r="r" b="b"/>
              <a:pathLst>
                <a:path w="3083" h="3097" extrusionOk="0">
                  <a:moveTo>
                    <a:pt x="1" y="1"/>
                  </a:moveTo>
                  <a:lnTo>
                    <a:pt x="1" y="3097"/>
                  </a:lnTo>
                  <a:lnTo>
                    <a:pt x="3082" y="3097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8828177" y="153184"/>
              <a:ext cx="99227" cy="98778"/>
            </a:xfrm>
            <a:custGeom>
              <a:avLst/>
              <a:gdLst/>
              <a:ahLst/>
              <a:cxnLst/>
              <a:rect l="l" t="t" r="r" b="b"/>
              <a:pathLst>
                <a:path w="3096" h="3082" extrusionOk="0">
                  <a:moveTo>
                    <a:pt x="0" y="1"/>
                  </a:moveTo>
                  <a:lnTo>
                    <a:pt x="0" y="3082"/>
                  </a:lnTo>
                  <a:lnTo>
                    <a:pt x="3096" y="3082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8828177" y="532207"/>
              <a:ext cx="99227" cy="99259"/>
            </a:xfrm>
            <a:custGeom>
              <a:avLst/>
              <a:gdLst/>
              <a:ahLst/>
              <a:cxnLst/>
              <a:rect l="l" t="t" r="r" b="b"/>
              <a:pathLst>
                <a:path w="3096" h="3097" extrusionOk="0">
                  <a:moveTo>
                    <a:pt x="0" y="1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8828177" y="911679"/>
              <a:ext cx="99227" cy="98810"/>
            </a:xfrm>
            <a:custGeom>
              <a:avLst/>
              <a:gdLst/>
              <a:ahLst/>
              <a:cxnLst/>
              <a:rect l="l" t="t" r="r" b="b"/>
              <a:pathLst>
                <a:path w="3096" h="3083" extrusionOk="0">
                  <a:moveTo>
                    <a:pt x="0" y="1"/>
                  </a:moveTo>
                  <a:lnTo>
                    <a:pt x="0" y="3082"/>
                  </a:lnTo>
                  <a:lnTo>
                    <a:pt x="3096" y="3082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8828177" y="1290702"/>
              <a:ext cx="99227" cy="99259"/>
            </a:xfrm>
            <a:custGeom>
              <a:avLst/>
              <a:gdLst/>
              <a:ahLst/>
              <a:cxnLst/>
              <a:rect l="l" t="t" r="r" b="b"/>
              <a:pathLst>
                <a:path w="3096" h="3097" extrusionOk="0">
                  <a:moveTo>
                    <a:pt x="0" y="1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8828177" y="1670174"/>
              <a:ext cx="99227" cy="98810"/>
            </a:xfrm>
            <a:custGeom>
              <a:avLst/>
              <a:gdLst/>
              <a:ahLst/>
              <a:cxnLst/>
              <a:rect l="l" t="t" r="r" b="b"/>
              <a:pathLst>
                <a:path w="3096" h="3083" extrusionOk="0">
                  <a:moveTo>
                    <a:pt x="0" y="1"/>
                  </a:moveTo>
                  <a:lnTo>
                    <a:pt x="0" y="3082"/>
                  </a:lnTo>
                  <a:lnTo>
                    <a:pt x="3096" y="3082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7"/>
            <p:cNvSpPr/>
            <p:nvPr/>
          </p:nvSpPr>
          <p:spPr>
            <a:xfrm>
              <a:off x="8828177" y="2049198"/>
              <a:ext cx="99227" cy="99259"/>
            </a:xfrm>
            <a:custGeom>
              <a:avLst/>
              <a:gdLst/>
              <a:ahLst/>
              <a:cxnLst/>
              <a:rect l="l" t="t" r="r" b="b"/>
              <a:pathLst>
                <a:path w="3096" h="3097" extrusionOk="0">
                  <a:moveTo>
                    <a:pt x="0" y="1"/>
                  </a:moveTo>
                  <a:lnTo>
                    <a:pt x="0" y="3097"/>
                  </a:lnTo>
                  <a:lnTo>
                    <a:pt x="3096" y="3097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0" name="Google Shape;710;p17"/>
          <p:cNvSpPr/>
          <p:nvPr/>
        </p:nvSpPr>
        <p:spPr>
          <a:xfrm flipH="1">
            <a:off x="7043794" y="4518483"/>
            <a:ext cx="99259" cy="99227"/>
          </a:xfrm>
          <a:custGeom>
            <a:avLst/>
            <a:gdLst/>
            <a:ahLst/>
            <a:cxnLst/>
            <a:rect l="l" t="t" r="r" b="b"/>
            <a:pathLst>
              <a:path w="3097" h="3096" extrusionOk="0">
                <a:moveTo>
                  <a:pt x="1" y="0"/>
                </a:moveTo>
                <a:lnTo>
                  <a:pt x="1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17"/>
          <p:cNvSpPr/>
          <p:nvPr/>
        </p:nvSpPr>
        <p:spPr>
          <a:xfrm flipH="1">
            <a:off x="7423298" y="4518483"/>
            <a:ext cx="99227" cy="99227"/>
          </a:xfrm>
          <a:custGeom>
            <a:avLst/>
            <a:gdLst/>
            <a:ahLst/>
            <a:cxnLst/>
            <a:rect l="l" t="t" r="r" b="b"/>
            <a:pathLst>
              <a:path w="3096" h="3096" extrusionOk="0">
                <a:moveTo>
                  <a:pt x="0" y="0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17"/>
          <p:cNvSpPr/>
          <p:nvPr/>
        </p:nvSpPr>
        <p:spPr>
          <a:xfrm flipH="1">
            <a:off x="7802321" y="4518483"/>
            <a:ext cx="99227" cy="99227"/>
          </a:xfrm>
          <a:custGeom>
            <a:avLst/>
            <a:gdLst/>
            <a:ahLst/>
            <a:cxnLst/>
            <a:rect l="l" t="t" r="r" b="b"/>
            <a:pathLst>
              <a:path w="3096" h="3096" extrusionOk="0">
                <a:moveTo>
                  <a:pt x="0" y="0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17"/>
          <p:cNvSpPr/>
          <p:nvPr/>
        </p:nvSpPr>
        <p:spPr>
          <a:xfrm flipH="1">
            <a:off x="8181793" y="4518483"/>
            <a:ext cx="99227" cy="99227"/>
          </a:xfrm>
          <a:custGeom>
            <a:avLst/>
            <a:gdLst/>
            <a:ahLst/>
            <a:cxnLst/>
            <a:rect l="l" t="t" r="r" b="b"/>
            <a:pathLst>
              <a:path w="3096" h="3096" extrusionOk="0">
                <a:moveTo>
                  <a:pt x="0" y="0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17"/>
          <p:cNvSpPr/>
          <p:nvPr/>
        </p:nvSpPr>
        <p:spPr>
          <a:xfrm flipH="1">
            <a:off x="8560816" y="4518483"/>
            <a:ext cx="99227" cy="99227"/>
          </a:xfrm>
          <a:custGeom>
            <a:avLst/>
            <a:gdLst/>
            <a:ahLst/>
            <a:cxnLst/>
            <a:rect l="l" t="t" r="r" b="b"/>
            <a:pathLst>
              <a:path w="3096" h="3096" extrusionOk="0">
                <a:moveTo>
                  <a:pt x="0" y="0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17"/>
          <p:cNvSpPr/>
          <p:nvPr/>
        </p:nvSpPr>
        <p:spPr>
          <a:xfrm flipH="1">
            <a:off x="8940288" y="4518483"/>
            <a:ext cx="99259" cy="99227"/>
          </a:xfrm>
          <a:custGeom>
            <a:avLst/>
            <a:gdLst/>
            <a:ahLst/>
            <a:cxnLst/>
            <a:rect l="l" t="t" r="r" b="b"/>
            <a:pathLst>
              <a:path w="3097" h="3096" extrusionOk="0">
                <a:moveTo>
                  <a:pt x="1" y="0"/>
                </a:moveTo>
                <a:lnTo>
                  <a:pt x="1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17"/>
          <p:cNvSpPr/>
          <p:nvPr/>
        </p:nvSpPr>
        <p:spPr>
          <a:xfrm flipH="1">
            <a:off x="7043794" y="4824785"/>
            <a:ext cx="99259" cy="99259"/>
          </a:xfrm>
          <a:custGeom>
            <a:avLst/>
            <a:gdLst/>
            <a:ahLst/>
            <a:cxnLst/>
            <a:rect l="l" t="t" r="r" b="b"/>
            <a:pathLst>
              <a:path w="3097" h="3097" extrusionOk="0">
                <a:moveTo>
                  <a:pt x="1" y="1"/>
                </a:moveTo>
                <a:lnTo>
                  <a:pt x="1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17"/>
          <p:cNvSpPr/>
          <p:nvPr/>
        </p:nvSpPr>
        <p:spPr>
          <a:xfrm flipH="1">
            <a:off x="7423298" y="4824785"/>
            <a:ext cx="99227" cy="99259"/>
          </a:xfrm>
          <a:custGeom>
            <a:avLst/>
            <a:gdLst/>
            <a:ahLst/>
            <a:cxnLst/>
            <a:rect l="l" t="t" r="r" b="b"/>
            <a:pathLst>
              <a:path w="3096" h="3097" extrusionOk="0">
                <a:moveTo>
                  <a:pt x="0" y="1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17"/>
          <p:cNvSpPr/>
          <p:nvPr/>
        </p:nvSpPr>
        <p:spPr>
          <a:xfrm flipH="1">
            <a:off x="7802321" y="4824785"/>
            <a:ext cx="99227" cy="99259"/>
          </a:xfrm>
          <a:custGeom>
            <a:avLst/>
            <a:gdLst/>
            <a:ahLst/>
            <a:cxnLst/>
            <a:rect l="l" t="t" r="r" b="b"/>
            <a:pathLst>
              <a:path w="3096" h="3097" extrusionOk="0">
                <a:moveTo>
                  <a:pt x="0" y="1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17"/>
          <p:cNvSpPr/>
          <p:nvPr/>
        </p:nvSpPr>
        <p:spPr>
          <a:xfrm flipH="1">
            <a:off x="8181793" y="4824785"/>
            <a:ext cx="99227" cy="99259"/>
          </a:xfrm>
          <a:custGeom>
            <a:avLst/>
            <a:gdLst/>
            <a:ahLst/>
            <a:cxnLst/>
            <a:rect l="l" t="t" r="r" b="b"/>
            <a:pathLst>
              <a:path w="3096" h="3097" extrusionOk="0">
                <a:moveTo>
                  <a:pt x="0" y="1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17"/>
          <p:cNvSpPr/>
          <p:nvPr/>
        </p:nvSpPr>
        <p:spPr>
          <a:xfrm flipH="1">
            <a:off x="8560816" y="4824785"/>
            <a:ext cx="99227" cy="99259"/>
          </a:xfrm>
          <a:custGeom>
            <a:avLst/>
            <a:gdLst/>
            <a:ahLst/>
            <a:cxnLst/>
            <a:rect l="l" t="t" r="r" b="b"/>
            <a:pathLst>
              <a:path w="3096" h="3097" extrusionOk="0">
                <a:moveTo>
                  <a:pt x="0" y="1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17"/>
          <p:cNvSpPr/>
          <p:nvPr/>
        </p:nvSpPr>
        <p:spPr>
          <a:xfrm flipH="1">
            <a:off x="8940288" y="4824785"/>
            <a:ext cx="99259" cy="99259"/>
          </a:xfrm>
          <a:custGeom>
            <a:avLst/>
            <a:gdLst/>
            <a:ahLst/>
            <a:cxnLst/>
            <a:rect l="l" t="t" r="r" b="b"/>
            <a:pathLst>
              <a:path w="3097" h="3097" extrusionOk="0">
                <a:moveTo>
                  <a:pt x="1" y="1"/>
                </a:moveTo>
                <a:lnTo>
                  <a:pt x="1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17"/>
          <p:cNvSpPr/>
          <p:nvPr/>
        </p:nvSpPr>
        <p:spPr>
          <a:xfrm flipH="1">
            <a:off x="5268929" y="4723786"/>
            <a:ext cx="3897697" cy="839454"/>
          </a:xfrm>
          <a:custGeom>
            <a:avLst/>
            <a:gdLst/>
            <a:ahLst/>
            <a:cxnLst/>
            <a:rect l="l" t="t" r="r" b="b"/>
            <a:pathLst>
              <a:path w="121613" h="26192" fill="none" extrusionOk="0">
                <a:moveTo>
                  <a:pt x="0" y="1"/>
                </a:moveTo>
                <a:lnTo>
                  <a:pt x="121612" y="1"/>
                </a:lnTo>
                <a:lnTo>
                  <a:pt x="121612" y="26192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426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17"/>
          <p:cNvSpPr/>
          <p:nvPr/>
        </p:nvSpPr>
        <p:spPr>
          <a:xfrm flipH="1">
            <a:off x="-1028171" y="17"/>
            <a:ext cx="1672497" cy="3121382"/>
          </a:xfrm>
          <a:custGeom>
            <a:avLst/>
            <a:gdLst/>
            <a:ahLst/>
            <a:cxnLst/>
            <a:rect l="l" t="t" r="r" b="b"/>
            <a:pathLst>
              <a:path w="52184" h="97391" fill="none" extrusionOk="0">
                <a:moveTo>
                  <a:pt x="1" y="1"/>
                </a:moveTo>
                <a:lnTo>
                  <a:pt x="1" y="97390"/>
                </a:lnTo>
                <a:lnTo>
                  <a:pt x="52184" y="97390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426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17"/>
          <p:cNvSpPr/>
          <p:nvPr/>
        </p:nvSpPr>
        <p:spPr>
          <a:xfrm flipH="1">
            <a:off x="6845372" y="-248283"/>
            <a:ext cx="2321253" cy="692697"/>
          </a:xfrm>
          <a:custGeom>
            <a:avLst/>
            <a:gdLst/>
            <a:ahLst/>
            <a:cxnLst/>
            <a:rect l="l" t="t" r="r" b="b"/>
            <a:pathLst>
              <a:path w="72426" h="21613" fill="none" extrusionOk="0">
                <a:moveTo>
                  <a:pt x="0" y="21613"/>
                </a:moveTo>
                <a:lnTo>
                  <a:pt x="72425" y="21613"/>
                </a:lnTo>
                <a:lnTo>
                  <a:pt x="72425" y="1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426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18"/>
          <p:cNvSpPr txBox="1">
            <a:spLocks noGrp="1"/>
          </p:cNvSpPr>
          <p:nvPr>
            <p:ph type="subTitle" idx="1"/>
          </p:nvPr>
        </p:nvSpPr>
        <p:spPr>
          <a:xfrm>
            <a:off x="5122550" y="3079550"/>
            <a:ext cx="2638500" cy="10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27" name="Google Shape;727;p18"/>
          <p:cNvSpPr txBox="1">
            <a:spLocks noGrp="1"/>
          </p:cNvSpPr>
          <p:nvPr>
            <p:ph type="title"/>
          </p:nvPr>
        </p:nvSpPr>
        <p:spPr>
          <a:xfrm>
            <a:off x="5122550" y="883700"/>
            <a:ext cx="2638500" cy="231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28" name="Google Shape;728;p18"/>
          <p:cNvSpPr>
            <a:spLocks noGrp="1"/>
          </p:cNvSpPr>
          <p:nvPr>
            <p:ph type="pic" idx="2"/>
          </p:nvPr>
        </p:nvSpPr>
        <p:spPr>
          <a:xfrm>
            <a:off x="1265350" y="974650"/>
            <a:ext cx="3267900" cy="3267900"/>
          </a:xfrm>
          <a:prstGeom prst="rect">
            <a:avLst/>
          </a:prstGeom>
          <a:noFill/>
          <a:ln>
            <a:noFill/>
          </a:ln>
        </p:spPr>
      </p:sp>
      <p:sp>
        <p:nvSpPr>
          <p:cNvPr id="729" name="Google Shape;729;p18"/>
          <p:cNvSpPr/>
          <p:nvPr/>
        </p:nvSpPr>
        <p:spPr>
          <a:xfrm rot="10800000" flipH="1">
            <a:off x="-6" y="62"/>
            <a:ext cx="715066" cy="534723"/>
          </a:xfrm>
          <a:custGeom>
            <a:avLst/>
            <a:gdLst/>
            <a:ahLst/>
            <a:cxnLst/>
            <a:rect l="l" t="t" r="r" b="b"/>
            <a:pathLst>
              <a:path w="54357" h="47925" extrusionOk="0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18"/>
          <p:cNvSpPr/>
          <p:nvPr/>
        </p:nvSpPr>
        <p:spPr>
          <a:xfrm rot="10800000" flipH="1">
            <a:off x="8" y="4692664"/>
            <a:ext cx="2977156" cy="578160"/>
          </a:xfrm>
          <a:custGeom>
            <a:avLst/>
            <a:gdLst/>
            <a:ahLst/>
            <a:cxnLst/>
            <a:rect l="l" t="t" r="r" b="b"/>
            <a:pathLst>
              <a:path w="92949" h="28227" extrusionOk="0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18"/>
          <p:cNvSpPr/>
          <p:nvPr/>
        </p:nvSpPr>
        <p:spPr>
          <a:xfrm rot="10800000" flipH="1">
            <a:off x="0" y="1099235"/>
            <a:ext cx="577789" cy="3140432"/>
          </a:xfrm>
          <a:custGeom>
            <a:avLst/>
            <a:gdLst/>
            <a:ahLst/>
            <a:cxnLst/>
            <a:rect l="l" t="t" r="r" b="b"/>
            <a:pathLst>
              <a:path w="18039" h="59343" fill="none" extrusionOk="0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18"/>
          <p:cNvSpPr/>
          <p:nvPr/>
        </p:nvSpPr>
        <p:spPr>
          <a:xfrm rot="10800000">
            <a:off x="8685500" y="1898454"/>
            <a:ext cx="577789" cy="1900756"/>
          </a:xfrm>
          <a:custGeom>
            <a:avLst/>
            <a:gdLst/>
            <a:ahLst/>
            <a:cxnLst/>
            <a:rect l="l" t="t" r="r" b="b"/>
            <a:pathLst>
              <a:path w="18039" h="59343" fill="none" extrusionOk="0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3" name="Google Shape;733;p18"/>
          <p:cNvGrpSpPr/>
          <p:nvPr/>
        </p:nvGrpSpPr>
        <p:grpSpPr>
          <a:xfrm rot="10800000" flipH="1">
            <a:off x="7600936" y="4786618"/>
            <a:ext cx="1422164" cy="425775"/>
            <a:chOff x="7459810" y="1126912"/>
            <a:chExt cx="1422164" cy="425775"/>
          </a:xfrm>
        </p:grpSpPr>
        <p:sp>
          <p:nvSpPr>
            <p:cNvPr id="734" name="Google Shape;734;p18"/>
            <p:cNvSpPr/>
            <p:nvPr/>
          </p:nvSpPr>
          <p:spPr>
            <a:xfrm>
              <a:off x="882252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8"/>
            <p:cNvSpPr/>
            <p:nvPr/>
          </p:nvSpPr>
          <p:spPr>
            <a:xfrm>
              <a:off x="8595338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8"/>
            <p:cNvSpPr/>
            <p:nvPr/>
          </p:nvSpPr>
          <p:spPr>
            <a:xfrm>
              <a:off x="8368469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8"/>
            <p:cNvSpPr/>
            <p:nvPr/>
          </p:nvSpPr>
          <p:spPr>
            <a:xfrm>
              <a:off x="8141312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8"/>
            <p:cNvSpPr/>
            <p:nvPr/>
          </p:nvSpPr>
          <p:spPr>
            <a:xfrm>
              <a:off x="791415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8"/>
            <p:cNvSpPr/>
            <p:nvPr/>
          </p:nvSpPr>
          <p:spPr>
            <a:xfrm>
              <a:off x="7686967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8"/>
            <p:cNvSpPr/>
            <p:nvPr/>
          </p:nvSpPr>
          <p:spPr>
            <a:xfrm>
              <a:off x="7459810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8"/>
            <p:cNvSpPr/>
            <p:nvPr/>
          </p:nvSpPr>
          <p:spPr>
            <a:xfrm>
              <a:off x="882252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8"/>
            <p:cNvSpPr/>
            <p:nvPr/>
          </p:nvSpPr>
          <p:spPr>
            <a:xfrm>
              <a:off x="8595338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8"/>
            <p:cNvSpPr/>
            <p:nvPr/>
          </p:nvSpPr>
          <p:spPr>
            <a:xfrm>
              <a:off x="8368469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8"/>
            <p:cNvSpPr/>
            <p:nvPr/>
          </p:nvSpPr>
          <p:spPr>
            <a:xfrm>
              <a:off x="8141312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8"/>
            <p:cNvSpPr/>
            <p:nvPr/>
          </p:nvSpPr>
          <p:spPr>
            <a:xfrm>
              <a:off x="791415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8"/>
            <p:cNvSpPr/>
            <p:nvPr/>
          </p:nvSpPr>
          <p:spPr>
            <a:xfrm>
              <a:off x="7686967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8"/>
            <p:cNvSpPr/>
            <p:nvPr/>
          </p:nvSpPr>
          <p:spPr>
            <a:xfrm>
              <a:off x="7459810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8"/>
            <p:cNvSpPr/>
            <p:nvPr/>
          </p:nvSpPr>
          <p:spPr>
            <a:xfrm>
              <a:off x="882252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8"/>
            <p:cNvSpPr/>
            <p:nvPr/>
          </p:nvSpPr>
          <p:spPr>
            <a:xfrm>
              <a:off x="8595338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8368469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8"/>
            <p:cNvSpPr/>
            <p:nvPr/>
          </p:nvSpPr>
          <p:spPr>
            <a:xfrm>
              <a:off x="8141312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8"/>
            <p:cNvSpPr/>
            <p:nvPr/>
          </p:nvSpPr>
          <p:spPr>
            <a:xfrm>
              <a:off x="791415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8"/>
            <p:cNvSpPr/>
            <p:nvPr/>
          </p:nvSpPr>
          <p:spPr>
            <a:xfrm>
              <a:off x="7686967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7459810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5" name="Google Shape;755;p18"/>
          <p:cNvGrpSpPr/>
          <p:nvPr/>
        </p:nvGrpSpPr>
        <p:grpSpPr>
          <a:xfrm rot="10800000">
            <a:off x="8568622" y="2391043"/>
            <a:ext cx="426095" cy="1195007"/>
            <a:chOff x="268563" y="1557235"/>
            <a:chExt cx="426095" cy="1195007"/>
          </a:xfrm>
        </p:grpSpPr>
        <p:sp>
          <p:nvSpPr>
            <p:cNvPr id="756" name="Google Shape;756;p18"/>
            <p:cNvSpPr/>
            <p:nvPr/>
          </p:nvSpPr>
          <p:spPr>
            <a:xfrm>
              <a:off x="268563" y="1557235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268563" y="1784391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268563" y="2011548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8"/>
            <p:cNvSpPr/>
            <p:nvPr/>
          </p:nvSpPr>
          <p:spPr>
            <a:xfrm>
              <a:off x="268563" y="223873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268563" y="2465894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268563" y="2693050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8"/>
            <p:cNvSpPr/>
            <p:nvPr/>
          </p:nvSpPr>
          <p:spPr>
            <a:xfrm>
              <a:off x="452030" y="1557235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8"/>
            <p:cNvSpPr/>
            <p:nvPr/>
          </p:nvSpPr>
          <p:spPr>
            <a:xfrm>
              <a:off x="452030" y="1784391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452030" y="2011548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452030" y="223873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452030" y="2465894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452030" y="2693050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635466" y="1557235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635466" y="1784391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635466" y="2011548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635466" y="223873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635466" y="2465894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635466" y="2693050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4" name="Google Shape;774;p18"/>
          <p:cNvGrpSpPr/>
          <p:nvPr/>
        </p:nvGrpSpPr>
        <p:grpSpPr>
          <a:xfrm rot="10800000" flipH="1">
            <a:off x="8536915" y="-96691"/>
            <a:ext cx="609243" cy="513505"/>
            <a:chOff x="4534959" y="3244799"/>
            <a:chExt cx="609243" cy="513505"/>
          </a:xfrm>
        </p:grpSpPr>
        <p:sp>
          <p:nvSpPr>
            <p:cNvPr id="775" name="Google Shape;775;p18"/>
            <p:cNvSpPr/>
            <p:nvPr/>
          </p:nvSpPr>
          <p:spPr>
            <a:xfrm>
              <a:off x="4534959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4534959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4534959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4718138" y="3244799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4718138" y="3471988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4718138" y="369885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4901574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4901574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4901574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5085010" y="3244799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5085010" y="3471988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5085010" y="369885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_1_1"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20"/>
          <p:cNvSpPr txBox="1">
            <a:spLocks noGrp="1"/>
          </p:cNvSpPr>
          <p:nvPr>
            <p:ph type="subTitle" idx="1"/>
          </p:nvPr>
        </p:nvSpPr>
        <p:spPr>
          <a:xfrm>
            <a:off x="1154825" y="2443164"/>
            <a:ext cx="2935200" cy="9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30" name="Google Shape;830;p20"/>
          <p:cNvSpPr txBox="1">
            <a:spLocks noGrp="1"/>
          </p:cNvSpPr>
          <p:nvPr>
            <p:ph type="title"/>
          </p:nvPr>
        </p:nvSpPr>
        <p:spPr>
          <a:xfrm>
            <a:off x="1154825" y="1759775"/>
            <a:ext cx="29352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31" name="Google Shape;831;p20"/>
          <p:cNvSpPr/>
          <p:nvPr/>
        </p:nvSpPr>
        <p:spPr>
          <a:xfrm rot="10800000" flipH="1">
            <a:off x="-6" y="62"/>
            <a:ext cx="715066" cy="534723"/>
          </a:xfrm>
          <a:custGeom>
            <a:avLst/>
            <a:gdLst/>
            <a:ahLst/>
            <a:cxnLst/>
            <a:rect l="l" t="t" r="r" b="b"/>
            <a:pathLst>
              <a:path w="54357" h="47925" extrusionOk="0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20"/>
          <p:cNvSpPr/>
          <p:nvPr/>
        </p:nvSpPr>
        <p:spPr>
          <a:xfrm rot="10800000" flipH="1">
            <a:off x="8" y="4692664"/>
            <a:ext cx="2977156" cy="578160"/>
          </a:xfrm>
          <a:custGeom>
            <a:avLst/>
            <a:gdLst/>
            <a:ahLst/>
            <a:cxnLst/>
            <a:rect l="l" t="t" r="r" b="b"/>
            <a:pathLst>
              <a:path w="92949" h="28227" extrusionOk="0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20"/>
          <p:cNvSpPr/>
          <p:nvPr/>
        </p:nvSpPr>
        <p:spPr>
          <a:xfrm rot="10800000">
            <a:off x="8685500" y="1898454"/>
            <a:ext cx="577789" cy="1900756"/>
          </a:xfrm>
          <a:custGeom>
            <a:avLst/>
            <a:gdLst/>
            <a:ahLst/>
            <a:cxnLst/>
            <a:rect l="l" t="t" r="r" b="b"/>
            <a:pathLst>
              <a:path w="18039" h="59343" fill="none" extrusionOk="0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4" name="Google Shape;834;p20"/>
          <p:cNvGrpSpPr/>
          <p:nvPr/>
        </p:nvGrpSpPr>
        <p:grpSpPr>
          <a:xfrm rot="10800000" flipH="1">
            <a:off x="7600936" y="4786618"/>
            <a:ext cx="1422164" cy="425775"/>
            <a:chOff x="7459810" y="1126912"/>
            <a:chExt cx="1422164" cy="425775"/>
          </a:xfrm>
        </p:grpSpPr>
        <p:sp>
          <p:nvSpPr>
            <p:cNvPr id="835" name="Google Shape;835;p20"/>
            <p:cNvSpPr/>
            <p:nvPr/>
          </p:nvSpPr>
          <p:spPr>
            <a:xfrm>
              <a:off x="882252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0"/>
            <p:cNvSpPr/>
            <p:nvPr/>
          </p:nvSpPr>
          <p:spPr>
            <a:xfrm>
              <a:off x="8595338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0"/>
            <p:cNvSpPr/>
            <p:nvPr/>
          </p:nvSpPr>
          <p:spPr>
            <a:xfrm>
              <a:off x="8368469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0"/>
            <p:cNvSpPr/>
            <p:nvPr/>
          </p:nvSpPr>
          <p:spPr>
            <a:xfrm>
              <a:off x="8141312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0"/>
            <p:cNvSpPr/>
            <p:nvPr/>
          </p:nvSpPr>
          <p:spPr>
            <a:xfrm>
              <a:off x="791415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0"/>
            <p:cNvSpPr/>
            <p:nvPr/>
          </p:nvSpPr>
          <p:spPr>
            <a:xfrm>
              <a:off x="7686967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0"/>
            <p:cNvSpPr/>
            <p:nvPr/>
          </p:nvSpPr>
          <p:spPr>
            <a:xfrm>
              <a:off x="7459810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0"/>
            <p:cNvSpPr/>
            <p:nvPr/>
          </p:nvSpPr>
          <p:spPr>
            <a:xfrm>
              <a:off x="882252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0"/>
            <p:cNvSpPr/>
            <p:nvPr/>
          </p:nvSpPr>
          <p:spPr>
            <a:xfrm>
              <a:off x="8595338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0"/>
            <p:cNvSpPr/>
            <p:nvPr/>
          </p:nvSpPr>
          <p:spPr>
            <a:xfrm>
              <a:off x="8368469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0"/>
            <p:cNvSpPr/>
            <p:nvPr/>
          </p:nvSpPr>
          <p:spPr>
            <a:xfrm>
              <a:off x="8141312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0"/>
            <p:cNvSpPr/>
            <p:nvPr/>
          </p:nvSpPr>
          <p:spPr>
            <a:xfrm>
              <a:off x="791415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0"/>
            <p:cNvSpPr/>
            <p:nvPr/>
          </p:nvSpPr>
          <p:spPr>
            <a:xfrm>
              <a:off x="7686967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0"/>
            <p:cNvSpPr/>
            <p:nvPr/>
          </p:nvSpPr>
          <p:spPr>
            <a:xfrm>
              <a:off x="7459810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0"/>
            <p:cNvSpPr/>
            <p:nvPr/>
          </p:nvSpPr>
          <p:spPr>
            <a:xfrm>
              <a:off x="882252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0"/>
            <p:cNvSpPr/>
            <p:nvPr/>
          </p:nvSpPr>
          <p:spPr>
            <a:xfrm>
              <a:off x="8595338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0"/>
            <p:cNvSpPr/>
            <p:nvPr/>
          </p:nvSpPr>
          <p:spPr>
            <a:xfrm>
              <a:off x="8368469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0"/>
            <p:cNvSpPr/>
            <p:nvPr/>
          </p:nvSpPr>
          <p:spPr>
            <a:xfrm>
              <a:off x="8141312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0"/>
            <p:cNvSpPr/>
            <p:nvPr/>
          </p:nvSpPr>
          <p:spPr>
            <a:xfrm>
              <a:off x="791415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0"/>
            <p:cNvSpPr/>
            <p:nvPr/>
          </p:nvSpPr>
          <p:spPr>
            <a:xfrm>
              <a:off x="7686967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0"/>
            <p:cNvSpPr/>
            <p:nvPr/>
          </p:nvSpPr>
          <p:spPr>
            <a:xfrm>
              <a:off x="7459810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6" name="Google Shape;856;p20"/>
          <p:cNvGrpSpPr/>
          <p:nvPr/>
        </p:nvGrpSpPr>
        <p:grpSpPr>
          <a:xfrm rot="10800000">
            <a:off x="8568622" y="2391043"/>
            <a:ext cx="426095" cy="1195007"/>
            <a:chOff x="268563" y="1557235"/>
            <a:chExt cx="426095" cy="1195007"/>
          </a:xfrm>
        </p:grpSpPr>
        <p:sp>
          <p:nvSpPr>
            <p:cNvPr id="857" name="Google Shape;857;p20"/>
            <p:cNvSpPr/>
            <p:nvPr/>
          </p:nvSpPr>
          <p:spPr>
            <a:xfrm>
              <a:off x="268563" y="1557235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0"/>
            <p:cNvSpPr/>
            <p:nvPr/>
          </p:nvSpPr>
          <p:spPr>
            <a:xfrm>
              <a:off x="268563" y="1784391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0"/>
            <p:cNvSpPr/>
            <p:nvPr/>
          </p:nvSpPr>
          <p:spPr>
            <a:xfrm>
              <a:off x="268563" y="2011548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0"/>
            <p:cNvSpPr/>
            <p:nvPr/>
          </p:nvSpPr>
          <p:spPr>
            <a:xfrm>
              <a:off x="268563" y="223873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0"/>
            <p:cNvSpPr/>
            <p:nvPr/>
          </p:nvSpPr>
          <p:spPr>
            <a:xfrm>
              <a:off x="268563" y="2465894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0"/>
            <p:cNvSpPr/>
            <p:nvPr/>
          </p:nvSpPr>
          <p:spPr>
            <a:xfrm>
              <a:off x="268563" y="2693050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0"/>
            <p:cNvSpPr/>
            <p:nvPr/>
          </p:nvSpPr>
          <p:spPr>
            <a:xfrm>
              <a:off x="452030" y="1557235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0"/>
            <p:cNvSpPr/>
            <p:nvPr/>
          </p:nvSpPr>
          <p:spPr>
            <a:xfrm>
              <a:off x="452030" y="1784391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0"/>
            <p:cNvSpPr/>
            <p:nvPr/>
          </p:nvSpPr>
          <p:spPr>
            <a:xfrm>
              <a:off x="452030" y="2011548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0"/>
            <p:cNvSpPr/>
            <p:nvPr/>
          </p:nvSpPr>
          <p:spPr>
            <a:xfrm>
              <a:off x="452030" y="223873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0"/>
            <p:cNvSpPr/>
            <p:nvPr/>
          </p:nvSpPr>
          <p:spPr>
            <a:xfrm>
              <a:off x="452030" y="2465894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0"/>
            <p:cNvSpPr/>
            <p:nvPr/>
          </p:nvSpPr>
          <p:spPr>
            <a:xfrm>
              <a:off x="452030" y="2693050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0"/>
            <p:cNvSpPr/>
            <p:nvPr/>
          </p:nvSpPr>
          <p:spPr>
            <a:xfrm>
              <a:off x="635466" y="1557235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0"/>
            <p:cNvSpPr/>
            <p:nvPr/>
          </p:nvSpPr>
          <p:spPr>
            <a:xfrm>
              <a:off x="635466" y="1784391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0"/>
            <p:cNvSpPr/>
            <p:nvPr/>
          </p:nvSpPr>
          <p:spPr>
            <a:xfrm>
              <a:off x="635466" y="2011548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0"/>
            <p:cNvSpPr/>
            <p:nvPr/>
          </p:nvSpPr>
          <p:spPr>
            <a:xfrm>
              <a:off x="635466" y="223873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0"/>
            <p:cNvSpPr/>
            <p:nvPr/>
          </p:nvSpPr>
          <p:spPr>
            <a:xfrm>
              <a:off x="635466" y="2465894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0"/>
            <p:cNvSpPr/>
            <p:nvPr/>
          </p:nvSpPr>
          <p:spPr>
            <a:xfrm>
              <a:off x="635466" y="2693050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20"/>
          <p:cNvGrpSpPr/>
          <p:nvPr/>
        </p:nvGrpSpPr>
        <p:grpSpPr>
          <a:xfrm rot="10800000" flipH="1">
            <a:off x="8536915" y="-96691"/>
            <a:ext cx="609243" cy="513505"/>
            <a:chOff x="4534959" y="3244799"/>
            <a:chExt cx="609243" cy="513505"/>
          </a:xfrm>
        </p:grpSpPr>
        <p:sp>
          <p:nvSpPr>
            <p:cNvPr id="876" name="Google Shape;876;p20"/>
            <p:cNvSpPr/>
            <p:nvPr/>
          </p:nvSpPr>
          <p:spPr>
            <a:xfrm>
              <a:off x="4534959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0"/>
            <p:cNvSpPr/>
            <p:nvPr/>
          </p:nvSpPr>
          <p:spPr>
            <a:xfrm>
              <a:off x="4534959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0"/>
            <p:cNvSpPr/>
            <p:nvPr/>
          </p:nvSpPr>
          <p:spPr>
            <a:xfrm>
              <a:off x="4534959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0"/>
            <p:cNvSpPr/>
            <p:nvPr/>
          </p:nvSpPr>
          <p:spPr>
            <a:xfrm>
              <a:off x="4718138" y="3244799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0"/>
            <p:cNvSpPr/>
            <p:nvPr/>
          </p:nvSpPr>
          <p:spPr>
            <a:xfrm>
              <a:off x="4718138" y="3471988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0"/>
            <p:cNvSpPr/>
            <p:nvPr/>
          </p:nvSpPr>
          <p:spPr>
            <a:xfrm>
              <a:off x="4718138" y="369885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0"/>
            <p:cNvSpPr/>
            <p:nvPr/>
          </p:nvSpPr>
          <p:spPr>
            <a:xfrm>
              <a:off x="4901574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0"/>
            <p:cNvSpPr/>
            <p:nvPr/>
          </p:nvSpPr>
          <p:spPr>
            <a:xfrm>
              <a:off x="4901574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0"/>
            <p:cNvSpPr/>
            <p:nvPr/>
          </p:nvSpPr>
          <p:spPr>
            <a:xfrm>
              <a:off x="4901574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0"/>
            <p:cNvSpPr/>
            <p:nvPr/>
          </p:nvSpPr>
          <p:spPr>
            <a:xfrm>
              <a:off x="5085010" y="3244799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0"/>
            <p:cNvSpPr/>
            <p:nvPr/>
          </p:nvSpPr>
          <p:spPr>
            <a:xfrm>
              <a:off x="5085010" y="3471988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0"/>
            <p:cNvSpPr/>
            <p:nvPr/>
          </p:nvSpPr>
          <p:spPr>
            <a:xfrm>
              <a:off x="5085010" y="369885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8" name="Google Shape;888;p20"/>
          <p:cNvSpPr/>
          <p:nvPr/>
        </p:nvSpPr>
        <p:spPr>
          <a:xfrm rot="10800000" flipH="1">
            <a:off x="0" y="1099235"/>
            <a:ext cx="577789" cy="3140432"/>
          </a:xfrm>
          <a:custGeom>
            <a:avLst/>
            <a:gdLst/>
            <a:ahLst/>
            <a:cxnLst/>
            <a:rect l="l" t="t" r="r" b="b"/>
            <a:pathLst>
              <a:path w="18039" h="59343" fill="none" extrusionOk="0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_1_1_1"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21"/>
          <p:cNvSpPr txBox="1">
            <a:spLocks noGrp="1"/>
          </p:cNvSpPr>
          <p:nvPr>
            <p:ph type="subTitle" idx="1"/>
          </p:nvPr>
        </p:nvSpPr>
        <p:spPr>
          <a:xfrm>
            <a:off x="3420550" y="2547600"/>
            <a:ext cx="4540200" cy="10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91" name="Google Shape;891;p21"/>
          <p:cNvSpPr txBox="1">
            <a:spLocks noGrp="1"/>
          </p:cNvSpPr>
          <p:nvPr>
            <p:ph type="title"/>
          </p:nvPr>
        </p:nvSpPr>
        <p:spPr>
          <a:xfrm>
            <a:off x="3420550" y="1864200"/>
            <a:ext cx="45402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4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92" name="Google Shape;892;p21"/>
          <p:cNvSpPr/>
          <p:nvPr/>
        </p:nvSpPr>
        <p:spPr>
          <a:xfrm flipH="1">
            <a:off x="8419476" y="4608500"/>
            <a:ext cx="715066" cy="534723"/>
          </a:xfrm>
          <a:custGeom>
            <a:avLst/>
            <a:gdLst/>
            <a:ahLst/>
            <a:cxnLst/>
            <a:rect l="l" t="t" r="r" b="b"/>
            <a:pathLst>
              <a:path w="54357" h="47925" extrusionOk="0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21"/>
          <p:cNvSpPr/>
          <p:nvPr/>
        </p:nvSpPr>
        <p:spPr>
          <a:xfrm flipH="1">
            <a:off x="6166836" y="-11105"/>
            <a:ext cx="2977156" cy="461723"/>
          </a:xfrm>
          <a:custGeom>
            <a:avLst/>
            <a:gdLst/>
            <a:ahLst/>
            <a:cxnLst/>
            <a:rect l="l" t="t" r="r" b="b"/>
            <a:pathLst>
              <a:path w="92949" h="28227" extrusionOk="0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21"/>
          <p:cNvSpPr/>
          <p:nvPr/>
        </p:nvSpPr>
        <p:spPr>
          <a:xfrm flipH="1">
            <a:off x="-6" y="1073915"/>
            <a:ext cx="604374" cy="2161641"/>
          </a:xfrm>
          <a:custGeom>
            <a:avLst/>
            <a:gdLst/>
            <a:ahLst/>
            <a:cxnLst/>
            <a:rect l="l" t="t" r="r" b="b"/>
            <a:pathLst>
              <a:path w="18869" h="67488" extrusionOk="0">
                <a:moveTo>
                  <a:pt x="0" y="0"/>
                </a:moveTo>
                <a:lnTo>
                  <a:pt x="0" y="67488"/>
                </a:lnTo>
                <a:lnTo>
                  <a:pt x="18868" y="67488"/>
                </a:lnTo>
                <a:lnTo>
                  <a:pt x="188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21"/>
          <p:cNvSpPr/>
          <p:nvPr/>
        </p:nvSpPr>
        <p:spPr>
          <a:xfrm flipH="1">
            <a:off x="8673884" y="1344075"/>
            <a:ext cx="577789" cy="1900756"/>
          </a:xfrm>
          <a:custGeom>
            <a:avLst/>
            <a:gdLst/>
            <a:ahLst/>
            <a:cxnLst/>
            <a:rect l="l" t="t" r="r" b="b"/>
            <a:pathLst>
              <a:path w="18039" h="59343" fill="none" extrusionOk="0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21"/>
          <p:cNvSpPr/>
          <p:nvPr/>
        </p:nvSpPr>
        <p:spPr>
          <a:xfrm flipH="1">
            <a:off x="-9181" y="2384153"/>
            <a:ext cx="302363" cy="2759128"/>
          </a:xfrm>
          <a:custGeom>
            <a:avLst/>
            <a:gdLst/>
            <a:ahLst/>
            <a:cxnLst/>
            <a:rect l="l" t="t" r="r" b="b"/>
            <a:pathLst>
              <a:path w="9440" h="86142" fill="none" extrusionOk="0">
                <a:moveTo>
                  <a:pt x="1" y="86142"/>
                </a:moveTo>
                <a:lnTo>
                  <a:pt x="1" y="1"/>
                </a:lnTo>
                <a:lnTo>
                  <a:pt x="9439" y="1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7" name="Google Shape;897;p21"/>
          <p:cNvGrpSpPr/>
          <p:nvPr/>
        </p:nvGrpSpPr>
        <p:grpSpPr>
          <a:xfrm flipH="1">
            <a:off x="111443" y="-69083"/>
            <a:ext cx="1422164" cy="425775"/>
            <a:chOff x="7459810" y="1126912"/>
            <a:chExt cx="1422164" cy="425775"/>
          </a:xfrm>
        </p:grpSpPr>
        <p:sp>
          <p:nvSpPr>
            <p:cNvPr id="898" name="Google Shape;898;p21"/>
            <p:cNvSpPr/>
            <p:nvPr/>
          </p:nvSpPr>
          <p:spPr>
            <a:xfrm>
              <a:off x="882252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1"/>
            <p:cNvSpPr/>
            <p:nvPr/>
          </p:nvSpPr>
          <p:spPr>
            <a:xfrm>
              <a:off x="8595338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1"/>
            <p:cNvSpPr/>
            <p:nvPr/>
          </p:nvSpPr>
          <p:spPr>
            <a:xfrm>
              <a:off x="8368469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1"/>
            <p:cNvSpPr/>
            <p:nvPr/>
          </p:nvSpPr>
          <p:spPr>
            <a:xfrm>
              <a:off x="8141312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1"/>
            <p:cNvSpPr/>
            <p:nvPr/>
          </p:nvSpPr>
          <p:spPr>
            <a:xfrm>
              <a:off x="791415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1"/>
            <p:cNvSpPr/>
            <p:nvPr/>
          </p:nvSpPr>
          <p:spPr>
            <a:xfrm>
              <a:off x="7686967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1"/>
            <p:cNvSpPr/>
            <p:nvPr/>
          </p:nvSpPr>
          <p:spPr>
            <a:xfrm>
              <a:off x="7459810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1"/>
            <p:cNvSpPr/>
            <p:nvPr/>
          </p:nvSpPr>
          <p:spPr>
            <a:xfrm>
              <a:off x="882252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1"/>
            <p:cNvSpPr/>
            <p:nvPr/>
          </p:nvSpPr>
          <p:spPr>
            <a:xfrm>
              <a:off x="8595338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1"/>
            <p:cNvSpPr/>
            <p:nvPr/>
          </p:nvSpPr>
          <p:spPr>
            <a:xfrm>
              <a:off x="8368469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1"/>
            <p:cNvSpPr/>
            <p:nvPr/>
          </p:nvSpPr>
          <p:spPr>
            <a:xfrm>
              <a:off x="8141312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1"/>
            <p:cNvSpPr/>
            <p:nvPr/>
          </p:nvSpPr>
          <p:spPr>
            <a:xfrm>
              <a:off x="791415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1"/>
            <p:cNvSpPr/>
            <p:nvPr/>
          </p:nvSpPr>
          <p:spPr>
            <a:xfrm>
              <a:off x="7686967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1"/>
            <p:cNvSpPr/>
            <p:nvPr/>
          </p:nvSpPr>
          <p:spPr>
            <a:xfrm>
              <a:off x="7459810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1"/>
            <p:cNvSpPr/>
            <p:nvPr/>
          </p:nvSpPr>
          <p:spPr>
            <a:xfrm>
              <a:off x="882252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1"/>
            <p:cNvSpPr/>
            <p:nvPr/>
          </p:nvSpPr>
          <p:spPr>
            <a:xfrm>
              <a:off x="8595338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1"/>
            <p:cNvSpPr/>
            <p:nvPr/>
          </p:nvSpPr>
          <p:spPr>
            <a:xfrm>
              <a:off x="8368469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1"/>
            <p:cNvSpPr/>
            <p:nvPr/>
          </p:nvSpPr>
          <p:spPr>
            <a:xfrm>
              <a:off x="8141312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1"/>
            <p:cNvSpPr/>
            <p:nvPr/>
          </p:nvSpPr>
          <p:spPr>
            <a:xfrm>
              <a:off x="791415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1"/>
            <p:cNvSpPr/>
            <p:nvPr/>
          </p:nvSpPr>
          <p:spPr>
            <a:xfrm>
              <a:off x="7686967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1"/>
            <p:cNvSpPr/>
            <p:nvPr/>
          </p:nvSpPr>
          <p:spPr>
            <a:xfrm>
              <a:off x="7459810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9" name="Google Shape;919;p21"/>
          <p:cNvGrpSpPr/>
          <p:nvPr/>
        </p:nvGrpSpPr>
        <p:grpSpPr>
          <a:xfrm flipH="1">
            <a:off x="8472391" y="4351749"/>
            <a:ext cx="609243" cy="513505"/>
            <a:chOff x="4534959" y="3244799"/>
            <a:chExt cx="609243" cy="513505"/>
          </a:xfrm>
        </p:grpSpPr>
        <p:sp>
          <p:nvSpPr>
            <p:cNvPr id="920" name="Google Shape;920;p21"/>
            <p:cNvSpPr/>
            <p:nvPr/>
          </p:nvSpPr>
          <p:spPr>
            <a:xfrm>
              <a:off x="4534959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1"/>
            <p:cNvSpPr/>
            <p:nvPr/>
          </p:nvSpPr>
          <p:spPr>
            <a:xfrm>
              <a:off x="4534959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1"/>
            <p:cNvSpPr/>
            <p:nvPr/>
          </p:nvSpPr>
          <p:spPr>
            <a:xfrm>
              <a:off x="4534959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1"/>
            <p:cNvSpPr/>
            <p:nvPr/>
          </p:nvSpPr>
          <p:spPr>
            <a:xfrm>
              <a:off x="4718138" y="3244799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1"/>
            <p:cNvSpPr/>
            <p:nvPr/>
          </p:nvSpPr>
          <p:spPr>
            <a:xfrm>
              <a:off x="4718138" y="3471988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1"/>
            <p:cNvSpPr/>
            <p:nvPr/>
          </p:nvSpPr>
          <p:spPr>
            <a:xfrm>
              <a:off x="4718138" y="369885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1"/>
            <p:cNvSpPr/>
            <p:nvPr/>
          </p:nvSpPr>
          <p:spPr>
            <a:xfrm>
              <a:off x="4901574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1"/>
            <p:cNvSpPr/>
            <p:nvPr/>
          </p:nvSpPr>
          <p:spPr>
            <a:xfrm>
              <a:off x="4901574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1"/>
            <p:cNvSpPr/>
            <p:nvPr/>
          </p:nvSpPr>
          <p:spPr>
            <a:xfrm>
              <a:off x="4901574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1"/>
            <p:cNvSpPr/>
            <p:nvPr/>
          </p:nvSpPr>
          <p:spPr>
            <a:xfrm>
              <a:off x="5085010" y="3244799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1"/>
            <p:cNvSpPr/>
            <p:nvPr/>
          </p:nvSpPr>
          <p:spPr>
            <a:xfrm>
              <a:off x="5085010" y="3471988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1"/>
            <p:cNvSpPr/>
            <p:nvPr/>
          </p:nvSpPr>
          <p:spPr>
            <a:xfrm>
              <a:off x="5085010" y="369885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3_1"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76" name="Google Shape;976;p23"/>
          <p:cNvSpPr/>
          <p:nvPr/>
        </p:nvSpPr>
        <p:spPr>
          <a:xfrm>
            <a:off x="0" y="4608500"/>
            <a:ext cx="715066" cy="534723"/>
          </a:xfrm>
          <a:custGeom>
            <a:avLst/>
            <a:gdLst/>
            <a:ahLst/>
            <a:cxnLst/>
            <a:rect l="l" t="t" r="r" b="b"/>
            <a:pathLst>
              <a:path w="54357" h="47925" extrusionOk="0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23"/>
          <p:cNvSpPr/>
          <p:nvPr/>
        </p:nvSpPr>
        <p:spPr>
          <a:xfrm>
            <a:off x="0" y="-11105"/>
            <a:ext cx="2977156" cy="461723"/>
          </a:xfrm>
          <a:custGeom>
            <a:avLst/>
            <a:gdLst/>
            <a:ahLst/>
            <a:cxnLst/>
            <a:rect l="l" t="t" r="r" b="b"/>
            <a:pathLst>
              <a:path w="92949" h="28227" extrusionOk="0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23"/>
          <p:cNvSpPr/>
          <p:nvPr/>
        </p:nvSpPr>
        <p:spPr>
          <a:xfrm>
            <a:off x="8539349" y="1073915"/>
            <a:ext cx="604374" cy="2161641"/>
          </a:xfrm>
          <a:custGeom>
            <a:avLst/>
            <a:gdLst/>
            <a:ahLst/>
            <a:cxnLst/>
            <a:rect l="l" t="t" r="r" b="b"/>
            <a:pathLst>
              <a:path w="18869" h="67488" extrusionOk="0">
                <a:moveTo>
                  <a:pt x="0" y="0"/>
                </a:moveTo>
                <a:lnTo>
                  <a:pt x="0" y="67488"/>
                </a:lnTo>
                <a:lnTo>
                  <a:pt x="18868" y="67488"/>
                </a:lnTo>
                <a:lnTo>
                  <a:pt x="188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23"/>
          <p:cNvSpPr/>
          <p:nvPr/>
        </p:nvSpPr>
        <p:spPr>
          <a:xfrm>
            <a:off x="-117131" y="1344075"/>
            <a:ext cx="577789" cy="1900756"/>
          </a:xfrm>
          <a:custGeom>
            <a:avLst/>
            <a:gdLst/>
            <a:ahLst/>
            <a:cxnLst/>
            <a:rect l="l" t="t" r="r" b="b"/>
            <a:pathLst>
              <a:path w="18039" h="59343" fill="none" extrusionOk="0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23"/>
          <p:cNvSpPr/>
          <p:nvPr/>
        </p:nvSpPr>
        <p:spPr>
          <a:xfrm>
            <a:off x="8841360" y="2384153"/>
            <a:ext cx="302363" cy="2759128"/>
          </a:xfrm>
          <a:custGeom>
            <a:avLst/>
            <a:gdLst/>
            <a:ahLst/>
            <a:cxnLst/>
            <a:rect l="l" t="t" r="r" b="b"/>
            <a:pathLst>
              <a:path w="9440" h="86142" fill="none" extrusionOk="0">
                <a:moveTo>
                  <a:pt x="1" y="86142"/>
                </a:moveTo>
                <a:lnTo>
                  <a:pt x="1" y="1"/>
                </a:lnTo>
                <a:lnTo>
                  <a:pt x="9439" y="1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1" name="Google Shape;981;p23"/>
          <p:cNvGrpSpPr/>
          <p:nvPr/>
        </p:nvGrpSpPr>
        <p:grpSpPr>
          <a:xfrm>
            <a:off x="7600935" y="-69083"/>
            <a:ext cx="1422164" cy="425775"/>
            <a:chOff x="7459810" y="1126912"/>
            <a:chExt cx="1422164" cy="425775"/>
          </a:xfrm>
        </p:grpSpPr>
        <p:sp>
          <p:nvSpPr>
            <p:cNvPr id="982" name="Google Shape;982;p23"/>
            <p:cNvSpPr/>
            <p:nvPr/>
          </p:nvSpPr>
          <p:spPr>
            <a:xfrm>
              <a:off x="882252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3"/>
            <p:cNvSpPr/>
            <p:nvPr/>
          </p:nvSpPr>
          <p:spPr>
            <a:xfrm>
              <a:off x="8595338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3"/>
            <p:cNvSpPr/>
            <p:nvPr/>
          </p:nvSpPr>
          <p:spPr>
            <a:xfrm>
              <a:off x="8368469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3"/>
            <p:cNvSpPr/>
            <p:nvPr/>
          </p:nvSpPr>
          <p:spPr>
            <a:xfrm>
              <a:off x="8141312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3"/>
            <p:cNvSpPr/>
            <p:nvPr/>
          </p:nvSpPr>
          <p:spPr>
            <a:xfrm>
              <a:off x="791415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3"/>
            <p:cNvSpPr/>
            <p:nvPr/>
          </p:nvSpPr>
          <p:spPr>
            <a:xfrm>
              <a:off x="7686967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3"/>
            <p:cNvSpPr/>
            <p:nvPr/>
          </p:nvSpPr>
          <p:spPr>
            <a:xfrm>
              <a:off x="7459810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3"/>
            <p:cNvSpPr/>
            <p:nvPr/>
          </p:nvSpPr>
          <p:spPr>
            <a:xfrm>
              <a:off x="882252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3"/>
            <p:cNvSpPr/>
            <p:nvPr/>
          </p:nvSpPr>
          <p:spPr>
            <a:xfrm>
              <a:off x="8595338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3"/>
            <p:cNvSpPr/>
            <p:nvPr/>
          </p:nvSpPr>
          <p:spPr>
            <a:xfrm>
              <a:off x="8368469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3"/>
            <p:cNvSpPr/>
            <p:nvPr/>
          </p:nvSpPr>
          <p:spPr>
            <a:xfrm>
              <a:off x="8141312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3"/>
            <p:cNvSpPr/>
            <p:nvPr/>
          </p:nvSpPr>
          <p:spPr>
            <a:xfrm>
              <a:off x="791415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3"/>
            <p:cNvSpPr/>
            <p:nvPr/>
          </p:nvSpPr>
          <p:spPr>
            <a:xfrm>
              <a:off x="7686967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3"/>
            <p:cNvSpPr/>
            <p:nvPr/>
          </p:nvSpPr>
          <p:spPr>
            <a:xfrm>
              <a:off x="7459810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3"/>
            <p:cNvSpPr/>
            <p:nvPr/>
          </p:nvSpPr>
          <p:spPr>
            <a:xfrm>
              <a:off x="882252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3"/>
            <p:cNvSpPr/>
            <p:nvPr/>
          </p:nvSpPr>
          <p:spPr>
            <a:xfrm>
              <a:off x="8595338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3"/>
            <p:cNvSpPr/>
            <p:nvPr/>
          </p:nvSpPr>
          <p:spPr>
            <a:xfrm>
              <a:off x="8368469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3"/>
            <p:cNvSpPr/>
            <p:nvPr/>
          </p:nvSpPr>
          <p:spPr>
            <a:xfrm>
              <a:off x="8141312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3"/>
            <p:cNvSpPr/>
            <p:nvPr/>
          </p:nvSpPr>
          <p:spPr>
            <a:xfrm>
              <a:off x="791415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3"/>
            <p:cNvSpPr/>
            <p:nvPr/>
          </p:nvSpPr>
          <p:spPr>
            <a:xfrm>
              <a:off x="7686967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3"/>
            <p:cNvSpPr/>
            <p:nvPr/>
          </p:nvSpPr>
          <p:spPr>
            <a:xfrm>
              <a:off x="7459810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23"/>
          <p:cNvGrpSpPr/>
          <p:nvPr/>
        </p:nvGrpSpPr>
        <p:grpSpPr>
          <a:xfrm>
            <a:off x="52909" y="4351749"/>
            <a:ext cx="609243" cy="513505"/>
            <a:chOff x="4534959" y="3244799"/>
            <a:chExt cx="609243" cy="513505"/>
          </a:xfrm>
        </p:grpSpPr>
        <p:sp>
          <p:nvSpPr>
            <p:cNvPr id="1004" name="Google Shape;1004;p23"/>
            <p:cNvSpPr/>
            <p:nvPr/>
          </p:nvSpPr>
          <p:spPr>
            <a:xfrm>
              <a:off x="4534959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3"/>
            <p:cNvSpPr/>
            <p:nvPr/>
          </p:nvSpPr>
          <p:spPr>
            <a:xfrm>
              <a:off x="4534959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3"/>
            <p:cNvSpPr/>
            <p:nvPr/>
          </p:nvSpPr>
          <p:spPr>
            <a:xfrm>
              <a:off x="4534959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3"/>
            <p:cNvSpPr/>
            <p:nvPr/>
          </p:nvSpPr>
          <p:spPr>
            <a:xfrm>
              <a:off x="4718138" y="3244799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3"/>
            <p:cNvSpPr/>
            <p:nvPr/>
          </p:nvSpPr>
          <p:spPr>
            <a:xfrm>
              <a:off x="4718138" y="3471988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3"/>
            <p:cNvSpPr/>
            <p:nvPr/>
          </p:nvSpPr>
          <p:spPr>
            <a:xfrm>
              <a:off x="4718138" y="369885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3"/>
            <p:cNvSpPr/>
            <p:nvPr/>
          </p:nvSpPr>
          <p:spPr>
            <a:xfrm>
              <a:off x="4901574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3"/>
            <p:cNvSpPr/>
            <p:nvPr/>
          </p:nvSpPr>
          <p:spPr>
            <a:xfrm>
              <a:off x="4901574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3"/>
            <p:cNvSpPr/>
            <p:nvPr/>
          </p:nvSpPr>
          <p:spPr>
            <a:xfrm>
              <a:off x="4901574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3"/>
            <p:cNvSpPr/>
            <p:nvPr/>
          </p:nvSpPr>
          <p:spPr>
            <a:xfrm>
              <a:off x="5085010" y="3244799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3"/>
            <p:cNvSpPr/>
            <p:nvPr/>
          </p:nvSpPr>
          <p:spPr>
            <a:xfrm>
              <a:off x="5085010" y="3471988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3"/>
            <p:cNvSpPr/>
            <p:nvPr/>
          </p:nvSpPr>
          <p:spPr>
            <a:xfrm>
              <a:off x="5085010" y="369885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24"/>
          <p:cNvSpPr txBox="1">
            <a:spLocks noGrp="1"/>
          </p:cNvSpPr>
          <p:nvPr>
            <p:ph type="subTitle" idx="1"/>
          </p:nvPr>
        </p:nvSpPr>
        <p:spPr>
          <a:xfrm>
            <a:off x="836075" y="2691825"/>
            <a:ext cx="2104200" cy="5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18" name="Google Shape;1018;p24"/>
          <p:cNvSpPr txBox="1">
            <a:spLocks noGrp="1"/>
          </p:cNvSpPr>
          <p:nvPr>
            <p:ph type="subTitle" idx="2"/>
          </p:nvPr>
        </p:nvSpPr>
        <p:spPr>
          <a:xfrm>
            <a:off x="836075" y="3222225"/>
            <a:ext cx="2104200" cy="7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19" name="Google Shape;1019;p24"/>
          <p:cNvSpPr txBox="1">
            <a:spLocks noGrp="1"/>
          </p:cNvSpPr>
          <p:nvPr>
            <p:ph type="subTitle" idx="3"/>
          </p:nvPr>
        </p:nvSpPr>
        <p:spPr>
          <a:xfrm>
            <a:off x="3519900" y="3222225"/>
            <a:ext cx="2104200" cy="7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20" name="Google Shape;1020;p24"/>
          <p:cNvSpPr txBox="1">
            <a:spLocks noGrp="1"/>
          </p:cNvSpPr>
          <p:nvPr>
            <p:ph type="subTitle" idx="4"/>
          </p:nvPr>
        </p:nvSpPr>
        <p:spPr>
          <a:xfrm>
            <a:off x="6203700" y="3222225"/>
            <a:ext cx="2104200" cy="7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21" name="Google Shape;1021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22" name="Google Shape;1022;p24"/>
          <p:cNvSpPr txBox="1">
            <a:spLocks noGrp="1"/>
          </p:cNvSpPr>
          <p:nvPr>
            <p:ph type="subTitle" idx="5"/>
          </p:nvPr>
        </p:nvSpPr>
        <p:spPr>
          <a:xfrm>
            <a:off x="3519900" y="2691825"/>
            <a:ext cx="2104200" cy="5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23" name="Google Shape;1023;p24"/>
          <p:cNvSpPr txBox="1">
            <a:spLocks noGrp="1"/>
          </p:cNvSpPr>
          <p:nvPr>
            <p:ph type="subTitle" idx="6"/>
          </p:nvPr>
        </p:nvSpPr>
        <p:spPr>
          <a:xfrm>
            <a:off x="6203700" y="2691825"/>
            <a:ext cx="2104200" cy="5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24" name="Google Shape;1024;p24"/>
          <p:cNvSpPr/>
          <p:nvPr/>
        </p:nvSpPr>
        <p:spPr>
          <a:xfrm flipH="1">
            <a:off x="8431091" y="4608500"/>
            <a:ext cx="715066" cy="534723"/>
          </a:xfrm>
          <a:custGeom>
            <a:avLst/>
            <a:gdLst/>
            <a:ahLst/>
            <a:cxnLst/>
            <a:rect l="l" t="t" r="r" b="b"/>
            <a:pathLst>
              <a:path w="54357" h="47925" extrusionOk="0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24"/>
          <p:cNvSpPr/>
          <p:nvPr/>
        </p:nvSpPr>
        <p:spPr>
          <a:xfrm flipH="1">
            <a:off x="6169019" y="-62905"/>
            <a:ext cx="2977156" cy="513520"/>
          </a:xfrm>
          <a:custGeom>
            <a:avLst/>
            <a:gdLst/>
            <a:ahLst/>
            <a:cxnLst/>
            <a:rect l="l" t="t" r="r" b="b"/>
            <a:pathLst>
              <a:path w="92949" h="28227" extrusionOk="0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24"/>
          <p:cNvSpPr/>
          <p:nvPr/>
        </p:nvSpPr>
        <p:spPr>
          <a:xfrm flipH="1">
            <a:off x="2434" y="1073915"/>
            <a:ext cx="604374" cy="2161641"/>
          </a:xfrm>
          <a:custGeom>
            <a:avLst/>
            <a:gdLst/>
            <a:ahLst/>
            <a:cxnLst/>
            <a:rect l="l" t="t" r="r" b="b"/>
            <a:pathLst>
              <a:path w="18869" h="67488" extrusionOk="0">
                <a:moveTo>
                  <a:pt x="0" y="0"/>
                </a:moveTo>
                <a:lnTo>
                  <a:pt x="0" y="67488"/>
                </a:lnTo>
                <a:lnTo>
                  <a:pt x="18868" y="67488"/>
                </a:lnTo>
                <a:lnTo>
                  <a:pt x="188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24"/>
          <p:cNvSpPr/>
          <p:nvPr/>
        </p:nvSpPr>
        <p:spPr>
          <a:xfrm flipH="1">
            <a:off x="8685500" y="1344075"/>
            <a:ext cx="577789" cy="1900756"/>
          </a:xfrm>
          <a:custGeom>
            <a:avLst/>
            <a:gdLst/>
            <a:ahLst/>
            <a:cxnLst/>
            <a:rect l="l" t="t" r="r" b="b"/>
            <a:pathLst>
              <a:path w="18039" h="59343" fill="none" extrusionOk="0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24"/>
          <p:cNvSpPr/>
          <p:nvPr/>
        </p:nvSpPr>
        <p:spPr>
          <a:xfrm flipH="1">
            <a:off x="2434" y="2384153"/>
            <a:ext cx="302363" cy="2759128"/>
          </a:xfrm>
          <a:custGeom>
            <a:avLst/>
            <a:gdLst/>
            <a:ahLst/>
            <a:cxnLst/>
            <a:rect l="l" t="t" r="r" b="b"/>
            <a:pathLst>
              <a:path w="9440" h="86142" fill="none" extrusionOk="0">
                <a:moveTo>
                  <a:pt x="1" y="86142"/>
                </a:moveTo>
                <a:lnTo>
                  <a:pt x="1" y="1"/>
                </a:lnTo>
                <a:lnTo>
                  <a:pt x="9439" y="1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9" name="Google Shape;1029;p24"/>
          <p:cNvGrpSpPr/>
          <p:nvPr/>
        </p:nvGrpSpPr>
        <p:grpSpPr>
          <a:xfrm flipH="1">
            <a:off x="123058" y="-69083"/>
            <a:ext cx="1422164" cy="425775"/>
            <a:chOff x="7459810" y="1126912"/>
            <a:chExt cx="1422164" cy="425775"/>
          </a:xfrm>
        </p:grpSpPr>
        <p:sp>
          <p:nvSpPr>
            <p:cNvPr id="1030" name="Google Shape;1030;p24"/>
            <p:cNvSpPr/>
            <p:nvPr/>
          </p:nvSpPr>
          <p:spPr>
            <a:xfrm>
              <a:off x="882252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4"/>
            <p:cNvSpPr/>
            <p:nvPr/>
          </p:nvSpPr>
          <p:spPr>
            <a:xfrm>
              <a:off x="8595338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4"/>
            <p:cNvSpPr/>
            <p:nvPr/>
          </p:nvSpPr>
          <p:spPr>
            <a:xfrm>
              <a:off x="8368469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4"/>
            <p:cNvSpPr/>
            <p:nvPr/>
          </p:nvSpPr>
          <p:spPr>
            <a:xfrm>
              <a:off x="8141312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4"/>
            <p:cNvSpPr/>
            <p:nvPr/>
          </p:nvSpPr>
          <p:spPr>
            <a:xfrm>
              <a:off x="791415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4"/>
            <p:cNvSpPr/>
            <p:nvPr/>
          </p:nvSpPr>
          <p:spPr>
            <a:xfrm>
              <a:off x="7686967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4"/>
            <p:cNvSpPr/>
            <p:nvPr/>
          </p:nvSpPr>
          <p:spPr>
            <a:xfrm>
              <a:off x="7459810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4"/>
            <p:cNvSpPr/>
            <p:nvPr/>
          </p:nvSpPr>
          <p:spPr>
            <a:xfrm>
              <a:off x="882252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4"/>
            <p:cNvSpPr/>
            <p:nvPr/>
          </p:nvSpPr>
          <p:spPr>
            <a:xfrm>
              <a:off x="8595338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4"/>
            <p:cNvSpPr/>
            <p:nvPr/>
          </p:nvSpPr>
          <p:spPr>
            <a:xfrm>
              <a:off x="8368469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4"/>
            <p:cNvSpPr/>
            <p:nvPr/>
          </p:nvSpPr>
          <p:spPr>
            <a:xfrm>
              <a:off x="8141312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4"/>
            <p:cNvSpPr/>
            <p:nvPr/>
          </p:nvSpPr>
          <p:spPr>
            <a:xfrm>
              <a:off x="791415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4"/>
            <p:cNvSpPr/>
            <p:nvPr/>
          </p:nvSpPr>
          <p:spPr>
            <a:xfrm>
              <a:off x="7686967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4"/>
            <p:cNvSpPr/>
            <p:nvPr/>
          </p:nvSpPr>
          <p:spPr>
            <a:xfrm>
              <a:off x="7459810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4"/>
            <p:cNvSpPr/>
            <p:nvPr/>
          </p:nvSpPr>
          <p:spPr>
            <a:xfrm>
              <a:off x="882252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4"/>
            <p:cNvSpPr/>
            <p:nvPr/>
          </p:nvSpPr>
          <p:spPr>
            <a:xfrm>
              <a:off x="8595338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4"/>
            <p:cNvSpPr/>
            <p:nvPr/>
          </p:nvSpPr>
          <p:spPr>
            <a:xfrm>
              <a:off x="8368469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4"/>
            <p:cNvSpPr/>
            <p:nvPr/>
          </p:nvSpPr>
          <p:spPr>
            <a:xfrm>
              <a:off x="8141312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4"/>
            <p:cNvSpPr/>
            <p:nvPr/>
          </p:nvSpPr>
          <p:spPr>
            <a:xfrm>
              <a:off x="791415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4"/>
            <p:cNvSpPr/>
            <p:nvPr/>
          </p:nvSpPr>
          <p:spPr>
            <a:xfrm>
              <a:off x="7686967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4"/>
            <p:cNvSpPr/>
            <p:nvPr/>
          </p:nvSpPr>
          <p:spPr>
            <a:xfrm>
              <a:off x="7459810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1" name="Google Shape;1051;p24"/>
          <p:cNvGrpSpPr/>
          <p:nvPr/>
        </p:nvGrpSpPr>
        <p:grpSpPr>
          <a:xfrm flipH="1">
            <a:off x="8568622" y="1557235"/>
            <a:ext cx="426095" cy="1195007"/>
            <a:chOff x="268563" y="1557235"/>
            <a:chExt cx="426095" cy="1195007"/>
          </a:xfrm>
        </p:grpSpPr>
        <p:sp>
          <p:nvSpPr>
            <p:cNvPr id="1052" name="Google Shape;1052;p24"/>
            <p:cNvSpPr/>
            <p:nvPr/>
          </p:nvSpPr>
          <p:spPr>
            <a:xfrm>
              <a:off x="268563" y="1557235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4"/>
            <p:cNvSpPr/>
            <p:nvPr/>
          </p:nvSpPr>
          <p:spPr>
            <a:xfrm>
              <a:off x="268563" y="1784391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4"/>
            <p:cNvSpPr/>
            <p:nvPr/>
          </p:nvSpPr>
          <p:spPr>
            <a:xfrm>
              <a:off x="268563" y="2011548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4"/>
            <p:cNvSpPr/>
            <p:nvPr/>
          </p:nvSpPr>
          <p:spPr>
            <a:xfrm>
              <a:off x="268563" y="223873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4"/>
            <p:cNvSpPr/>
            <p:nvPr/>
          </p:nvSpPr>
          <p:spPr>
            <a:xfrm>
              <a:off x="268563" y="2465894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4"/>
            <p:cNvSpPr/>
            <p:nvPr/>
          </p:nvSpPr>
          <p:spPr>
            <a:xfrm>
              <a:off x="268563" y="2693050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4"/>
            <p:cNvSpPr/>
            <p:nvPr/>
          </p:nvSpPr>
          <p:spPr>
            <a:xfrm>
              <a:off x="452030" y="1557235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4"/>
            <p:cNvSpPr/>
            <p:nvPr/>
          </p:nvSpPr>
          <p:spPr>
            <a:xfrm>
              <a:off x="452030" y="1784391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4"/>
            <p:cNvSpPr/>
            <p:nvPr/>
          </p:nvSpPr>
          <p:spPr>
            <a:xfrm>
              <a:off x="452030" y="2011548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4"/>
            <p:cNvSpPr/>
            <p:nvPr/>
          </p:nvSpPr>
          <p:spPr>
            <a:xfrm>
              <a:off x="452030" y="223873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4"/>
            <p:cNvSpPr/>
            <p:nvPr/>
          </p:nvSpPr>
          <p:spPr>
            <a:xfrm>
              <a:off x="452030" y="2465894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4"/>
            <p:cNvSpPr/>
            <p:nvPr/>
          </p:nvSpPr>
          <p:spPr>
            <a:xfrm>
              <a:off x="452030" y="2693050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4"/>
            <p:cNvSpPr/>
            <p:nvPr/>
          </p:nvSpPr>
          <p:spPr>
            <a:xfrm>
              <a:off x="635466" y="1557235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4"/>
            <p:cNvSpPr/>
            <p:nvPr/>
          </p:nvSpPr>
          <p:spPr>
            <a:xfrm>
              <a:off x="635466" y="1784391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4"/>
            <p:cNvSpPr/>
            <p:nvPr/>
          </p:nvSpPr>
          <p:spPr>
            <a:xfrm>
              <a:off x="635466" y="2011548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35466" y="223873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4"/>
            <p:cNvSpPr/>
            <p:nvPr/>
          </p:nvSpPr>
          <p:spPr>
            <a:xfrm>
              <a:off x="635466" y="2465894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4"/>
            <p:cNvSpPr/>
            <p:nvPr/>
          </p:nvSpPr>
          <p:spPr>
            <a:xfrm>
              <a:off x="635466" y="2693050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0" name="Google Shape;1070;p24"/>
          <p:cNvGrpSpPr/>
          <p:nvPr/>
        </p:nvGrpSpPr>
        <p:grpSpPr>
          <a:xfrm flipH="1">
            <a:off x="-6" y="4351749"/>
            <a:ext cx="609243" cy="513505"/>
            <a:chOff x="4534959" y="3244799"/>
            <a:chExt cx="609243" cy="513505"/>
          </a:xfrm>
        </p:grpSpPr>
        <p:sp>
          <p:nvSpPr>
            <p:cNvPr id="1071" name="Google Shape;1071;p24"/>
            <p:cNvSpPr/>
            <p:nvPr/>
          </p:nvSpPr>
          <p:spPr>
            <a:xfrm>
              <a:off x="4534959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4"/>
            <p:cNvSpPr/>
            <p:nvPr/>
          </p:nvSpPr>
          <p:spPr>
            <a:xfrm>
              <a:off x="4534959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4"/>
            <p:cNvSpPr/>
            <p:nvPr/>
          </p:nvSpPr>
          <p:spPr>
            <a:xfrm>
              <a:off x="4534959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4"/>
            <p:cNvSpPr/>
            <p:nvPr/>
          </p:nvSpPr>
          <p:spPr>
            <a:xfrm>
              <a:off x="4718138" y="3244799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4"/>
            <p:cNvSpPr/>
            <p:nvPr/>
          </p:nvSpPr>
          <p:spPr>
            <a:xfrm>
              <a:off x="4718138" y="3471988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4"/>
            <p:cNvSpPr/>
            <p:nvPr/>
          </p:nvSpPr>
          <p:spPr>
            <a:xfrm>
              <a:off x="4718138" y="369885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4"/>
            <p:cNvSpPr/>
            <p:nvPr/>
          </p:nvSpPr>
          <p:spPr>
            <a:xfrm>
              <a:off x="4901574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4"/>
            <p:cNvSpPr/>
            <p:nvPr/>
          </p:nvSpPr>
          <p:spPr>
            <a:xfrm>
              <a:off x="4901574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4"/>
            <p:cNvSpPr/>
            <p:nvPr/>
          </p:nvSpPr>
          <p:spPr>
            <a:xfrm>
              <a:off x="4901574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4"/>
            <p:cNvSpPr/>
            <p:nvPr/>
          </p:nvSpPr>
          <p:spPr>
            <a:xfrm>
              <a:off x="5085010" y="3244799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4"/>
            <p:cNvSpPr/>
            <p:nvPr/>
          </p:nvSpPr>
          <p:spPr>
            <a:xfrm>
              <a:off x="5085010" y="3471988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4"/>
            <p:cNvSpPr/>
            <p:nvPr/>
          </p:nvSpPr>
          <p:spPr>
            <a:xfrm>
              <a:off x="5085010" y="369885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1000950" y="1152475"/>
            <a:ext cx="7142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sz="14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12" name="Google Shape;112;p4"/>
          <p:cNvSpPr/>
          <p:nvPr/>
        </p:nvSpPr>
        <p:spPr>
          <a:xfrm rot="10800000">
            <a:off x="6164569" y="4692721"/>
            <a:ext cx="2977156" cy="465181"/>
          </a:xfrm>
          <a:custGeom>
            <a:avLst/>
            <a:gdLst/>
            <a:ahLst/>
            <a:cxnLst/>
            <a:rect l="l" t="t" r="r" b="b"/>
            <a:pathLst>
              <a:path w="92949" h="28227" extrusionOk="0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" name="Google Shape;113;p4"/>
          <p:cNvGrpSpPr/>
          <p:nvPr/>
        </p:nvGrpSpPr>
        <p:grpSpPr>
          <a:xfrm rot="10800000">
            <a:off x="118623" y="4786593"/>
            <a:ext cx="1422164" cy="425775"/>
            <a:chOff x="7459810" y="1126912"/>
            <a:chExt cx="1422164" cy="425775"/>
          </a:xfrm>
        </p:grpSpPr>
        <p:sp>
          <p:nvSpPr>
            <p:cNvPr id="114" name="Google Shape;114;p4"/>
            <p:cNvSpPr/>
            <p:nvPr/>
          </p:nvSpPr>
          <p:spPr>
            <a:xfrm>
              <a:off x="882252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8595338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8368469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8141312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791415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7686967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7459810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882252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8595338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8368469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8141312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791415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7686967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7459810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882252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8595338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8368469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8141312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91415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7686967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7459810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4"/>
          <p:cNvGrpSpPr/>
          <p:nvPr/>
        </p:nvGrpSpPr>
        <p:grpSpPr>
          <a:xfrm rot="10800000">
            <a:off x="-2175" y="-98780"/>
            <a:ext cx="609243" cy="513505"/>
            <a:chOff x="4534959" y="3244799"/>
            <a:chExt cx="609243" cy="513505"/>
          </a:xfrm>
        </p:grpSpPr>
        <p:sp>
          <p:nvSpPr>
            <p:cNvPr id="136" name="Google Shape;136;p4"/>
            <p:cNvSpPr/>
            <p:nvPr/>
          </p:nvSpPr>
          <p:spPr>
            <a:xfrm>
              <a:off x="4534959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4534959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4534959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4718138" y="3244799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4718138" y="3471988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718138" y="369885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901574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901574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4901574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5085010" y="3244799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5085010" y="3471988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5085010" y="369885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Google Shape;148;p4"/>
          <p:cNvSpPr/>
          <p:nvPr/>
        </p:nvSpPr>
        <p:spPr>
          <a:xfrm rot="5400000" flipH="1">
            <a:off x="-728393" y="2314857"/>
            <a:ext cx="1793990" cy="480947"/>
          </a:xfrm>
          <a:custGeom>
            <a:avLst/>
            <a:gdLst/>
            <a:ahLst/>
            <a:cxnLst/>
            <a:rect l="l" t="t" r="r" b="b"/>
            <a:pathLst>
              <a:path w="26461" h="5737" fill="none" extrusionOk="0">
                <a:moveTo>
                  <a:pt x="26460" y="0"/>
                </a:moveTo>
                <a:lnTo>
                  <a:pt x="0" y="0"/>
                </a:lnTo>
                <a:lnTo>
                  <a:pt x="0" y="5736"/>
                </a:lnTo>
                <a:lnTo>
                  <a:pt x="26460" y="5736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85" name="Google Shape;1085;p25"/>
          <p:cNvSpPr txBox="1">
            <a:spLocks noGrp="1"/>
          </p:cNvSpPr>
          <p:nvPr>
            <p:ph type="subTitle" idx="1"/>
          </p:nvPr>
        </p:nvSpPr>
        <p:spPr>
          <a:xfrm>
            <a:off x="720000" y="3202017"/>
            <a:ext cx="2336400" cy="52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86" name="Google Shape;1086;p25"/>
          <p:cNvSpPr txBox="1">
            <a:spLocks noGrp="1"/>
          </p:cNvSpPr>
          <p:nvPr>
            <p:ph type="subTitle" idx="2"/>
          </p:nvPr>
        </p:nvSpPr>
        <p:spPr>
          <a:xfrm>
            <a:off x="720000" y="3727942"/>
            <a:ext cx="2336400" cy="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87" name="Google Shape;1087;p25"/>
          <p:cNvSpPr txBox="1">
            <a:spLocks noGrp="1"/>
          </p:cNvSpPr>
          <p:nvPr>
            <p:ph type="subTitle" idx="3"/>
          </p:nvPr>
        </p:nvSpPr>
        <p:spPr>
          <a:xfrm>
            <a:off x="3403800" y="3727942"/>
            <a:ext cx="2336400" cy="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88" name="Google Shape;1088;p25"/>
          <p:cNvSpPr txBox="1">
            <a:spLocks noGrp="1"/>
          </p:cNvSpPr>
          <p:nvPr>
            <p:ph type="subTitle" idx="4"/>
          </p:nvPr>
        </p:nvSpPr>
        <p:spPr>
          <a:xfrm>
            <a:off x="6087600" y="3727942"/>
            <a:ext cx="2336400" cy="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89" name="Google Shape;1089;p25"/>
          <p:cNvSpPr txBox="1">
            <a:spLocks noGrp="1"/>
          </p:cNvSpPr>
          <p:nvPr>
            <p:ph type="subTitle" idx="5"/>
          </p:nvPr>
        </p:nvSpPr>
        <p:spPr>
          <a:xfrm>
            <a:off x="3403800" y="3202017"/>
            <a:ext cx="2336400" cy="52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90" name="Google Shape;1090;p25"/>
          <p:cNvSpPr txBox="1">
            <a:spLocks noGrp="1"/>
          </p:cNvSpPr>
          <p:nvPr>
            <p:ph type="subTitle" idx="6"/>
          </p:nvPr>
        </p:nvSpPr>
        <p:spPr>
          <a:xfrm>
            <a:off x="6087600" y="3202017"/>
            <a:ext cx="2336400" cy="52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91" name="Google Shape;1091;p25"/>
          <p:cNvSpPr>
            <a:spLocks noGrp="1"/>
          </p:cNvSpPr>
          <p:nvPr>
            <p:ph type="pic" idx="7"/>
          </p:nvPr>
        </p:nvSpPr>
        <p:spPr>
          <a:xfrm>
            <a:off x="1048200" y="1520888"/>
            <a:ext cx="1680000" cy="1680000"/>
          </a:xfrm>
          <a:prstGeom prst="rect">
            <a:avLst/>
          </a:prstGeom>
          <a:noFill/>
          <a:ln>
            <a:noFill/>
          </a:ln>
        </p:spPr>
      </p:sp>
      <p:sp>
        <p:nvSpPr>
          <p:cNvPr id="1092" name="Google Shape;1092;p25"/>
          <p:cNvSpPr>
            <a:spLocks noGrp="1"/>
          </p:cNvSpPr>
          <p:nvPr>
            <p:ph type="pic" idx="8"/>
          </p:nvPr>
        </p:nvSpPr>
        <p:spPr>
          <a:xfrm>
            <a:off x="3732000" y="1520888"/>
            <a:ext cx="1680000" cy="1680000"/>
          </a:xfrm>
          <a:prstGeom prst="rect">
            <a:avLst/>
          </a:prstGeom>
          <a:noFill/>
          <a:ln>
            <a:noFill/>
          </a:ln>
        </p:spPr>
      </p:sp>
      <p:sp>
        <p:nvSpPr>
          <p:cNvPr id="1093" name="Google Shape;1093;p25"/>
          <p:cNvSpPr>
            <a:spLocks noGrp="1"/>
          </p:cNvSpPr>
          <p:nvPr>
            <p:ph type="pic" idx="9"/>
          </p:nvPr>
        </p:nvSpPr>
        <p:spPr>
          <a:xfrm>
            <a:off x="6415800" y="1520888"/>
            <a:ext cx="1680000" cy="1680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BLANK_1_1_1_2_1_1"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96" name="Google Shape;1096;p26"/>
          <p:cNvSpPr txBox="1">
            <a:spLocks noGrp="1"/>
          </p:cNvSpPr>
          <p:nvPr>
            <p:ph type="subTitle" idx="1"/>
          </p:nvPr>
        </p:nvSpPr>
        <p:spPr>
          <a:xfrm>
            <a:off x="1727900" y="3538700"/>
            <a:ext cx="6701100" cy="5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97" name="Google Shape;1097;p26"/>
          <p:cNvSpPr txBox="1">
            <a:spLocks noGrp="1"/>
          </p:cNvSpPr>
          <p:nvPr>
            <p:ph type="subTitle" idx="2"/>
          </p:nvPr>
        </p:nvSpPr>
        <p:spPr>
          <a:xfrm>
            <a:off x="1727900" y="4069100"/>
            <a:ext cx="67011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98" name="Google Shape;1098;p26"/>
          <p:cNvSpPr txBox="1">
            <a:spLocks noGrp="1"/>
          </p:cNvSpPr>
          <p:nvPr>
            <p:ph type="subTitle" idx="3"/>
          </p:nvPr>
        </p:nvSpPr>
        <p:spPr>
          <a:xfrm>
            <a:off x="1727900" y="2365750"/>
            <a:ext cx="6701100" cy="5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99" name="Google Shape;1099;p26"/>
          <p:cNvSpPr txBox="1">
            <a:spLocks noGrp="1"/>
          </p:cNvSpPr>
          <p:nvPr>
            <p:ph type="subTitle" idx="4"/>
          </p:nvPr>
        </p:nvSpPr>
        <p:spPr>
          <a:xfrm>
            <a:off x="1727900" y="2896150"/>
            <a:ext cx="67011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00" name="Google Shape;1100;p26"/>
          <p:cNvSpPr txBox="1">
            <a:spLocks noGrp="1"/>
          </p:cNvSpPr>
          <p:nvPr>
            <p:ph type="subTitle" idx="5"/>
          </p:nvPr>
        </p:nvSpPr>
        <p:spPr>
          <a:xfrm>
            <a:off x="1727900" y="1183800"/>
            <a:ext cx="6701100" cy="5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01" name="Google Shape;1101;p26"/>
          <p:cNvSpPr txBox="1">
            <a:spLocks noGrp="1"/>
          </p:cNvSpPr>
          <p:nvPr>
            <p:ph type="subTitle" idx="6"/>
          </p:nvPr>
        </p:nvSpPr>
        <p:spPr>
          <a:xfrm>
            <a:off x="1727900" y="1723200"/>
            <a:ext cx="67011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102" name="Google Shape;1102;p26"/>
          <p:cNvGrpSpPr/>
          <p:nvPr/>
        </p:nvGrpSpPr>
        <p:grpSpPr>
          <a:xfrm rot="10800000">
            <a:off x="118623" y="4786593"/>
            <a:ext cx="1422164" cy="425775"/>
            <a:chOff x="7459810" y="1126912"/>
            <a:chExt cx="1422164" cy="425775"/>
          </a:xfrm>
        </p:grpSpPr>
        <p:sp>
          <p:nvSpPr>
            <p:cNvPr id="1103" name="Google Shape;1103;p26"/>
            <p:cNvSpPr/>
            <p:nvPr/>
          </p:nvSpPr>
          <p:spPr>
            <a:xfrm>
              <a:off x="882252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6"/>
            <p:cNvSpPr/>
            <p:nvPr/>
          </p:nvSpPr>
          <p:spPr>
            <a:xfrm>
              <a:off x="8595338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6"/>
            <p:cNvSpPr/>
            <p:nvPr/>
          </p:nvSpPr>
          <p:spPr>
            <a:xfrm>
              <a:off x="8368469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6"/>
            <p:cNvSpPr/>
            <p:nvPr/>
          </p:nvSpPr>
          <p:spPr>
            <a:xfrm>
              <a:off x="8141312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6"/>
            <p:cNvSpPr/>
            <p:nvPr/>
          </p:nvSpPr>
          <p:spPr>
            <a:xfrm>
              <a:off x="791415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6"/>
            <p:cNvSpPr/>
            <p:nvPr/>
          </p:nvSpPr>
          <p:spPr>
            <a:xfrm>
              <a:off x="7686967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6"/>
            <p:cNvSpPr/>
            <p:nvPr/>
          </p:nvSpPr>
          <p:spPr>
            <a:xfrm>
              <a:off x="7459810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6"/>
            <p:cNvSpPr/>
            <p:nvPr/>
          </p:nvSpPr>
          <p:spPr>
            <a:xfrm>
              <a:off x="882252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6"/>
            <p:cNvSpPr/>
            <p:nvPr/>
          </p:nvSpPr>
          <p:spPr>
            <a:xfrm>
              <a:off x="8595338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6"/>
            <p:cNvSpPr/>
            <p:nvPr/>
          </p:nvSpPr>
          <p:spPr>
            <a:xfrm>
              <a:off x="8368469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6"/>
            <p:cNvSpPr/>
            <p:nvPr/>
          </p:nvSpPr>
          <p:spPr>
            <a:xfrm>
              <a:off x="8141312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6"/>
            <p:cNvSpPr/>
            <p:nvPr/>
          </p:nvSpPr>
          <p:spPr>
            <a:xfrm>
              <a:off x="791415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6"/>
            <p:cNvSpPr/>
            <p:nvPr/>
          </p:nvSpPr>
          <p:spPr>
            <a:xfrm>
              <a:off x="7686967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6"/>
            <p:cNvSpPr/>
            <p:nvPr/>
          </p:nvSpPr>
          <p:spPr>
            <a:xfrm>
              <a:off x="7459810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6"/>
            <p:cNvSpPr/>
            <p:nvPr/>
          </p:nvSpPr>
          <p:spPr>
            <a:xfrm>
              <a:off x="882252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6"/>
            <p:cNvSpPr/>
            <p:nvPr/>
          </p:nvSpPr>
          <p:spPr>
            <a:xfrm>
              <a:off x="8595338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6"/>
            <p:cNvSpPr/>
            <p:nvPr/>
          </p:nvSpPr>
          <p:spPr>
            <a:xfrm>
              <a:off x="8368469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6"/>
            <p:cNvSpPr/>
            <p:nvPr/>
          </p:nvSpPr>
          <p:spPr>
            <a:xfrm>
              <a:off x="8141312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6"/>
            <p:cNvSpPr/>
            <p:nvPr/>
          </p:nvSpPr>
          <p:spPr>
            <a:xfrm>
              <a:off x="791415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6"/>
            <p:cNvSpPr/>
            <p:nvPr/>
          </p:nvSpPr>
          <p:spPr>
            <a:xfrm>
              <a:off x="7686967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6"/>
            <p:cNvSpPr/>
            <p:nvPr/>
          </p:nvSpPr>
          <p:spPr>
            <a:xfrm>
              <a:off x="7459810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4" name="Google Shape;1124;p26"/>
          <p:cNvGrpSpPr/>
          <p:nvPr/>
        </p:nvGrpSpPr>
        <p:grpSpPr>
          <a:xfrm rot="10800000">
            <a:off x="-2175" y="-98780"/>
            <a:ext cx="609243" cy="513505"/>
            <a:chOff x="4534959" y="3244799"/>
            <a:chExt cx="609243" cy="513505"/>
          </a:xfrm>
        </p:grpSpPr>
        <p:sp>
          <p:nvSpPr>
            <p:cNvPr id="1125" name="Google Shape;1125;p26"/>
            <p:cNvSpPr/>
            <p:nvPr/>
          </p:nvSpPr>
          <p:spPr>
            <a:xfrm>
              <a:off x="4534959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6"/>
            <p:cNvSpPr/>
            <p:nvPr/>
          </p:nvSpPr>
          <p:spPr>
            <a:xfrm>
              <a:off x="4534959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6"/>
            <p:cNvSpPr/>
            <p:nvPr/>
          </p:nvSpPr>
          <p:spPr>
            <a:xfrm>
              <a:off x="4534959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6"/>
            <p:cNvSpPr/>
            <p:nvPr/>
          </p:nvSpPr>
          <p:spPr>
            <a:xfrm>
              <a:off x="4718138" y="3244799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6"/>
            <p:cNvSpPr/>
            <p:nvPr/>
          </p:nvSpPr>
          <p:spPr>
            <a:xfrm>
              <a:off x="4718138" y="3471988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6"/>
            <p:cNvSpPr/>
            <p:nvPr/>
          </p:nvSpPr>
          <p:spPr>
            <a:xfrm>
              <a:off x="4718138" y="369885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6"/>
            <p:cNvSpPr/>
            <p:nvPr/>
          </p:nvSpPr>
          <p:spPr>
            <a:xfrm>
              <a:off x="4901574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6"/>
            <p:cNvSpPr/>
            <p:nvPr/>
          </p:nvSpPr>
          <p:spPr>
            <a:xfrm>
              <a:off x="4901574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6"/>
            <p:cNvSpPr/>
            <p:nvPr/>
          </p:nvSpPr>
          <p:spPr>
            <a:xfrm>
              <a:off x="4901574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6"/>
            <p:cNvSpPr/>
            <p:nvPr/>
          </p:nvSpPr>
          <p:spPr>
            <a:xfrm>
              <a:off x="5085010" y="3244799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6"/>
            <p:cNvSpPr/>
            <p:nvPr/>
          </p:nvSpPr>
          <p:spPr>
            <a:xfrm>
              <a:off x="5085010" y="3471988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5085010" y="369885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7" name="Google Shape;1137;p26"/>
          <p:cNvSpPr/>
          <p:nvPr/>
        </p:nvSpPr>
        <p:spPr>
          <a:xfrm rot="5400000" flipH="1">
            <a:off x="-728393" y="2314857"/>
            <a:ext cx="1793990" cy="480947"/>
          </a:xfrm>
          <a:custGeom>
            <a:avLst/>
            <a:gdLst/>
            <a:ahLst/>
            <a:cxnLst/>
            <a:rect l="l" t="t" r="r" b="b"/>
            <a:pathLst>
              <a:path w="26461" h="5737" fill="none" extrusionOk="0">
                <a:moveTo>
                  <a:pt x="26460" y="0"/>
                </a:moveTo>
                <a:lnTo>
                  <a:pt x="0" y="0"/>
                </a:lnTo>
                <a:lnTo>
                  <a:pt x="0" y="5736"/>
                </a:lnTo>
                <a:lnTo>
                  <a:pt x="26460" y="5736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8" name="Google Shape;1138;p26"/>
          <p:cNvSpPr/>
          <p:nvPr/>
        </p:nvSpPr>
        <p:spPr>
          <a:xfrm rot="10800000">
            <a:off x="8428922" y="62"/>
            <a:ext cx="715066" cy="534723"/>
          </a:xfrm>
          <a:custGeom>
            <a:avLst/>
            <a:gdLst/>
            <a:ahLst/>
            <a:cxnLst/>
            <a:rect l="l" t="t" r="r" b="b"/>
            <a:pathLst>
              <a:path w="54357" h="47925" extrusionOk="0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9" name="Google Shape;1139;p26"/>
          <p:cNvSpPr/>
          <p:nvPr/>
        </p:nvSpPr>
        <p:spPr>
          <a:xfrm rot="10800000">
            <a:off x="6164569" y="4692721"/>
            <a:ext cx="2977156" cy="465181"/>
          </a:xfrm>
          <a:custGeom>
            <a:avLst/>
            <a:gdLst/>
            <a:ahLst/>
            <a:cxnLst/>
            <a:rect l="l" t="t" r="r" b="b"/>
            <a:pathLst>
              <a:path w="92949" h="28227" extrusionOk="0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0" name="Google Shape;1140;p26"/>
          <p:cNvGrpSpPr/>
          <p:nvPr/>
        </p:nvGrpSpPr>
        <p:grpSpPr>
          <a:xfrm rot="10800000">
            <a:off x="8577077" y="1727818"/>
            <a:ext cx="426095" cy="1195007"/>
            <a:chOff x="268563" y="1557235"/>
            <a:chExt cx="426095" cy="1195007"/>
          </a:xfrm>
        </p:grpSpPr>
        <p:sp>
          <p:nvSpPr>
            <p:cNvPr id="1141" name="Google Shape;1141;p26"/>
            <p:cNvSpPr/>
            <p:nvPr/>
          </p:nvSpPr>
          <p:spPr>
            <a:xfrm>
              <a:off x="268563" y="1557235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6"/>
            <p:cNvSpPr/>
            <p:nvPr/>
          </p:nvSpPr>
          <p:spPr>
            <a:xfrm>
              <a:off x="268563" y="1784391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6"/>
            <p:cNvSpPr/>
            <p:nvPr/>
          </p:nvSpPr>
          <p:spPr>
            <a:xfrm>
              <a:off x="268563" y="2011548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6"/>
            <p:cNvSpPr/>
            <p:nvPr/>
          </p:nvSpPr>
          <p:spPr>
            <a:xfrm>
              <a:off x="268563" y="223873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6"/>
            <p:cNvSpPr/>
            <p:nvPr/>
          </p:nvSpPr>
          <p:spPr>
            <a:xfrm>
              <a:off x="268563" y="2465894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6"/>
            <p:cNvSpPr/>
            <p:nvPr/>
          </p:nvSpPr>
          <p:spPr>
            <a:xfrm>
              <a:off x="268563" y="2693050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6"/>
            <p:cNvSpPr/>
            <p:nvPr/>
          </p:nvSpPr>
          <p:spPr>
            <a:xfrm>
              <a:off x="452030" y="1557235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6"/>
            <p:cNvSpPr/>
            <p:nvPr/>
          </p:nvSpPr>
          <p:spPr>
            <a:xfrm>
              <a:off x="452030" y="1784391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6"/>
            <p:cNvSpPr/>
            <p:nvPr/>
          </p:nvSpPr>
          <p:spPr>
            <a:xfrm>
              <a:off x="452030" y="2011548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6"/>
            <p:cNvSpPr/>
            <p:nvPr/>
          </p:nvSpPr>
          <p:spPr>
            <a:xfrm>
              <a:off x="452030" y="223873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6"/>
            <p:cNvSpPr/>
            <p:nvPr/>
          </p:nvSpPr>
          <p:spPr>
            <a:xfrm>
              <a:off x="452030" y="2465894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6"/>
            <p:cNvSpPr/>
            <p:nvPr/>
          </p:nvSpPr>
          <p:spPr>
            <a:xfrm>
              <a:off x="452030" y="2693050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6"/>
            <p:cNvSpPr/>
            <p:nvPr/>
          </p:nvSpPr>
          <p:spPr>
            <a:xfrm>
              <a:off x="635466" y="1557235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6"/>
            <p:cNvSpPr/>
            <p:nvPr/>
          </p:nvSpPr>
          <p:spPr>
            <a:xfrm>
              <a:off x="635466" y="1784391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6"/>
            <p:cNvSpPr/>
            <p:nvPr/>
          </p:nvSpPr>
          <p:spPr>
            <a:xfrm>
              <a:off x="635466" y="2011548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6"/>
            <p:cNvSpPr/>
            <p:nvPr/>
          </p:nvSpPr>
          <p:spPr>
            <a:xfrm>
              <a:off x="635466" y="223873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6"/>
            <p:cNvSpPr/>
            <p:nvPr/>
          </p:nvSpPr>
          <p:spPr>
            <a:xfrm>
              <a:off x="635466" y="2465894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6"/>
            <p:cNvSpPr/>
            <p:nvPr/>
          </p:nvSpPr>
          <p:spPr>
            <a:xfrm>
              <a:off x="635466" y="2693050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27"/>
          <p:cNvSpPr txBox="1">
            <a:spLocks noGrp="1"/>
          </p:cNvSpPr>
          <p:nvPr>
            <p:ph type="subTitle" idx="1"/>
          </p:nvPr>
        </p:nvSpPr>
        <p:spPr>
          <a:xfrm>
            <a:off x="1368549" y="1738975"/>
            <a:ext cx="2521800" cy="5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61" name="Google Shape;1161;p27"/>
          <p:cNvSpPr txBox="1">
            <a:spLocks noGrp="1"/>
          </p:cNvSpPr>
          <p:nvPr>
            <p:ph type="subTitle" idx="2"/>
          </p:nvPr>
        </p:nvSpPr>
        <p:spPr>
          <a:xfrm>
            <a:off x="1368549" y="2269375"/>
            <a:ext cx="2521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2" name="Google Shape;1162;p27"/>
          <p:cNvSpPr txBox="1">
            <a:spLocks noGrp="1"/>
          </p:cNvSpPr>
          <p:nvPr>
            <p:ph type="subTitle" idx="3"/>
          </p:nvPr>
        </p:nvSpPr>
        <p:spPr>
          <a:xfrm>
            <a:off x="5253716" y="2269375"/>
            <a:ext cx="2521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3" name="Google Shape;1163;p27"/>
          <p:cNvSpPr txBox="1">
            <a:spLocks noGrp="1"/>
          </p:cNvSpPr>
          <p:nvPr>
            <p:ph type="subTitle" idx="4"/>
          </p:nvPr>
        </p:nvSpPr>
        <p:spPr>
          <a:xfrm>
            <a:off x="1368549" y="3659300"/>
            <a:ext cx="2521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4" name="Google Shape;1164;p27"/>
          <p:cNvSpPr txBox="1">
            <a:spLocks noGrp="1"/>
          </p:cNvSpPr>
          <p:nvPr>
            <p:ph type="subTitle" idx="5"/>
          </p:nvPr>
        </p:nvSpPr>
        <p:spPr>
          <a:xfrm>
            <a:off x="5253716" y="3659300"/>
            <a:ext cx="2521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5" name="Google Shape;1165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66" name="Google Shape;1166;p27"/>
          <p:cNvSpPr txBox="1">
            <a:spLocks noGrp="1"/>
          </p:cNvSpPr>
          <p:nvPr>
            <p:ph type="subTitle" idx="6"/>
          </p:nvPr>
        </p:nvSpPr>
        <p:spPr>
          <a:xfrm>
            <a:off x="1368560" y="3128900"/>
            <a:ext cx="2521800" cy="5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67" name="Google Shape;1167;p27"/>
          <p:cNvSpPr txBox="1">
            <a:spLocks noGrp="1"/>
          </p:cNvSpPr>
          <p:nvPr>
            <p:ph type="subTitle" idx="7"/>
          </p:nvPr>
        </p:nvSpPr>
        <p:spPr>
          <a:xfrm>
            <a:off x="5253712" y="1738975"/>
            <a:ext cx="2521800" cy="5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68" name="Google Shape;1168;p27"/>
          <p:cNvSpPr txBox="1">
            <a:spLocks noGrp="1"/>
          </p:cNvSpPr>
          <p:nvPr>
            <p:ph type="subTitle" idx="8"/>
          </p:nvPr>
        </p:nvSpPr>
        <p:spPr>
          <a:xfrm>
            <a:off x="5253723" y="3128900"/>
            <a:ext cx="2521800" cy="5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69" name="Google Shape;1169;p27"/>
          <p:cNvSpPr/>
          <p:nvPr/>
        </p:nvSpPr>
        <p:spPr>
          <a:xfrm rot="10800000" flipH="1">
            <a:off x="-6" y="62"/>
            <a:ext cx="715066" cy="534723"/>
          </a:xfrm>
          <a:custGeom>
            <a:avLst/>
            <a:gdLst/>
            <a:ahLst/>
            <a:cxnLst/>
            <a:rect l="l" t="t" r="r" b="b"/>
            <a:pathLst>
              <a:path w="54357" h="47925" extrusionOk="0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0" name="Google Shape;1170;p27"/>
          <p:cNvSpPr/>
          <p:nvPr/>
        </p:nvSpPr>
        <p:spPr>
          <a:xfrm rot="10800000" flipH="1">
            <a:off x="8" y="4692664"/>
            <a:ext cx="2977156" cy="578160"/>
          </a:xfrm>
          <a:custGeom>
            <a:avLst/>
            <a:gdLst/>
            <a:ahLst/>
            <a:cxnLst/>
            <a:rect l="l" t="t" r="r" b="b"/>
            <a:pathLst>
              <a:path w="92949" h="28227" extrusionOk="0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1" name="Google Shape;1171;p27"/>
          <p:cNvSpPr/>
          <p:nvPr/>
        </p:nvSpPr>
        <p:spPr>
          <a:xfrm rot="10800000" flipH="1">
            <a:off x="0" y="1099235"/>
            <a:ext cx="577789" cy="3140432"/>
          </a:xfrm>
          <a:custGeom>
            <a:avLst/>
            <a:gdLst/>
            <a:ahLst/>
            <a:cxnLst/>
            <a:rect l="l" t="t" r="r" b="b"/>
            <a:pathLst>
              <a:path w="18039" h="59343" fill="none" extrusionOk="0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2" name="Google Shape;1172;p27"/>
          <p:cNvSpPr/>
          <p:nvPr/>
        </p:nvSpPr>
        <p:spPr>
          <a:xfrm rot="10800000">
            <a:off x="8685500" y="1898454"/>
            <a:ext cx="577789" cy="1900756"/>
          </a:xfrm>
          <a:custGeom>
            <a:avLst/>
            <a:gdLst/>
            <a:ahLst/>
            <a:cxnLst/>
            <a:rect l="l" t="t" r="r" b="b"/>
            <a:pathLst>
              <a:path w="18039" h="59343" fill="none" extrusionOk="0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3" name="Google Shape;1173;p27"/>
          <p:cNvGrpSpPr/>
          <p:nvPr/>
        </p:nvGrpSpPr>
        <p:grpSpPr>
          <a:xfrm rot="10800000" flipH="1">
            <a:off x="7600936" y="4786618"/>
            <a:ext cx="1422164" cy="425775"/>
            <a:chOff x="7459810" y="1126912"/>
            <a:chExt cx="1422164" cy="425775"/>
          </a:xfrm>
        </p:grpSpPr>
        <p:sp>
          <p:nvSpPr>
            <p:cNvPr id="1174" name="Google Shape;1174;p27"/>
            <p:cNvSpPr/>
            <p:nvPr/>
          </p:nvSpPr>
          <p:spPr>
            <a:xfrm>
              <a:off x="882252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7"/>
            <p:cNvSpPr/>
            <p:nvPr/>
          </p:nvSpPr>
          <p:spPr>
            <a:xfrm>
              <a:off x="8595338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7"/>
            <p:cNvSpPr/>
            <p:nvPr/>
          </p:nvSpPr>
          <p:spPr>
            <a:xfrm>
              <a:off x="8368469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7"/>
            <p:cNvSpPr/>
            <p:nvPr/>
          </p:nvSpPr>
          <p:spPr>
            <a:xfrm>
              <a:off x="8141312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7"/>
            <p:cNvSpPr/>
            <p:nvPr/>
          </p:nvSpPr>
          <p:spPr>
            <a:xfrm>
              <a:off x="791415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7"/>
            <p:cNvSpPr/>
            <p:nvPr/>
          </p:nvSpPr>
          <p:spPr>
            <a:xfrm>
              <a:off x="7686967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7"/>
            <p:cNvSpPr/>
            <p:nvPr/>
          </p:nvSpPr>
          <p:spPr>
            <a:xfrm>
              <a:off x="7459810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7"/>
            <p:cNvSpPr/>
            <p:nvPr/>
          </p:nvSpPr>
          <p:spPr>
            <a:xfrm>
              <a:off x="882252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7"/>
            <p:cNvSpPr/>
            <p:nvPr/>
          </p:nvSpPr>
          <p:spPr>
            <a:xfrm>
              <a:off x="8595338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7"/>
            <p:cNvSpPr/>
            <p:nvPr/>
          </p:nvSpPr>
          <p:spPr>
            <a:xfrm>
              <a:off x="8368469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7"/>
            <p:cNvSpPr/>
            <p:nvPr/>
          </p:nvSpPr>
          <p:spPr>
            <a:xfrm>
              <a:off x="8141312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7"/>
            <p:cNvSpPr/>
            <p:nvPr/>
          </p:nvSpPr>
          <p:spPr>
            <a:xfrm>
              <a:off x="791415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7"/>
            <p:cNvSpPr/>
            <p:nvPr/>
          </p:nvSpPr>
          <p:spPr>
            <a:xfrm>
              <a:off x="7686967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7"/>
            <p:cNvSpPr/>
            <p:nvPr/>
          </p:nvSpPr>
          <p:spPr>
            <a:xfrm>
              <a:off x="7459810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7"/>
            <p:cNvSpPr/>
            <p:nvPr/>
          </p:nvSpPr>
          <p:spPr>
            <a:xfrm>
              <a:off x="882252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7"/>
            <p:cNvSpPr/>
            <p:nvPr/>
          </p:nvSpPr>
          <p:spPr>
            <a:xfrm>
              <a:off x="8595338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7"/>
            <p:cNvSpPr/>
            <p:nvPr/>
          </p:nvSpPr>
          <p:spPr>
            <a:xfrm>
              <a:off x="8368469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7"/>
            <p:cNvSpPr/>
            <p:nvPr/>
          </p:nvSpPr>
          <p:spPr>
            <a:xfrm>
              <a:off x="8141312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7"/>
            <p:cNvSpPr/>
            <p:nvPr/>
          </p:nvSpPr>
          <p:spPr>
            <a:xfrm>
              <a:off x="791415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7"/>
            <p:cNvSpPr/>
            <p:nvPr/>
          </p:nvSpPr>
          <p:spPr>
            <a:xfrm>
              <a:off x="7686967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7"/>
            <p:cNvSpPr/>
            <p:nvPr/>
          </p:nvSpPr>
          <p:spPr>
            <a:xfrm>
              <a:off x="7459810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5" name="Google Shape;1195;p27"/>
          <p:cNvGrpSpPr/>
          <p:nvPr/>
        </p:nvGrpSpPr>
        <p:grpSpPr>
          <a:xfrm rot="10800000">
            <a:off x="8568622" y="2391043"/>
            <a:ext cx="426095" cy="1195007"/>
            <a:chOff x="268563" y="1557235"/>
            <a:chExt cx="426095" cy="1195007"/>
          </a:xfrm>
        </p:grpSpPr>
        <p:sp>
          <p:nvSpPr>
            <p:cNvPr id="1196" name="Google Shape;1196;p27"/>
            <p:cNvSpPr/>
            <p:nvPr/>
          </p:nvSpPr>
          <p:spPr>
            <a:xfrm>
              <a:off x="268563" y="1557235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7"/>
            <p:cNvSpPr/>
            <p:nvPr/>
          </p:nvSpPr>
          <p:spPr>
            <a:xfrm>
              <a:off x="268563" y="1784391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7"/>
            <p:cNvSpPr/>
            <p:nvPr/>
          </p:nvSpPr>
          <p:spPr>
            <a:xfrm>
              <a:off x="268563" y="2011548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7"/>
            <p:cNvSpPr/>
            <p:nvPr/>
          </p:nvSpPr>
          <p:spPr>
            <a:xfrm>
              <a:off x="268563" y="223873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7"/>
            <p:cNvSpPr/>
            <p:nvPr/>
          </p:nvSpPr>
          <p:spPr>
            <a:xfrm>
              <a:off x="268563" y="2465894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7"/>
            <p:cNvSpPr/>
            <p:nvPr/>
          </p:nvSpPr>
          <p:spPr>
            <a:xfrm>
              <a:off x="268563" y="2693050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7"/>
            <p:cNvSpPr/>
            <p:nvPr/>
          </p:nvSpPr>
          <p:spPr>
            <a:xfrm>
              <a:off x="452030" y="1557235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7"/>
            <p:cNvSpPr/>
            <p:nvPr/>
          </p:nvSpPr>
          <p:spPr>
            <a:xfrm>
              <a:off x="452030" y="1784391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7"/>
            <p:cNvSpPr/>
            <p:nvPr/>
          </p:nvSpPr>
          <p:spPr>
            <a:xfrm>
              <a:off x="452030" y="2011548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7"/>
            <p:cNvSpPr/>
            <p:nvPr/>
          </p:nvSpPr>
          <p:spPr>
            <a:xfrm>
              <a:off x="452030" y="223873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7"/>
            <p:cNvSpPr/>
            <p:nvPr/>
          </p:nvSpPr>
          <p:spPr>
            <a:xfrm>
              <a:off x="452030" y="2465894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7"/>
            <p:cNvSpPr/>
            <p:nvPr/>
          </p:nvSpPr>
          <p:spPr>
            <a:xfrm>
              <a:off x="452030" y="2693050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7"/>
            <p:cNvSpPr/>
            <p:nvPr/>
          </p:nvSpPr>
          <p:spPr>
            <a:xfrm>
              <a:off x="635466" y="1557235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7"/>
            <p:cNvSpPr/>
            <p:nvPr/>
          </p:nvSpPr>
          <p:spPr>
            <a:xfrm>
              <a:off x="635466" y="1784391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7"/>
            <p:cNvSpPr/>
            <p:nvPr/>
          </p:nvSpPr>
          <p:spPr>
            <a:xfrm>
              <a:off x="635466" y="2011548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7"/>
            <p:cNvSpPr/>
            <p:nvPr/>
          </p:nvSpPr>
          <p:spPr>
            <a:xfrm>
              <a:off x="635466" y="223873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7"/>
            <p:cNvSpPr/>
            <p:nvPr/>
          </p:nvSpPr>
          <p:spPr>
            <a:xfrm>
              <a:off x="635466" y="2465894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7"/>
            <p:cNvSpPr/>
            <p:nvPr/>
          </p:nvSpPr>
          <p:spPr>
            <a:xfrm>
              <a:off x="635466" y="2693050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4" name="Google Shape;1214;p27"/>
          <p:cNvGrpSpPr/>
          <p:nvPr/>
        </p:nvGrpSpPr>
        <p:grpSpPr>
          <a:xfrm rot="10800000" flipH="1">
            <a:off x="8536915" y="-96691"/>
            <a:ext cx="609243" cy="513505"/>
            <a:chOff x="4534959" y="3244799"/>
            <a:chExt cx="609243" cy="513505"/>
          </a:xfrm>
        </p:grpSpPr>
        <p:sp>
          <p:nvSpPr>
            <p:cNvPr id="1215" name="Google Shape;1215;p27"/>
            <p:cNvSpPr/>
            <p:nvPr/>
          </p:nvSpPr>
          <p:spPr>
            <a:xfrm>
              <a:off x="4534959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7"/>
            <p:cNvSpPr/>
            <p:nvPr/>
          </p:nvSpPr>
          <p:spPr>
            <a:xfrm>
              <a:off x="4534959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7"/>
            <p:cNvSpPr/>
            <p:nvPr/>
          </p:nvSpPr>
          <p:spPr>
            <a:xfrm>
              <a:off x="4534959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7"/>
            <p:cNvSpPr/>
            <p:nvPr/>
          </p:nvSpPr>
          <p:spPr>
            <a:xfrm>
              <a:off x="4718138" y="3244799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7"/>
            <p:cNvSpPr/>
            <p:nvPr/>
          </p:nvSpPr>
          <p:spPr>
            <a:xfrm>
              <a:off x="4718138" y="3471988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7"/>
            <p:cNvSpPr/>
            <p:nvPr/>
          </p:nvSpPr>
          <p:spPr>
            <a:xfrm>
              <a:off x="4718138" y="369885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7"/>
            <p:cNvSpPr/>
            <p:nvPr/>
          </p:nvSpPr>
          <p:spPr>
            <a:xfrm>
              <a:off x="4901574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7"/>
            <p:cNvSpPr/>
            <p:nvPr/>
          </p:nvSpPr>
          <p:spPr>
            <a:xfrm>
              <a:off x="4901574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7"/>
            <p:cNvSpPr/>
            <p:nvPr/>
          </p:nvSpPr>
          <p:spPr>
            <a:xfrm>
              <a:off x="4901574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7"/>
            <p:cNvSpPr/>
            <p:nvPr/>
          </p:nvSpPr>
          <p:spPr>
            <a:xfrm>
              <a:off x="5085010" y="3244799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7"/>
            <p:cNvSpPr/>
            <p:nvPr/>
          </p:nvSpPr>
          <p:spPr>
            <a:xfrm>
              <a:off x="5085010" y="3471988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7"/>
            <p:cNvSpPr/>
            <p:nvPr/>
          </p:nvSpPr>
          <p:spPr>
            <a:xfrm>
              <a:off x="5085010" y="369885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29" name="Google Shape;1229;p28"/>
          <p:cNvSpPr txBox="1">
            <a:spLocks noGrp="1"/>
          </p:cNvSpPr>
          <p:nvPr>
            <p:ph type="subTitle" idx="1"/>
          </p:nvPr>
        </p:nvSpPr>
        <p:spPr>
          <a:xfrm>
            <a:off x="720000" y="2196473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0" name="Google Shape;1230;p28"/>
          <p:cNvSpPr txBox="1">
            <a:spLocks noGrp="1"/>
          </p:cNvSpPr>
          <p:nvPr>
            <p:ph type="subTitle" idx="2"/>
          </p:nvPr>
        </p:nvSpPr>
        <p:spPr>
          <a:xfrm>
            <a:off x="3403800" y="2196473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1" name="Google Shape;1231;p28"/>
          <p:cNvSpPr txBox="1">
            <a:spLocks noGrp="1"/>
          </p:cNvSpPr>
          <p:nvPr>
            <p:ph type="subTitle" idx="3"/>
          </p:nvPr>
        </p:nvSpPr>
        <p:spPr>
          <a:xfrm>
            <a:off x="6087600" y="2196473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2" name="Google Shape;1232;p28"/>
          <p:cNvSpPr txBox="1">
            <a:spLocks noGrp="1"/>
          </p:cNvSpPr>
          <p:nvPr>
            <p:ph type="subTitle" idx="4"/>
          </p:nvPr>
        </p:nvSpPr>
        <p:spPr>
          <a:xfrm>
            <a:off x="720000" y="3851100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3" name="Google Shape;1233;p28"/>
          <p:cNvSpPr txBox="1">
            <a:spLocks noGrp="1"/>
          </p:cNvSpPr>
          <p:nvPr>
            <p:ph type="subTitle" idx="5"/>
          </p:nvPr>
        </p:nvSpPr>
        <p:spPr>
          <a:xfrm>
            <a:off x="3403800" y="3851100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4" name="Google Shape;1234;p28"/>
          <p:cNvSpPr txBox="1">
            <a:spLocks noGrp="1"/>
          </p:cNvSpPr>
          <p:nvPr>
            <p:ph type="subTitle" idx="6"/>
          </p:nvPr>
        </p:nvSpPr>
        <p:spPr>
          <a:xfrm>
            <a:off x="6087600" y="3851100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5" name="Google Shape;1235;p28"/>
          <p:cNvSpPr txBox="1">
            <a:spLocks noGrp="1"/>
          </p:cNvSpPr>
          <p:nvPr>
            <p:ph type="subTitle" idx="7"/>
          </p:nvPr>
        </p:nvSpPr>
        <p:spPr>
          <a:xfrm>
            <a:off x="715100" y="1669525"/>
            <a:ext cx="2336400" cy="529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36" name="Google Shape;1236;p28"/>
          <p:cNvSpPr txBox="1">
            <a:spLocks noGrp="1"/>
          </p:cNvSpPr>
          <p:nvPr>
            <p:ph type="subTitle" idx="8"/>
          </p:nvPr>
        </p:nvSpPr>
        <p:spPr>
          <a:xfrm>
            <a:off x="3403800" y="1669525"/>
            <a:ext cx="2336400" cy="529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37" name="Google Shape;1237;p28"/>
          <p:cNvSpPr txBox="1">
            <a:spLocks noGrp="1"/>
          </p:cNvSpPr>
          <p:nvPr>
            <p:ph type="subTitle" idx="9"/>
          </p:nvPr>
        </p:nvSpPr>
        <p:spPr>
          <a:xfrm>
            <a:off x="6092500" y="1669525"/>
            <a:ext cx="2336400" cy="529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38" name="Google Shape;1238;p28"/>
          <p:cNvSpPr txBox="1">
            <a:spLocks noGrp="1"/>
          </p:cNvSpPr>
          <p:nvPr>
            <p:ph type="subTitle" idx="13"/>
          </p:nvPr>
        </p:nvSpPr>
        <p:spPr>
          <a:xfrm>
            <a:off x="715100" y="3319500"/>
            <a:ext cx="2336400" cy="529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39" name="Google Shape;1239;p28"/>
          <p:cNvSpPr txBox="1">
            <a:spLocks noGrp="1"/>
          </p:cNvSpPr>
          <p:nvPr>
            <p:ph type="subTitle" idx="14"/>
          </p:nvPr>
        </p:nvSpPr>
        <p:spPr>
          <a:xfrm>
            <a:off x="3403800" y="3319500"/>
            <a:ext cx="2336400" cy="529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40" name="Google Shape;1240;p28"/>
          <p:cNvSpPr txBox="1">
            <a:spLocks noGrp="1"/>
          </p:cNvSpPr>
          <p:nvPr>
            <p:ph type="subTitle" idx="15"/>
          </p:nvPr>
        </p:nvSpPr>
        <p:spPr>
          <a:xfrm>
            <a:off x="6092500" y="3319500"/>
            <a:ext cx="2336400" cy="529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41" name="Google Shape;1241;p28"/>
          <p:cNvSpPr/>
          <p:nvPr/>
        </p:nvSpPr>
        <p:spPr>
          <a:xfrm rot="10800000">
            <a:off x="8428922" y="62"/>
            <a:ext cx="715066" cy="534723"/>
          </a:xfrm>
          <a:custGeom>
            <a:avLst/>
            <a:gdLst/>
            <a:ahLst/>
            <a:cxnLst/>
            <a:rect l="l" t="t" r="r" b="b"/>
            <a:pathLst>
              <a:path w="54357" h="47925" extrusionOk="0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28"/>
          <p:cNvSpPr/>
          <p:nvPr/>
        </p:nvSpPr>
        <p:spPr>
          <a:xfrm rot="10800000">
            <a:off x="6164569" y="4692721"/>
            <a:ext cx="2977156" cy="465181"/>
          </a:xfrm>
          <a:custGeom>
            <a:avLst/>
            <a:gdLst/>
            <a:ahLst/>
            <a:cxnLst/>
            <a:rect l="l" t="t" r="r" b="b"/>
            <a:pathLst>
              <a:path w="92949" h="28227" extrusionOk="0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3" name="Google Shape;1243;p28"/>
          <p:cNvGrpSpPr/>
          <p:nvPr/>
        </p:nvGrpSpPr>
        <p:grpSpPr>
          <a:xfrm rot="10800000">
            <a:off x="8577077" y="1727818"/>
            <a:ext cx="426095" cy="1195007"/>
            <a:chOff x="268563" y="1557235"/>
            <a:chExt cx="426095" cy="1195007"/>
          </a:xfrm>
        </p:grpSpPr>
        <p:sp>
          <p:nvSpPr>
            <p:cNvPr id="1244" name="Google Shape;1244;p28"/>
            <p:cNvSpPr/>
            <p:nvPr/>
          </p:nvSpPr>
          <p:spPr>
            <a:xfrm>
              <a:off x="268563" y="1557235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8"/>
            <p:cNvSpPr/>
            <p:nvPr/>
          </p:nvSpPr>
          <p:spPr>
            <a:xfrm>
              <a:off x="268563" y="1784391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8"/>
            <p:cNvSpPr/>
            <p:nvPr/>
          </p:nvSpPr>
          <p:spPr>
            <a:xfrm>
              <a:off x="268563" y="2011548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8"/>
            <p:cNvSpPr/>
            <p:nvPr/>
          </p:nvSpPr>
          <p:spPr>
            <a:xfrm>
              <a:off x="268563" y="223873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8"/>
            <p:cNvSpPr/>
            <p:nvPr/>
          </p:nvSpPr>
          <p:spPr>
            <a:xfrm>
              <a:off x="268563" y="2465894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8"/>
            <p:cNvSpPr/>
            <p:nvPr/>
          </p:nvSpPr>
          <p:spPr>
            <a:xfrm>
              <a:off x="268563" y="2693050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8"/>
            <p:cNvSpPr/>
            <p:nvPr/>
          </p:nvSpPr>
          <p:spPr>
            <a:xfrm>
              <a:off x="452030" y="1557235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8"/>
            <p:cNvSpPr/>
            <p:nvPr/>
          </p:nvSpPr>
          <p:spPr>
            <a:xfrm>
              <a:off x="452030" y="1784391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8"/>
            <p:cNvSpPr/>
            <p:nvPr/>
          </p:nvSpPr>
          <p:spPr>
            <a:xfrm>
              <a:off x="452030" y="2011548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8"/>
            <p:cNvSpPr/>
            <p:nvPr/>
          </p:nvSpPr>
          <p:spPr>
            <a:xfrm>
              <a:off x="452030" y="223873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8"/>
            <p:cNvSpPr/>
            <p:nvPr/>
          </p:nvSpPr>
          <p:spPr>
            <a:xfrm>
              <a:off x="452030" y="2465894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8"/>
            <p:cNvSpPr/>
            <p:nvPr/>
          </p:nvSpPr>
          <p:spPr>
            <a:xfrm>
              <a:off x="452030" y="2693050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8"/>
            <p:cNvSpPr/>
            <p:nvPr/>
          </p:nvSpPr>
          <p:spPr>
            <a:xfrm>
              <a:off x="635466" y="1557235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8"/>
            <p:cNvSpPr/>
            <p:nvPr/>
          </p:nvSpPr>
          <p:spPr>
            <a:xfrm>
              <a:off x="635466" y="1784391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8"/>
            <p:cNvSpPr/>
            <p:nvPr/>
          </p:nvSpPr>
          <p:spPr>
            <a:xfrm>
              <a:off x="635466" y="2011548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8"/>
            <p:cNvSpPr/>
            <p:nvPr/>
          </p:nvSpPr>
          <p:spPr>
            <a:xfrm>
              <a:off x="635466" y="223873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8"/>
            <p:cNvSpPr/>
            <p:nvPr/>
          </p:nvSpPr>
          <p:spPr>
            <a:xfrm>
              <a:off x="635466" y="2465894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8"/>
            <p:cNvSpPr/>
            <p:nvPr/>
          </p:nvSpPr>
          <p:spPr>
            <a:xfrm>
              <a:off x="635466" y="2693050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2" name="Google Shape;1262;p28"/>
          <p:cNvGrpSpPr/>
          <p:nvPr/>
        </p:nvGrpSpPr>
        <p:grpSpPr>
          <a:xfrm rot="10800000">
            <a:off x="118623" y="4786593"/>
            <a:ext cx="1422164" cy="425775"/>
            <a:chOff x="7459810" y="1126912"/>
            <a:chExt cx="1422164" cy="425775"/>
          </a:xfrm>
        </p:grpSpPr>
        <p:sp>
          <p:nvSpPr>
            <p:cNvPr id="1263" name="Google Shape;1263;p28"/>
            <p:cNvSpPr/>
            <p:nvPr/>
          </p:nvSpPr>
          <p:spPr>
            <a:xfrm>
              <a:off x="882252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8"/>
            <p:cNvSpPr/>
            <p:nvPr/>
          </p:nvSpPr>
          <p:spPr>
            <a:xfrm>
              <a:off x="8595338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8"/>
            <p:cNvSpPr/>
            <p:nvPr/>
          </p:nvSpPr>
          <p:spPr>
            <a:xfrm>
              <a:off x="8368469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8"/>
            <p:cNvSpPr/>
            <p:nvPr/>
          </p:nvSpPr>
          <p:spPr>
            <a:xfrm>
              <a:off x="8141312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8"/>
            <p:cNvSpPr/>
            <p:nvPr/>
          </p:nvSpPr>
          <p:spPr>
            <a:xfrm>
              <a:off x="791415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8"/>
            <p:cNvSpPr/>
            <p:nvPr/>
          </p:nvSpPr>
          <p:spPr>
            <a:xfrm>
              <a:off x="7686967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8"/>
            <p:cNvSpPr/>
            <p:nvPr/>
          </p:nvSpPr>
          <p:spPr>
            <a:xfrm>
              <a:off x="7459810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8"/>
            <p:cNvSpPr/>
            <p:nvPr/>
          </p:nvSpPr>
          <p:spPr>
            <a:xfrm>
              <a:off x="882252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8"/>
            <p:cNvSpPr/>
            <p:nvPr/>
          </p:nvSpPr>
          <p:spPr>
            <a:xfrm>
              <a:off x="8595338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8"/>
            <p:cNvSpPr/>
            <p:nvPr/>
          </p:nvSpPr>
          <p:spPr>
            <a:xfrm>
              <a:off x="8368469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8"/>
            <p:cNvSpPr/>
            <p:nvPr/>
          </p:nvSpPr>
          <p:spPr>
            <a:xfrm>
              <a:off x="8141312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8"/>
            <p:cNvSpPr/>
            <p:nvPr/>
          </p:nvSpPr>
          <p:spPr>
            <a:xfrm>
              <a:off x="791415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8"/>
            <p:cNvSpPr/>
            <p:nvPr/>
          </p:nvSpPr>
          <p:spPr>
            <a:xfrm>
              <a:off x="7686967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8"/>
            <p:cNvSpPr/>
            <p:nvPr/>
          </p:nvSpPr>
          <p:spPr>
            <a:xfrm>
              <a:off x="7459810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8"/>
            <p:cNvSpPr/>
            <p:nvPr/>
          </p:nvSpPr>
          <p:spPr>
            <a:xfrm>
              <a:off x="882252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8"/>
            <p:cNvSpPr/>
            <p:nvPr/>
          </p:nvSpPr>
          <p:spPr>
            <a:xfrm>
              <a:off x="8595338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8"/>
            <p:cNvSpPr/>
            <p:nvPr/>
          </p:nvSpPr>
          <p:spPr>
            <a:xfrm>
              <a:off x="8368469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8"/>
            <p:cNvSpPr/>
            <p:nvPr/>
          </p:nvSpPr>
          <p:spPr>
            <a:xfrm>
              <a:off x="8141312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8"/>
            <p:cNvSpPr/>
            <p:nvPr/>
          </p:nvSpPr>
          <p:spPr>
            <a:xfrm>
              <a:off x="791415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8"/>
            <p:cNvSpPr/>
            <p:nvPr/>
          </p:nvSpPr>
          <p:spPr>
            <a:xfrm>
              <a:off x="7686967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8"/>
            <p:cNvSpPr/>
            <p:nvPr/>
          </p:nvSpPr>
          <p:spPr>
            <a:xfrm>
              <a:off x="7459810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4" name="Google Shape;1284;p28"/>
          <p:cNvGrpSpPr/>
          <p:nvPr/>
        </p:nvGrpSpPr>
        <p:grpSpPr>
          <a:xfrm rot="10800000">
            <a:off x="-2175" y="-98780"/>
            <a:ext cx="609243" cy="513505"/>
            <a:chOff x="4534959" y="3244799"/>
            <a:chExt cx="609243" cy="513505"/>
          </a:xfrm>
        </p:grpSpPr>
        <p:sp>
          <p:nvSpPr>
            <p:cNvPr id="1285" name="Google Shape;1285;p28"/>
            <p:cNvSpPr/>
            <p:nvPr/>
          </p:nvSpPr>
          <p:spPr>
            <a:xfrm>
              <a:off x="4534959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8"/>
            <p:cNvSpPr/>
            <p:nvPr/>
          </p:nvSpPr>
          <p:spPr>
            <a:xfrm>
              <a:off x="4534959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8"/>
            <p:cNvSpPr/>
            <p:nvPr/>
          </p:nvSpPr>
          <p:spPr>
            <a:xfrm>
              <a:off x="4534959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8"/>
            <p:cNvSpPr/>
            <p:nvPr/>
          </p:nvSpPr>
          <p:spPr>
            <a:xfrm>
              <a:off x="4718138" y="3244799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8"/>
            <p:cNvSpPr/>
            <p:nvPr/>
          </p:nvSpPr>
          <p:spPr>
            <a:xfrm>
              <a:off x="4718138" y="3471988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8"/>
            <p:cNvSpPr/>
            <p:nvPr/>
          </p:nvSpPr>
          <p:spPr>
            <a:xfrm>
              <a:off x="4718138" y="369885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8"/>
            <p:cNvSpPr/>
            <p:nvPr/>
          </p:nvSpPr>
          <p:spPr>
            <a:xfrm>
              <a:off x="4901574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8"/>
            <p:cNvSpPr/>
            <p:nvPr/>
          </p:nvSpPr>
          <p:spPr>
            <a:xfrm>
              <a:off x="4901574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8"/>
            <p:cNvSpPr/>
            <p:nvPr/>
          </p:nvSpPr>
          <p:spPr>
            <a:xfrm>
              <a:off x="4901574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8"/>
            <p:cNvSpPr/>
            <p:nvPr/>
          </p:nvSpPr>
          <p:spPr>
            <a:xfrm>
              <a:off x="5085010" y="3244799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8"/>
            <p:cNvSpPr/>
            <p:nvPr/>
          </p:nvSpPr>
          <p:spPr>
            <a:xfrm>
              <a:off x="5085010" y="3471988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8"/>
            <p:cNvSpPr/>
            <p:nvPr/>
          </p:nvSpPr>
          <p:spPr>
            <a:xfrm>
              <a:off x="5085010" y="369885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7" name="Google Shape;1297;p28"/>
          <p:cNvSpPr/>
          <p:nvPr/>
        </p:nvSpPr>
        <p:spPr>
          <a:xfrm rot="5400000" flipH="1">
            <a:off x="-728393" y="2314857"/>
            <a:ext cx="1793990" cy="480947"/>
          </a:xfrm>
          <a:custGeom>
            <a:avLst/>
            <a:gdLst/>
            <a:ahLst/>
            <a:cxnLst/>
            <a:rect l="l" t="t" r="r" b="b"/>
            <a:pathLst>
              <a:path w="26461" h="5737" fill="none" extrusionOk="0">
                <a:moveTo>
                  <a:pt x="26460" y="0"/>
                </a:moveTo>
                <a:lnTo>
                  <a:pt x="0" y="0"/>
                </a:lnTo>
                <a:lnTo>
                  <a:pt x="0" y="5736"/>
                </a:lnTo>
                <a:lnTo>
                  <a:pt x="26460" y="5736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29"/>
          <p:cNvSpPr txBox="1">
            <a:spLocks noGrp="1"/>
          </p:cNvSpPr>
          <p:nvPr>
            <p:ph type="title" hasCustomPrompt="1"/>
          </p:nvPr>
        </p:nvSpPr>
        <p:spPr>
          <a:xfrm>
            <a:off x="3561700" y="540000"/>
            <a:ext cx="42576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00" name="Google Shape;1300;p29"/>
          <p:cNvSpPr txBox="1">
            <a:spLocks noGrp="1"/>
          </p:cNvSpPr>
          <p:nvPr>
            <p:ph type="subTitle" idx="1"/>
          </p:nvPr>
        </p:nvSpPr>
        <p:spPr>
          <a:xfrm>
            <a:off x="3561700" y="1246027"/>
            <a:ext cx="42576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01" name="Google Shape;1301;p29"/>
          <p:cNvSpPr txBox="1">
            <a:spLocks noGrp="1"/>
          </p:cNvSpPr>
          <p:nvPr>
            <p:ph type="title" idx="2" hasCustomPrompt="1"/>
          </p:nvPr>
        </p:nvSpPr>
        <p:spPr>
          <a:xfrm>
            <a:off x="3561700" y="1996142"/>
            <a:ext cx="42576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02" name="Google Shape;1302;p29"/>
          <p:cNvSpPr txBox="1">
            <a:spLocks noGrp="1"/>
          </p:cNvSpPr>
          <p:nvPr>
            <p:ph type="subTitle" idx="3"/>
          </p:nvPr>
        </p:nvSpPr>
        <p:spPr>
          <a:xfrm>
            <a:off x="3561700" y="2702169"/>
            <a:ext cx="42576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03" name="Google Shape;1303;p29"/>
          <p:cNvSpPr txBox="1">
            <a:spLocks noGrp="1"/>
          </p:cNvSpPr>
          <p:nvPr>
            <p:ph type="title" idx="4" hasCustomPrompt="1"/>
          </p:nvPr>
        </p:nvSpPr>
        <p:spPr>
          <a:xfrm>
            <a:off x="3561700" y="3452296"/>
            <a:ext cx="42576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04" name="Google Shape;1304;p29"/>
          <p:cNvSpPr txBox="1">
            <a:spLocks noGrp="1"/>
          </p:cNvSpPr>
          <p:nvPr>
            <p:ph type="subTitle" idx="5"/>
          </p:nvPr>
        </p:nvSpPr>
        <p:spPr>
          <a:xfrm>
            <a:off x="3561700" y="4158324"/>
            <a:ext cx="42576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05" name="Google Shape;1305;p29"/>
          <p:cNvSpPr/>
          <p:nvPr/>
        </p:nvSpPr>
        <p:spPr>
          <a:xfrm flipH="1">
            <a:off x="-6" y="1073915"/>
            <a:ext cx="604374" cy="2161641"/>
          </a:xfrm>
          <a:custGeom>
            <a:avLst/>
            <a:gdLst/>
            <a:ahLst/>
            <a:cxnLst/>
            <a:rect l="l" t="t" r="r" b="b"/>
            <a:pathLst>
              <a:path w="18869" h="67488" extrusionOk="0">
                <a:moveTo>
                  <a:pt x="0" y="0"/>
                </a:moveTo>
                <a:lnTo>
                  <a:pt x="0" y="67488"/>
                </a:lnTo>
                <a:lnTo>
                  <a:pt x="18868" y="67488"/>
                </a:lnTo>
                <a:lnTo>
                  <a:pt x="188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6" name="Google Shape;1306;p29"/>
          <p:cNvSpPr/>
          <p:nvPr/>
        </p:nvSpPr>
        <p:spPr>
          <a:xfrm flipH="1">
            <a:off x="-9181" y="2384153"/>
            <a:ext cx="302363" cy="2759128"/>
          </a:xfrm>
          <a:custGeom>
            <a:avLst/>
            <a:gdLst/>
            <a:ahLst/>
            <a:cxnLst/>
            <a:rect l="l" t="t" r="r" b="b"/>
            <a:pathLst>
              <a:path w="9440" h="86142" fill="none" extrusionOk="0">
                <a:moveTo>
                  <a:pt x="1" y="86142"/>
                </a:moveTo>
                <a:lnTo>
                  <a:pt x="1" y="1"/>
                </a:lnTo>
                <a:lnTo>
                  <a:pt x="9439" y="1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7" name="Google Shape;1307;p29"/>
          <p:cNvGrpSpPr/>
          <p:nvPr/>
        </p:nvGrpSpPr>
        <p:grpSpPr>
          <a:xfrm flipH="1">
            <a:off x="111443" y="-69083"/>
            <a:ext cx="1422164" cy="425775"/>
            <a:chOff x="7459810" y="1126912"/>
            <a:chExt cx="1422164" cy="425775"/>
          </a:xfrm>
        </p:grpSpPr>
        <p:sp>
          <p:nvSpPr>
            <p:cNvPr id="1308" name="Google Shape;1308;p29"/>
            <p:cNvSpPr/>
            <p:nvPr/>
          </p:nvSpPr>
          <p:spPr>
            <a:xfrm>
              <a:off x="882252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9"/>
            <p:cNvSpPr/>
            <p:nvPr/>
          </p:nvSpPr>
          <p:spPr>
            <a:xfrm>
              <a:off x="8595338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9"/>
            <p:cNvSpPr/>
            <p:nvPr/>
          </p:nvSpPr>
          <p:spPr>
            <a:xfrm>
              <a:off x="8368469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9"/>
            <p:cNvSpPr/>
            <p:nvPr/>
          </p:nvSpPr>
          <p:spPr>
            <a:xfrm>
              <a:off x="8141312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9"/>
            <p:cNvSpPr/>
            <p:nvPr/>
          </p:nvSpPr>
          <p:spPr>
            <a:xfrm>
              <a:off x="791415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9"/>
            <p:cNvSpPr/>
            <p:nvPr/>
          </p:nvSpPr>
          <p:spPr>
            <a:xfrm>
              <a:off x="7686967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9"/>
            <p:cNvSpPr/>
            <p:nvPr/>
          </p:nvSpPr>
          <p:spPr>
            <a:xfrm>
              <a:off x="7459810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9"/>
            <p:cNvSpPr/>
            <p:nvPr/>
          </p:nvSpPr>
          <p:spPr>
            <a:xfrm>
              <a:off x="882252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9"/>
            <p:cNvSpPr/>
            <p:nvPr/>
          </p:nvSpPr>
          <p:spPr>
            <a:xfrm>
              <a:off x="8595338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9"/>
            <p:cNvSpPr/>
            <p:nvPr/>
          </p:nvSpPr>
          <p:spPr>
            <a:xfrm>
              <a:off x="8368469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9"/>
            <p:cNvSpPr/>
            <p:nvPr/>
          </p:nvSpPr>
          <p:spPr>
            <a:xfrm>
              <a:off x="8141312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9"/>
            <p:cNvSpPr/>
            <p:nvPr/>
          </p:nvSpPr>
          <p:spPr>
            <a:xfrm>
              <a:off x="791415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9"/>
            <p:cNvSpPr/>
            <p:nvPr/>
          </p:nvSpPr>
          <p:spPr>
            <a:xfrm>
              <a:off x="7686967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9"/>
            <p:cNvSpPr/>
            <p:nvPr/>
          </p:nvSpPr>
          <p:spPr>
            <a:xfrm>
              <a:off x="7459810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9"/>
            <p:cNvSpPr/>
            <p:nvPr/>
          </p:nvSpPr>
          <p:spPr>
            <a:xfrm>
              <a:off x="882252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9"/>
            <p:cNvSpPr/>
            <p:nvPr/>
          </p:nvSpPr>
          <p:spPr>
            <a:xfrm>
              <a:off x="8595338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9"/>
            <p:cNvSpPr/>
            <p:nvPr/>
          </p:nvSpPr>
          <p:spPr>
            <a:xfrm>
              <a:off x="8368469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9"/>
            <p:cNvSpPr/>
            <p:nvPr/>
          </p:nvSpPr>
          <p:spPr>
            <a:xfrm>
              <a:off x="8141312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9"/>
            <p:cNvSpPr/>
            <p:nvPr/>
          </p:nvSpPr>
          <p:spPr>
            <a:xfrm>
              <a:off x="791415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9"/>
            <p:cNvSpPr/>
            <p:nvPr/>
          </p:nvSpPr>
          <p:spPr>
            <a:xfrm>
              <a:off x="7686967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9"/>
            <p:cNvSpPr/>
            <p:nvPr/>
          </p:nvSpPr>
          <p:spPr>
            <a:xfrm>
              <a:off x="7459810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9" name="Google Shape;1329;p29"/>
          <p:cNvSpPr/>
          <p:nvPr/>
        </p:nvSpPr>
        <p:spPr>
          <a:xfrm flipH="1">
            <a:off x="8419476" y="4608500"/>
            <a:ext cx="715066" cy="534723"/>
          </a:xfrm>
          <a:custGeom>
            <a:avLst/>
            <a:gdLst/>
            <a:ahLst/>
            <a:cxnLst/>
            <a:rect l="l" t="t" r="r" b="b"/>
            <a:pathLst>
              <a:path w="54357" h="47925" extrusionOk="0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0" name="Google Shape;1330;p29"/>
          <p:cNvSpPr/>
          <p:nvPr/>
        </p:nvSpPr>
        <p:spPr>
          <a:xfrm flipH="1">
            <a:off x="6166836" y="-11105"/>
            <a:ext cx="2977156" cy="461723"/>
          </a:xfrm>
          <a:custGeom>
            <a:avLst/>
            <a:gdLst/>
            <a:ahLst/>
            <a:cxnLst/>
            <a:rect l="l" t="t" r="r" b="b"/>
            <a:pathLst>
              <a:path w="92949" h="28227" extrusionOk="0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1" name="Google Shape;1331;p29"/>
          <p:cNvSpPr/>
          <p:nvPr/>
        </p:nvSpPr>
        <p:spPr>
          <a:xfrm flipH="1">
            <a:off x="8673884" y="1344075"/>
            <a:ext cx="577789" cy="1900756"/>
          </a:xfrm>
          <a:custGeom>
            <a:avLst/>
            <a:gdLst/>
            <a:ahLst/>
            <a:cxnLst/>
            <a:rect l="l" t="t" r="r" b="b"/>
            <a:pathLst>
              <a:path w="18039" h="59343" fill="none" extrusionOk="0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2" name="Google Shape;1332;p29"/>
          <p:cNvGrpSpPr/>
          <p:nvPr/>
        </p:nvGrpSpPr>
        <p:grpSpPr>
          <a:xfrm flipH="1">
            <a:off x="8472391" y="4351749"/>
            <a:ext cx="609243" cy="513505"/>
            <a:chOff x="4534959" y="3244799"/>
            <a:chExt cx="609243" cy="513505"/>
          </a:xfrm>
        </p:grpSpPr>
        <p:sp>
          <p:nvSpPr>
            <p:cNvPr id="1333" name="Google Shape;1333;p29"/>
            <p:cNvSpPr/>
            <p:nvPr/>
          </p:nvSpPr>
          <p:spPr>
            <a:xfrm>
              <a:off x="4534959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9"/>
            <p:cNvSpPr/>
            <p:nvPr/>
          </p:nvSpPr>
          <p:spPr>
            <a:xfrm>
              <a:off x="4534959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9"/>
            <p:cNvSpPr/>
            <p:nvPr/>
          </p:nvSpPr>
          <p:spPr>
            <a:xfrm>
              <a:off x="4534959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9"/>
            <p:cNvSpPr/>
            <p:nvPr/>
          </p:nvSpPr>
          <p:spPr>
            <a:xfrm>
              <a:off x="4718138" y="3244799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9"/>
            <p:cNvSpPr/>
            <p:nvPr/>
          </p:nvSpPr>
          <p:spPr>
            <a:xfrm>
              <a:off x="4718138" y="3471988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9"/>
            <p:cNvSpPr/>
            <p:nvPr/>
          </p:nvSpPr>
          <p:spPr>
            <a:xfrm>
              <a:off x="4718138" y="369885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9"/>
            <p:cNvSpPr/>
            <p:nvPr/>
          </p:nvSpPr>
          <p:spPr>
            <a:xfrm>
              <a:off x="4901574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9"/>
            <p:cNvSpPr/>
            <p:nvPr/>
          </p:nvSpPr>
          <p:spPr>
            <a:xfrm>
              <a:off x="4901574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9"/>
            <p:cNvSpPr/>
            <p:nvPr/>
          </p:nvSpPr>
          <p:spPr>
            <a:xfrm>
              <a:off x="4901574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9"/>
            <p:cNvSpPr/>
            <p:nvPr/>
          </p:nvSpPr>
          <p:spPr>
            <a:xfrm>
              <a:off x="5085010" y="3244799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9"/>
            <p:cNvSpPr/>
            <p:nvPr/>
          </p:nvSpPr>
          <p:spPr>
            <a:xfrm>
              <a:off x="5085010" y="3471988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9"/>
            <p:cNvSpPr/>
            <p:nvPr/>
          </p:nvSpPr>
          <p:spPr>
            <a:xfrm>
              <a:off x="5085010" y="369885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BLANK_1_1_1_1_1_1_3"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30"/>
          <p:cNvSpPr txBox="1">
            <a:spLocks noGrp="1"/>
          </p:cNvSpPr>
          <p:nvPr>
            <p:ph type="title" hasCustomPrompt="1"/>
          </p:nvPr>
        </p:nvSpPr>
        <p:spPr>
          <a:xfrm>
            <a:off x="1245675" y="3118804"/>
            <a:ext cx="12852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47" name="Google Shape;1347;p30"/>
          <p:cNvSpPr txBox="1">
            <a:spLocks noGrp="1"/>
          </p:cNvSpPr>
          <p:nvPr>
            <p:ph type="subTitle" idx="1"/>
          </p:nvPr>
        </p:nvSpPr>
        <p:spPr>
          <a:xfrm>
            <a:off x="820475" y="1448979"/>
            <a:ext cx="2135400" cy="5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48" name="Google Shape;1348;p30"/>
          <p:cNvSpPr txBox="1">
            <a:spLocks noGrp="1"/>
          </p:cNvSpPr>
          <p:nvPr>
            <p:ph type="subTitle" idx="2"/>
          </p:nvPr>
        </p:nvSpPr>
        <p:spPr>
          <a:xfrm>
            <a:off x="820475" y="1979379"/>
            <a:ext cx="2135400" cy="7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49" name="Google Shape;1349;p30"/>
          <p:cNvSpPr txBox="1">
            <a:spLocks noGrp="1"/>
          </p:cNvSpPr>
          <p:nvPr>
            <p:ph type="title" idx="3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50" name="Google Shape;1350;p30"/>
          <p:cNvSpPr txBox="1">
            <a:spLocks noGrp="1"/>
          </p:cNvSpPr>
          <p:nvPr>
            <p:ph type="title" idx="4" hasCustomPrompt="1"/>
          </p:nvPr>
        </p:nvSpPr>
        <p:spPr>
          <a:xfrm>
            <a:off x="3929550" y="3118804"/>
            <a:ext cx="12849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51" name="Google Shape;1351;p30"/>
          <p:cNvSpPr txBox="1">
            <a:spLocks noGrp="1"/>
          </p:cNvSpPr>
          <p:nvPr>
            <p:ph type="subTitle" idx="5"/>
          </p:nvPr>
        </p:nvSpPr>
        <p:spPr>
          <a:xfrm>
            <a:off x="3504300" y="1448979"/>
            <a:ext cx="2135400" cy="5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52" name="Google Shape;1352;p30"/>
          <p:cNvSpPr txBox="1">
            <a:spLocks noGrp="1"/>
          </p:cNvSpPr>
          <p:nvPr>
            <p:ph type="subTitle" idx="6"/>
          </p:nvPr>
        </p:nvSpPr>
        <p:spPr>
          <a:xfrm>
            <a:off x="3504300" y="1979379"/>
            <a:ext cx="2135400" cy="7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53" name="Google Shape;1353;p30"/>
          <p:cNvSpPr txBox="1">
            <a:spLocks noGrp="1"/>
          </p:cNvSpPr>
          <p:nvPr>
            <p:ph type="title" idx="7" hasCustomPrompt="1"/>
          </p:nvPr>
        </p:nvSpPr>
        <p:spPr>
          <a:xfrm>
            <a:off x="6613350" y="3118804"/>
            <a:ext cx="12849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54" name="Google Shape;1354;p30"/>
          <p:cNvSpPr txBox="1">
            <a:spLocks noGrp="1"/>
          </p:cNvSpPr>
          <p:nvPr>
            <p:ph type="subTitle" idx="8"/>
          </p:nvPr>
        </p:nvSpPr>
        <p:spPr>
          <a:xfrm>
            <a:off x="6188100" y="1448979"/>
            <a:ext cx="2135400" cy="5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55" name="Google Shape;1355;p30"/>
          <p:cNvSpPr txBox="1">
            <a:spLocks noGrp="1"/>
          </p:cNvSpPr>
          <p:nvPr>
            <p:ph type="subTitle" idx="9"/>
          </p:nvPr>
        </p:nvSpPr>
        <p:spPr>
          <a:xfrm>
            <a:off x="6188100" y="1979379"/>
            <a:ext cx="2135400" cy="7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31"/>
          <p:cNvSpPr txBox="1">
            <a:spLocks noGrp="1"/>
          </p:cNvSpPr>
          <p:nvPr>
            <p:ph type="ctrTitle"/>
          </p:nvPr>
        </p:nvSpPr>
        <p:spPr>
          <a:xfrm>
            <a:off x="1157050" y="535000"/>
            <a:ext cx="3845400" cy="10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58" name="Google Shape;1358;p31"/>
          <p:cNvSpPr txBox="1">
            <a:spLocks noGrp="1"/>
          </p:cNvSpPr>
          <p:nvPr>
            <p:ph type="subTitle" idx="1"/>
          </p:nvPr>
        </p:nvSpPr>
        <p:spPr>
          <a:xfrm>
            <a:off x="1157050" y="1551400"/>
            <a:ext cx="3845400" cy="1225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59" name="Google Shape;1359;p31"/>
          <p:cNvSpPr/>
          <p:nvPr/>
        </p:nvSpPr>
        <p:spPr>
          <a:xfrm flipH="1">
            <a:off x="-6" y="1073915"/>
            <a:ext cx="604374" cy="2161641"/>
          </a:xfrm>
          <a:custGeom>
            <a:avLst/>
            <a:gdLst/>
            <a:ahLst/>
            <a:cxnLst/>
            <a:rect l="l" t="t" r="r" b="b"/>
            <a:pathLst>
              <a:path w="18869" h="67488" extrusionOk="0">
                <a:moveTo>
                  <a:pt x="0" y="0"/>
                </a:moveTo>
                <a:lnTo>
                  <a:pt x="0" y="67488"/>
                </a:lnTo>
                <a:lnTo>
                  <a:pt x="18868" y="67488"/>
                </a:lnTo>
                <a:lnTo>
                  <a:pt x="1886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0" name="Google Shape;1360;p31"/>
          <p:cNvSpPr/>
          <p:nvPr/>
        </p:nvSpPr>
        <p:spPr>
          <a:xfrm flipH="1">
            <a:off x="-9181" y="2384153"/>
            <a:ext cx="302363" cy="2759128"/>
          </a:xfrm>
          <a:custGeom>
            <a:avLst/>
            <a:gdLst/>
            <a:ahLst/>
            <a:cxnLst/>
            <a:rect l="l" t="t" r="r" b="b"/>
            <a:pathLst>
              <a:path w="9440" h="86142" fill="none" extrusionOk="0">
                <a:moveTo>
                  <a:pt x="1" y="86142"/>
                </a:moveTo>
                <a:lnTo>
                  <a:pt x="1" y="1"/>
                </a:lnTo>
                <a:lnTo>
                  <a:pt x="9439" y="1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1" name="Google Shape;1361;p31"/>
          <p:cNvGrpSpPr/>
          <p:nvPr/>
        </p:nvGrpSpPr>
        <p:grpSpPr>
          <a:xfrm flipH="1">
            <a:off x="111443" y="-69083"/>
            <a:ext cx="1422164" cy="425775"/>
            <a:chOff x="7459810" y="1126912"/>
            <a:chExt cx="1422164" cy="425775"/>
          </a:xfrm>
        </p:grpSpPr>
        <p:sp>
          <p:nvSpPr>
            <p:cNvPr id="1362" name="Google Shape;1362;p31"/>
            <p:cNvSpPr/>
            <p:nvPr/>
          </p:nvSpPr>
          <p:spPr>
            <a:xfrm>
              <a:off x="882252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1"/>
            <p:cNvSpPr/>
            <p:nvPr/>
          </p:nvSpPr>
          <p:spPr>
            <a:xfrm>
              <a:off x="8595338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1"/>
            <p:cNvSpPr/>
            <p:nvPr/>
          </p:nvSpPr>
          <p:spPr>
            <a:xfrm>
              <a:off x="8368469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1"/>
            <p:cNvSpPr/>
            <p:nvPr/>
          </p:nvSpPr>
          <p:spPr>
            <a:xfrm>
              <a:off x="8141312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1"/>
            <p:cNvSpPr/>
            <p:nvPr/>
          </p:nvSpPr>
          <p:spPr>
            <a:xfrm>
              <a:off x="791415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1"/>
            <p:cNvSpPr/>
            <p:nvPr/>
          </p:nvSpPr>
          <p:spPr>
            <a:xfrm>
              <a:off x="7686967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1"/>
            <p:cNvSpPr/>
            <p:nvPr/>
          </p:nvSpPr>
          <p:spPr>
            <a:xfrm>
              <a:off x="7459810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1"/>
            <p:cNvSpPr/>
            <p:nvPr/>
          </p:nvSpPr>
          <p:spPr>
            <a:xfrm>
              <a:off x="882252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1"/>
            <p:cNvSpPr/>
            <p:nvPr/>
          </p:nvSpPr>
          <p:spPr>
            <a:xfrm>
              <a:off x="8595338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1"/>
            <p:cNvSpPr/>
            <p:nvPr/>
          </p:nvSpPr>
          <p:spPr>
            <a:xfrm>
              <a:off x="8368469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1"/>
            <p:cNvSpPr/>
            <p:nvPr/>
          </p:nvSpPr>
          <p:spPr>
            <a:xfrm>
              <a:off x="8141312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1"/>
            <p:cNvSpPr/>
            <p:nvPr/>
          </p:nvSpPr>
          <p:spPr>
            <a:xfrm>
              <a:off x="791415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1"/>
            <p:cNvSpPr/>
            <p:nvPr/>
          </p:nvSpPr>
          <p:spPr>
            <a:xfrm>
              <a:off x="7686967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1"/>
            <p:cNvSpPr/>
            <p:nvPr/>
          </p:nvSpPr>
          <p:spPr>
            <a:xfrm>
              <a:off x="7459810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1"/>
            <p:cNvSpPr/>
            <p:nvPr/>
          </p:nvSpPr>
          <p:spPr>
            <a:xfrm>
              <a:off x="882252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1"/>
            <p:cNvSpPr/>
            <p:nvPr/>
          </p:nvSpPr>
          <p:spPr>
            <a:xfrm>
              <a:off x="8595338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1"/>
            <p:cNvSpPr/>
            <p:nvPr/>
          </p:nvSpPr>
          <p:spPr>
            <a:xfrm>
              <a:off x="8368469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1"/>
            <p:cNvSpPr/>
            <p:nvPr/>
          </p:nvSpPr>
          <p:spPr>
            <a:xfrm>
              <a:off x="8141312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1"/>
            <p:cNvSpPr/>
            <p:nvPr/>
          </p:nvSpPr>
          <p:spPr>
            <a:xfrm>
              <a:off x="791415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1"/>
            <p:cNvSpPr/>
            <p:nvPr/>
          </p:nvSpPr>
          <p:spPr>
            <a:xfrm>
              <a:off x="7686967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1"/>
            <p:cNvSpPr/>
            <p:nvPr/>
          </p:nvSpPr>
          <p:spPr>
            <a:xfrm>
              <a:off x="7459810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3" name="Google Shape;1383;p31"/>
          <p:cNvSpPr/>
          <p:nvPr/>
        </p:nvSpPr>
        <p:spPr>
          <a:xfrm flipH="1">
            <a:off x="8419476" y="4608500"/>
            <a:ext cx="715066" cy="534723"/>
          </a:xfrm>
          <a:custGeom>
            <a:avLst/>
            <a:gdLst/>
            <a:ahLst/>
            <a:cxnLst/>
            <a:rect l="l" t="t" r="r" b="b"/>
            <a:pathLst>
              <a:path w="54357" h="47925" extrusionOk="0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31"/>
          <p:cNvSpPr/>
          <p:nvPr/>
        </p:nvSpPr>
        <p:spPr>
          <a:xfrm flipH="1">
            <a:off x="6166836" y="-11105"/>
            <a:ext cx="2977156" cy="461723"/>
          </a:xfrm>
          <a:custGeom>
            <a:avLst/>
            <a:gdLst/>
            <a:ahLst/>
            <a:cxnLst/>
            <a:rect l="l" t="t" r="r" b="b"/>
            <a:pathLst>
              <a:path w="92949" h="28227" extrusionOk="0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5" name="Google Shape;1385;p31"/>
          <p:cNvSpPr/>
          <p:nvPr/>
        </p:nvSpPr>
        <p:spPr>
          <a:xfrm flipH="1">
            <a:off x="8673884" y="1344075"/>
            <a:ext cx="577789" cy="1900756"/>
          </a:xfrm>
          <a:custGeom>
            <a:avLst/>
            <a:gdLst/>
            <a:ahLst/>
            <a:cxnLst/>
            <a:rect l="l" t="t" r="r" b="b"/>
            <a:pathLst>
              <a:path w="18039" h="59343" fill="none" extrusionOk="0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6" name="Google Shape;1386;p31"/>
          <p:cNvGrpSpPr/>
          <p:nvPr/>
        </p:nvGrpSpPr>
        <p:grpSpPr>
          <a:xfrm flipH="1">
            <a:off x="8472391" y="4351749"/>
            <a:ext cx="609243" cy="513505"/>
            <a:chOff x="4534959" y="3244799"/>
            <a:chExt cx="609243" cy="513505"/>
          </a:xfrm>
        </p:grpSpPr>
        <p:sp>
          <p:nvSpPr>
            <p:cNvPr id="1387" name="Google Shape;1387;p31"/>
            <p:cNvSpPr/>
            <p:nvPr/>
          </p:nvSpPr>
          <p:spPr>
            <a:xfrm>
              <a:off x="4534959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4534959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1"/>
            <p:cNvSpPr/>
            <p:nvPr/>
          </p:nvSpPr>
          <p:spPr>
            <a:xfrm>
              <a:off x="4534959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1"/>
            <p:cNvSpPr/>
            <p:nvPr/>
          </p:nvSpPr>
          <p:spPr>
            <a:xfrm>
              <a:off x="4718138" y="3244799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1"/>
            <p:cNvSpPr/>
            <p:nvPr/>
          </p:nvSpPr>
          <p:spPr>
            <a:xfrm>
              <a:off x="4718138" y="3471988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1"/>
            <p:cNvSpPr/>
            <p:nvPr/>
          </p:nvSpPr>
          <p:spPr>
            <a:xfrm>
              <a:off x="4718138" y="369885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1"/>
            <p:cNvSpPr/>
            <p:nvPr/>
          </p:nvSpPr>
          <p:spPr>
            <a:xfrm>
              <a:off x="4901574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1"/>
            <p:cNvSpPr/>
            <p:nvPr/>
          </p:nvSpPr>
          <p:spPr>
            <a:xfrm>
              <a:off x="4901574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1"/>
            <p:cNvSpPr/>
            <p:nvPr/>
          </p:nvSpPr>
          <p:spPr>
            <a:xfrm>
              <a:off x="4901574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1"/>
            <p:cNvSpPr/>
            <p:nvPr/>
          </p:nvSpPr>
          <p:spPr>
            <a:xfrm>
              <a:off x="5085010" y="3244799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1"/>
            <p:cNvSpPr/>
            <p:nvPr/>
          </p:nvSpPr>
          <p:spPr>
            <a:xfrm>
              <a:off x="5085010" y="3471988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1"/>
            <p:cNvSpPr/>
            <p:nvPr/>
          </p:nvSpPr>
          <p:spPr>
            <a:xfrm>
              <a:off x="5085010" y="369885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9" name="Google Shape;1399;p31"/>
          <p:cNvSpPr txBox="1"/>
          <p:nvPr/>
        </p:nvSpPr>
        <p:spPr>
          <a:xfrm>
            <a:off x="1119950" y="4173800"/>
            <a:ext cx="4669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and includes icons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 infographics &amp; images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p32"/>
          <p:cNvSpPr/>
          <p:nvPr/>
        </p:nvSpPr>
        <p:spPr>
          <a:xfrm>
            <a:off x="8539349" y="1073915"/>
            <a:ext cx="604374" cy="2161641"/>
          </a:xfrm>
          <a:custGeom>
            <a:avLst/>
            <a:gdLst/>
            <a:ahLst/>
            <a:cxnLst/>
            <a:rect l="l" t="t" r="r" b="b"/>
            <a:pathLst>
              <a:path w="18869" h="67488" extrusionOk="0">
                <a:moveTo>
                  <a:pt x="0" y="0"/>
                </a:moveTo>
                <a:lnTo>
                  <a:pt x="0" y="67488"/>
                </a:lnTo>
                <a:lnTo>
                  <a:pt x="18868" y="67488"/>
                </a:lnTo>
                <a:lnTo>
                  <a:pt x="188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2" name="Google Shape;1402;p32"/>
          <p:cNvSpPr/>
          <p:nvPr/>
        </p:nvSpPr>
        <p:spPr>
          <a:xfrm>
            <a:off x="8841360" y="2384153"/>
            <a:ext cx="302363" cy="2759128"/>
          </a:xfrm>
          <a:custGeom>
            <a:avLst/>
            <a:gdLst/>
            <a:ahLst/>
            <a:cxnLst/>
            <a:rect l="l" t="t" r="r" b="b"/>
            <a:pathLst>
              <a:path w="9440" h="86142" fill="none" extrusionOk="0">
                <a:moveTo>
                  <a:pt x="1" y="86142"/>
                </a:moveTo>
                <a:lnTo>
                  <a:pt x="1" y="1"/>
                </a:lnTo>
                <a:lnTo>
                  <a:pt x="9439" y="1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3" name="Google Shape;1403;p32"/>
          <p:cNvGrpSpPr/>
          <p:nvPr/>
        </p:nvGrpSpPr>
        <p:grpSpPr>
          <a:xfrm>
            <a:off x="7600935" y="-69083"/>
            <a:ext cx="1422164" cy="425775"/>
            <a:chOff x="7459810" y="1126912"/>
            <a:chExt cx="1422164" cy="425775"/>
          </a:xfrm>
        </p:grpSpPr>
        <p:sp>
          <p:nvSpPr>
            <p:cNvPr id="1404" name="Google Shape;1404;p32"/>
            <p:cNvSpPr/>
            <p:nvPr/>
          </p:nvSpPr>
          <p:spPr>
            <a:xfrm>
              <a:off x="882252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2"/>
            <p:cNvSpPr/>
            <p:nvPr/>
          </p:nvSpPr>
          <p:spPr>
            <a:xfrm>
              <a:off x="8595338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2"/>
            <p:cNvSpPr/>
            <p:nvPr/>
          </p:nvSpPr>
          <p:spPr>
            <a:xfrm>
              <a:off x="8368469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2"/>
            <p:cNvSpPr/>
            <p:nvPr/>
          </p:nvSpPr>
          <p:spPr>
            <a:xfrm>
              <a:off x="8141312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2"/>
            <p:cNvSpPr/>
            <p:nvPr/>
          </p:nvSpPr>
          <p:spPr>
            <a:xfrm>
              <a:off x="791415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2"/>
            <p:cNvSpPr/>
            <p:nvPr/>
          </p:nvSpPr>
          <p:spPr>
            <a:xfrm>
              <a:off x="7686967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2"/>
            <p:cNvSpPr/>
            <p:nvPr/>
          </p:nvSpPr>
          <p:spPr>
            <a:xfrm>
              <a:off x="7459810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2"/>
            <p:cNvSpPr/>
            <p:nvPr/>
          </p:nvSpPr>
          <p:spPr>
            <a:xfrm>
              <a:off x="882252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2"/>
            <p:cNvSpPr/>
            <p:nvPr/>
          </p:nvSpPr>
          <p:spPr>
            <a:xfrm>
              <a:off x="8595338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2"/>
            <p:cNvSpPr/>
            <p:nvPr/>
          </p:nvSpPr>
          <p:spPr>
            <a:xfrm>
              <a:off x="8368469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2"/>
            <p:cNvSpPr/>
            <p:nvPr/>
          </p:nvSpPr>
          <p:spPr>
            <a:xfrm>
              <a:off x="8141312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2"/>
            <p:cNvSpPr/>
            <p:nvPr/>
          </p:nvSpPr>
          <p:spPr>
            <a:xfrm>
              <a:off x="791415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2"/>
            <p:cNvSpPr/>
            <p:nvPr/>
          </p:nvSpPr>
          <p:spPr>
            <a:xfrm>
              <a:off x="7686967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2"/>
            <p:cNvSpPr/>
            <p:nvPr/>
          </p:nvSpPr>
          <p:spPr>
            <a:xfrm>
              <a:off x="7459810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2"/>
            <p:cNvSpPr/>
            <p:nvPr/>
          </p:nvSpPr>
          <p:spPr>
            <a:xfrm>
              <a:off x="882252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2"/>
            <p:cNvSpPr/>
            <p:nvPr/>
          </p:nvSpPr>
          <p:spPr>
            <a:xfrm>
              <a:off x="8595338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2"/>
            <p:cNvSpPr/>
            <p:nvPr/>
          </p:nvSpPr>
          <p:spPr>
            <a:xfrm>
              <a:off x="8368469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2"/>
            <p:cNvSpPr/>
            <p:nvPr/>
          </p:nvSpPr>
          <p:spPr>
            <a:xfrm>
              <a:off x="8141312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2"/>
            <p:cNvSpPr/>
            <p:nvPr/>
          </p:nvSpPr>
          <p:spPr>
            <a:xfrm>
              <a:off x="791415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2"/>
            <p:cNvSpPr/>
            <p:nvPr/>
          </p:nvSpPr>
          <p:spPr>
            <a:xfrm>
              <a:off x="7686967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2"/>
            <p:cNvSpPr/>
            <p:nvPr/>
          </p:nvSpPr>
          <p:spPr>
            <a:xfrm>
              <a:off x="7459810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5" name="Google Shape;1425;p32"/>
          <p:cNvSpPr/>
          <p:nvPr/>
        </p:nvSpPr>
        <p:spPr>
          <a:xfrm>
            <a:off x="0" y="4608500"/>
            <a:ext cx="715066" cy="534723"/>
          </a:xfrm>
          <a:custGeom>
            <a:avLst/>
            <a:gdLst/>
            <a:ahLst/>
            <a:cxnLst/>
            <a:rect l="l" t="t" r="r" b="b"/>
            <a:pathLst>
              <a:path w="54357" h="47925" extrusionOk="0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6" name="Google Shape;1426;p32"/>
          <p:cNvSpPr/>
          <p:nvPr/>
        </p:nvSpPr>
        <p:spPr>
          <a:xfrm>
            <a:off x="0" y="-11105"/>
            <a:ext cx="2977156" cy="461723"/>
          </a:xfrm>
          <a:custGeom>
            <a:avLst/>
            <a:gdLst/>
            <a:ahLst/>
            <a:cxnLst/>
            <a:rect l="l" t="t" r="r" b="b"/>
            <a:pathLst>
              <a:path w="92949" h="28227" extrusionOk="0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7" name="Google Shape;1427;p32"/>
          <p:cNvSpPr/>
          <p:nvPr/>
        </p:nvSpPr>
        <p:spPr>
          <a:xfrm>
            <a:off x="-117131" y="1344075"/>
            <a:ext cx="577789" cy="1900756"/>
          </a:xfrm>
          <a:custGeom>
            <a:avLst/>
            <a:gdLst/>
            <a:ahLst/>
            <a:cxnLst/>
            <a:rect l="l" t="t" r="r" b="b"/>
            <a:pathLst>
              <a:path w="18039" h="59343" fill="none" extrusionOk="0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8" name="Google Shape;1428;p32"/>
          <p:cNvGrpSpPr/>
          <p:nvPr/>
        </p:nvGrpSpPr>
        <p:grpSpPr>
          <a:xfrm>
            <a:off x="52909" y="4351749"/>
            <a:ext cx="609243" cy="513505"/>
            <a:chOff x="4534959" y="3244799"/>
            <a:chExt cx="609243" cy="513505"/>
          </a:xfrm>
        </p:grpSpPr>
        <p:sp>
          <p:nvSpPr>
            <p:cNvPr id="1429" name="Google Shape;1429;p32"/>
            <p:cNvSpPr/>
            <p:nvPr/>
          </p:nvSpPr>
          <p:spPr>
            <a:xfrm>
              <a:off x="4534959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2"/>
            <p:cNvSpPr/>
            <p:nvPr/>
          </p:nvSpPr>
          <p:spPr>
            <a:xfrm>
              <a:off x="4534959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2"/>
            <p:cNvSpPr/>
            <p:nvPr/>
          </p:nvSpPr>
          <p:spPr>
            <a:xfrm>
              <a:off x="4534959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2"/>
            <p:cNvSpPr/>
            <p:nvPr/>
          </p:nvSpPr>
          <p:spPr>
            <a:xfrm>
              <a:off x="4718138" y="3244799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2"/>
            <p:cNvSpPr/>
            <p:nvPr/>
          </p:nvSpPr>
          <p:spPr>
            <a:xfrm>
              <a:off x="4718138" y="3471988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2"/>
            <p:cNvSpPr/>
            <p:nvPr/>
          </p:nvSpPr>
          <p:spPr>
            <a:xfrm>
              <a:off x="4718138" y="369885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2"/>
            <p:cNvSpPr/>
            <p:nvPr/>
          </p:nvSpPr>
          <p:spPr>
            <a:xfrm>
              <a:off x="4901574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2"/>
            <p:cNvSpPr/>
            <p:nvPr/>
          </p:nvSpPr>
          <p:spPr>
            <a:xfrm>
              <a:off x="4901574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2"/>
            <p:cNvSpPr/>
            <p:nvPr/>
          </p:nvSpPr>
          <p:spPr>
            <a:xfrm>
              <a:off x="4901574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2"/>
            <p:cNvSpPr/>
            <p:nvPr/>
          </p:nvSpPr>
          <p:spPr>
            <a:xfrm>
              <a:off x="5085010" y="3244799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2"/>
            <p:cNvSpPr/>
            <p:nvPr/>
          </p:nvSpPr>
          <p:spPr>
            <a:xfrm>
              <a:off x="5085010" y="3471988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2"/>
            <p:cNvSpPr/>
            <p:nvPr/>
          </p:nvSpPr>
          <p:spPr>
            <a:xfrm>
              <a:off x="5085010" y="369885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dk1"/>
        </a:solidFill>
        <a:effectLst/>
      </p:bgPr>
    </p:bg>
    <p:spTree>
      <p:nvGrpSpPr>
        <p:cNvPr id="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p33"/>
          <p:cNvSpPr/>
          <p:nvPr/>
        </p:nvSpPr>
        <p:spPr>
          <a:xfrm rot="10800000">
            <a:off x="8428922" y="62"/>
            <a:ext cx="715066" cy="534723"/>
          </a:xfrm>
          <a:custGeom>
            <a:avLst/>
            <a:gdLst/>
            <a:ahLst/>
            <a:cxnLst/>
            <a:rect l="l" t="t" r="r" b="b"/>
            <a:pathLst>
              <a:path w="54357" h="47925" extrusionOk="0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3" name="Google Shape;1443;p33"/>
          <p:cNvSpPr/>
          <p:nvPr/>
        </p:nvSpPr>
        <p:spPr>
          <a:xfrm rot="10800000">
            <a:off x="6164569" y="4692721"/>
            <a:ext cx="2977156" cy="465181"/>
          </a:xfrm>
          <a:custGeom>
            <a:avLst/>
            <a:gdLst/>
            <a:ahLst/>
            <a:cxnLst/>
            <a:rect l="l" t="t" r="r" b="b"/>
            <a:pathLst>
              <a:path w="92949" h="28227" extrusionOk="0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4" name="Google Shape;1444;p33"/>
          <p:cNvGrpSpPr/>
          <p:nvPr/>
        </p:nvGrpSpPr>
        <p:grpSpPr>
          <a:xfrm rot="10800000">
            <a:off x="8577077" y="1727818"/>
            <a:ext cx="426095" cy="1195007"/>
            <a:chOff x="268563" y="1557235"/>
            <a:chExt cx="426095" cy="1195007"/>
          </a:xfrm>
        </p:grpSpPr>
        <p:sp>
          <p:nvSpPr>
            <p:cNvPr id="1445" name="Google Shape;1445;p33"/>
            <p:cNvSpPr/>
            <p:nvPr/>
          </p:nvSpPr>
          <p:spPr>
            <a:xfrm>
              <a:off x="268563" y="1557235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3"/>
            <p:cNvSpPr/>
            <p:nvPr/>
          </p:nvSpPr>
          <p:spPr>
            <a:xfrm>
              <a:off x="268563" y="1784391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3"/>
            <p:cNvSpPr/>
            <p:nvPr/>
          </p:nvSpPr>
          <p:spPr>
            <a:xfrm>
              <a:off x="268563" y="2011548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3"/>
            <p:cNvSpPr/>
            <p:nvPr/>
          </p:nvSpPr>
          <p:spPr>
            <a:xfrm>
              <a:off x="268563" y="223873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3"/>
            <p:cNvSpPr/>
            <p:nvPr/>
          </p:nvSpPr>
          <p:spPr>
            <a:xfrm>
              <a:off x="268563" y="2465894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3"/>
            <p:cNvSpPr/>
            <p:nvPr/>
          </p:nvSpPr>
          <p:spPr>
            <a:xfrm>
              <a:off x="268563" y="2693050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3"/>
            <p:cNvSpPr/>
            <p:nvPr/>
          </p:nvSpPr>
          <p:spPr>
            <a:xfrm>
              <a:off x="452030" y="1557235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3"/>
            <p:cNvSpPr/>
            <p:nvPr/>
          </p:nvSpPr>
          <p:spPr>
            <a:xfrm>
              <a:off x="452030" y="1784391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3"/>
            <p:cNvSpPr/>
            <p:nvPr/>
          </p:nvSpPr>
          <p:spPr>
            <a:xfrm>
              <a:off x="452030" y="2011548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3"/>
            <p:cNvSpPr/>
            <p:nvPr/>
          </p:nvSpPr>
          <p:spPr>
            <a:xfrm>
              <a:off x="452030" y="223873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3"/>
            <p:cNvSpPr/>
            <p:nvPr/>
          </p:nvSpPr>
          <p:spPr>
            <a:xfrm>
              <a:off x="452030" y="2465894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3"/>
            <p:cNvSpPr/>
            <p:nvPr/>
          </p:nvSpPr>
          <p:spPr>
            <a:xfrm>
              <a:off x="452030" y="2693050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3"/>
            <p:cNvSpPr/>
            <p:nvPr/>
          </p:nvSpPr>
          <p:spPr>
            <a:xfrm>
              <a:off x="635466" y="1557235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3"/>
            <p:cNvSpPr/>
            <p:nvPr/>
          </p:nvSpPr>
          <p:spPr>
            <a:xfrm>
              <a:off x="635466" y="1784391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3"/>
            <p:cNvSpPr/>
            <p:nvPr/>
          </p:nvSpPr>
          <p:spPr>
            <a:xfrm>
              <a:off x="635466" y="2011548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3"/>
            <p:cNvSpPr/>
            <p:nvPr/>
          </p:nvSpPr>
          <p:spPr>
            <a:xfrm>
              <a:off x="635466" y="223873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3"/>
            <p:cNvSpPr/>
            <p:nvPr/>
          </p:nvSpPr>
          <p:spPr>
            <a:xfrm>
              <a:off x="635466" y="2465894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3"/>
            <p:cNvSpPr/>
            <p:nvPr/>
          </p:nvSpPr>
          <p:spPr>
            <a:xfrm>
              <a:off x="635466" y="2693050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3" name="Google Shape;1463;p33"/>
          <p:cNvGrpSpPr/>
          <p:nvPr/>
        </p:nvGrpSpPr>
        <p:grpSpPr>
          <a:xfrm rot="10800000">
            <a:off x="118623" y="4786593"/>
            <a:ext cx="1422164" cy="425775"/>
            <a:chOff x="7459810" y="1126912"/>
            <a:chExt cx="1422164" cy="425775"/>
          </a:xfrm>
        </p:grpSpPr>
        <p:sp>
          <p:nvSpPr>
            <p:cNvPr id="1464" name="Google Shape;1464;p33"/>
            <p:cNvSpPr/>
            <p:nvPr/>
          </p:nvSpPr>
          <p:spPr>
            <a:xfrm>
              <a:off x="882252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3"/>
            <p:cNvSpPr/>
            <p:nvPr/>
          </p:nvSpPr>
          <p:spPr>
            <a:xfrm>
              <a:off x="8595338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3"/>
            <p:cNvSpPr/>
            <p:nvPr/>
          </p:nvSpPr>
          <p:spPr>
            <a:xfrm>
              <a:off x="8368469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3"/>
            <p:cNvSpPr/>
            <p:nvPr/>
          </p:nvSpPr>
          <p:spPr>
            <a:xfrm>
              <a:off x="8141312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3"/>
            <p:cNvSpPr/>
            <p:nvPr/>
          </p:nvSpPr>
          <p:spPr>
            <a:xfrm>
              <a:off x="791415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3"/>
            <p:cNvSpPr/>
            <p:nvPr/>
          </p:nvSpPr>
          <p:spPr>
            <a:xfrm>
              <a:off x="7686967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3"/>
            <p:cNvSpPr/>
            <p:nvPr/>
          </p:nvSpPr>
          <p:spPr>
            <a:xfrm>
              <a:off x="7459810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3"/>
            <p:cNvSpPr/>
            <p:nvPr/>
          </p:nvSpPr>
          <p:spPr>
            <a:xfrm>
              <a:off x="882252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3"/>
            <p:cNvSpPr/>
            <p:nvPr/>
          </p:nvSpPr>
          <p:spPr>
            <a:xfrm>
              <a:off x="8595338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3"/>
            <p:cNvSpPr/>
            <p:nvPr/>
          </p:nvSpPr>
          <p:spPr>
            <a:xfrm>
              <a:off x="8368469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3"/>
            <p:cNvSpPr/>
            <p:nvPr/>
          </p:nvSpPr>
          <p:spPr>
            <a:xfrm>
              <a:off x="8141312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3"/>
            <p:cNvSpPr/>
            <p:nvPr/>
          </p:nvSpPr>
          <p:spPr>
            <a:xfrm>
              <a:off x="791415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3"/>
            <p:cNvSpPr/>
            <p:nvPr/>
          </p:nvSpPr>
          <p:spPr>
            <a:xfrm>
              <a:off x="7686967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3"/>
            <p:cNvSpPr/>
            <p:nvPr/>
          </p:nvSpPr>
          <p:spPr>
            <a:xfrm>
              <a:off x="7459810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3"/>
            <p:cNvSpPr/>
            <p:nvPr/>
          </p:nvSpPr>
          <p:spPr>
            <a:xfrm>
              <a:off x="882252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3"/>
            <p:cNvSpPr/>
            <p:nvPr/>
          </p:nvSpPr>
          <p:spPr>
            <a:xfrm>
              <a:off x="8595338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3"/>
            <p:cNvSpPr/>
            <p:nvPr/>
          </p:nvSpPr>
          <p:spPr>
            <a:xfrm>
              <a:off x="8368469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3"/>
            <p:cNvSpPr/>
            <p:nvPr/>
          </p:nvSpPr>
          <p:spPr>
            <a:xfrm>
              <a:off x="8141312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3"/>
            <p:cNvSpPr/>
            <p:nvPr/>
          </p:nvSpPr>
          <p:spPr>
            <a:xfrm>
              <a:off x="791415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3"/>
            <p:cNvSpPr/>
            <p:nvPr/>
          </p:nvSpPr>
          <p:spPr>
            <a:xfrm>
              <a:off x="7686967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3"/>
            <p:cNvSpPr/>
            <p:nvPr/>
          </p:nvSpPr>
          <p:spPr>
            <a:xfrm>
              <a:off x="7459810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5" name="Google Shape;1485;p33"/>
          <p:cNvGrpSpPr/>
          <p:nvPr/>
        </p:nvGrpSpPr>
        <p:grpSpPr>
          <a:xfrm rot="10800000">
            <a:off x="-2175" y="-98780"/>
            <a:ext cx="609243" cy="513505"/>
            <a:chOff x="4534959" y="3244799"/>
            <a:chExt cx="609243" cy="513505"/>
          </a:xfrm>
        </p:grpSpPr>
        <p:sp>
          <p:nvSpPr>
            <p:cNvPr id="1486" name="Google Shape;1486;p33"/>
            <p:cNvSpPr/>
            <p:nvPr/>
          </p:nvSpPr>
          <p:spPr>
            <a:xfrm>
              <a:off x="4534959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3"/>
            <p:cNvSpPr/>
            <p:nvPr/>
          </p:nvSpPr>
          <p:spPr>
            <a:xfrm>
              <a:off x="4534959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3"/>
            <p:cNvSpPr/>
            <p:nvPr/>
          </p:nvSpPr>
          <p:spPr>
            <a:xfrm>
              <a:off x="4534959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3"/>
            <p:cNvSpPr/>
            <p:nvPr/>
          </p:nvSpPr>
          <p:spPr>
            <a:xfrm>
              <a:off x="4718138" y="3244799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3"/>
            <p:cNvSpPr/>
            <p:nvPr/>
          </p:nvSpPr>
          <p:spPr>
            <a:xfrm>
              <a:off x="4718138" y="3471988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3"/>
            <p:cNvSpPr/>
            <p:nvPr/>
          </p:nvSpPr>
          <p:spPr>
            <a:xfrm>
              <a:off x="4718138" y="369885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3"/>
            <p:cNvSpPr/>
            <p:nvPr/>
          </p:nvSpPr>
          <p:spPr>
            <a:xfrm>
              <a:off x="4901574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3"/>
            <p:cNvSpPr/>
            <p:nvPr/>
          </p:nvSpPr>
          <p:spPr>
            <a:xfrm>
              <a:off x="4901574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3"/>
            <p:cNvSpPr/>
            <p:nvPr/>
          </p:nvSpPr>
          <p:spPr>
            <a:xfrm>
              <a:off x="4901574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3"/>
            <p:cNvSpPr/>
            <p:nvPr/>
          </p:nvSpPr>
          <p:spPr>
            <a:xfrm>
              <a:off x="5085010" y="3244799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3"/>
            <p:cNvSpPr/>
            <p:nvPr/>
          </p:nvSpPr>
          <p:spPr>
            <a:xfrm>
              <a:off x="5085010" y="3471988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3"/>
            <p:cNvSpPr/>
            <p:nvPr/>
          </p:nvSpPr>
          <p:spPr>
            <a:xfrm>
              <a:off x="5085010" y="369885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8" name="Google Shape;1498;p33"/>
          <p:cNvSpPr/>
          <p:nvPr/>
        </p:nvSpPr>
        <p:spPr>
          <a:xfrm rot="5400000" flipH="1">
            <a:off x="-728393" y="2314857"/>
            <a:ext cx="1793990" cy="480947"/>
          </a:xfrm>
          <a:custGeom>
            <a:avLst/>
            <a:gdLst/>
            <a:ahLst/>
            <a:cxnLst/>
            <a:rect l="l" t="t" r="r" b="b"/>
            <a:pathLst>
              <a:path w="26461" h="5737" fill="none" extrusionOk="0">
                <a:moveTo>
                  <a:pt x="26460" y="0"/>
                </a:moveTo>
                <a:lnTo>
                  <a:pt x="0" y="0"/>
                </a:lnTo>
                <a:lnTo>
                  <a:pt x="0" y="5736"/>
                </a:lnTo>
                <a:lnTo>
                  <a:pt x="26460" y="5736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35"/>
          <p:cNvSpPr txBox="1">
            <a:spLocks noGrp="1"/>
          </p:cNvSpPr>
          <p:nvPr>
            <p:ph type="ctrTitle"/>
          </p:nvPr>
        </p:nvSpPr>
        <p:spPr>
          <a:xfrm>
            <a:off x="1035990" y="1603029"/>
            <a:ext cx="4359000" cy="14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4500"/>
            </a:lvl1pPr>
            <a:lvl2pPr lvl="1" algn="ctr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04" name="Google Shape;1504;p35"/>
          <p:cNvSpPr txBox="1">
            <a:spLocks noGrp="1"/>
          </p:cNvSpPr>
          <p:nvPr>
            <p:ph type="subTitle" idx="1"/>
          </p:nvPr>
        </p:nvSpPr>
        <p:spPr>
          <a:xfrm>
            <a:off x="1035990" y="3046304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05" name="Google Shape;1505;p35"/>
          <p:cNvSpPr/>
          <p:nvPr/>
        </p:nvSpPr>
        <p:spPr>
          <a:xfrm>
            <a:off x="7987475" y="4518480"/>
            <a:ext cx="882881" cy="692772"/>
          </a:xfrm>
          <a:custGeom>
            <a:avLst/>
            <a:gdLst/>
            <a:ahLst/>
            <a:cxnLst/>
            <a:rect l="l" t="t" r="r" b="b"/>
            <a:pathLst>
              <a:path w="27547" h="65650" extrusionOk="0">
                <a:moveTo>
                  <a:pt x="0" y="1"/>
                </a:moveTo>
                <a:lnTo>
                  <a:pt x="0" y="65650"/>
                </a:lnTo>
                <a:lnTo>
                  <a:pt x="27547" y="65650"/>
                </a:lnTo>
                <a:lnTo>
                  <a:pt x="2754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6" name="Google Shape;1506;p35"/>
          <p:cNvSpPr/>
          <p:nvPr/>
        </p:nvSpPr>
        <p:spPr>
          <a:xfrm>
            <a:off x="3988650" y="-27501"/>
            <a:ext cx="2467562" cy="464599"/>
          </a:xfrm>
          <a:custGeom>
            <a:avLst/>
            <a:gdLst/>
            <a:ahLst/>
            <a:cxnLst/>
            <a:rect l="l" t="t" r="r" b="b"/>
            <a:pathLst>
              <a:path w="76991" h="38903" extrusionOk="0">
                <a:moveTo>
                  <a:pt x="0" y="1"/>
                </a:moveTo>
                <a:lnTo>
                  <a:pt x="0" y="38902"/>
                </a:lnTo>
                <a:lnTo>
                  <a:pt x="76991" y="38902"/>
                </a:lnTo>
                <a:lnTo>
                  <a:pt x="7699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7" name="Google Shape;1507;p35"/>
          <p:cNvSpPr/>
          <p:nvPr/>
        </p:nvSpPr>
        <p:spPr>
          <a:xfrm>
            <a:off x="-17698" y="444425"/>
            <a:ext cx="639433" cy="2684284"/>
          </a:xfrm>
          <a:custGeom>
            <a:avLst/>
            <a:gdLst/>
            <a:ahLst/>
            <a:cxnLst/>
            <a:rect l="l" t="t" r="r" b="b"/>
            <a:pathLst>
              <a:path w="34837" h="83753" extrusionOk="0">
                <a:moveTo>
                  <a:pt x="0" y="0"/>
                </a:moveTo>
                <a:lnTo>
                  <a:pt x="0" y="83752"/>
                </a:lnTo>
                <a:lnTo>
                  <a:pt x="34836" y="83752"/>
                </a:lnTo>
                <a:lnTo>
                  <a:pt x="3483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8" name="Google Shape;1508;p35"/>
          <p:cNvGrpSpPr/>
          <p:nvPr/>
        </p:nvGrpSpPr>
        <p:grpSpPr>
          <a:xfrm>
            <a:off x="8612602" y="153184"/>
            <a:ext cx="405112" cy="1995273"/>
            <a:chOff x="8522291" y="153184"/>
            <a:chExt cx="405112" cy="1995273"/>
          </a:xfrm>
        </p:grpSpPr>
        <p:sp>
          <p:nvSpPr>
            <p:cNvPr id="1509" name="Google Shape;1509;p35"/>
            <p:cNvSpPr/>
            <p:nvPr/>
          </p:nvSpPr>
          <p:spPr>
            <a:xfrm>
              <a:off x="8522291" y="153184"/>
              <a:ext cx="98810" cy="98778"/>
            </a:xfrm>
            <a:custGeom>
              <a:avLst/>
              <a:gdLst/>
              <a:ahLst/>
              <a:cxnLst/>
              <a:rect l="l" t="t" r="r" b="b"/>
              <a:pathLst>
                <a:path w="3083" h="3082" extrusionOk="0">
                  <a:moveTo>
                    <a:pt x="1" y="1"/>
                  </a:moveTo>
                  <a:lnTo>
                    <a:pt x="1" y="3082"/>
                  </a:lnTo>
                  <a:lnTo>
                    <a:pt x="3082" y="3082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5"/>
            <p:cNvSpPr/>
            <p:nvPr/>
          </p:nvSpPr>
          <p:spPr>
            <a:xfrm>
              <a:off x="8522291" y="532207"/>
              <a:ext cx="98810" cy="99259"/>
            </a:xfrm>
            <a:custGeom>
              <a:avLst/>
              <a:gdLst/>
              <a:ahLst/>
              <a:cxnLst/>
              <a:rect l="l" t="t" r="r" b="b"/>
              <a:pathLst>
                <a:path w="3083" h="3097" extrusionOk="0">
                  <a:moveTo>
                    <a:pt x="1" y="1"/>
                  </a:moveTo>
                  <a:lnTo>
                    <a:pt x="1" y="3096"/>
                  </a:lnTo>
                  <a:lnTo>
                    <a:pt x="3082" y="3096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5"/>
            <p:cNvSpPr/>
            <p:nvPr/>
          </p:nvSpPr>
          <p:spPr>
            <a:xfrm>
              <a:off x="8522291" y="911679"/>
              <a:ext cx="98810" cy="98810"/>
            </a:xfrm>
            <a:custGeom>
              <a:avLst/>
              <a:gdLst/>
              <a:ahLst/>
              <a:cxnLst/>
              <a:rect l="l" t="t" r="r" b="b"/>
              <a:pathLst>
                <a:path w="3083" h="3083" extrusionOk="0">
                  <a:moveTo>
                    <a:pt x="1" y="1"/>
                  </a:moveTo>
                  <a:lnTo>
                    <a:pt x="1" y="3082"/>
                  </a:lnTo>
                  <a:lnTo>
                    <a:pt x="3082" y="3082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5"/>
            <p:cNvSpPr/>
            <p:nvPr/>
          </p:nvSpPr>
          <p:spPr>
            <a:xfrm>
              <a:off x="8522291" y="1290702"/>
              <a:ext cx="98810" cy="99259"/>
            </a:xfrm>
            <a:custGeom>
              <a:avLst/>
              <a:gdLst/>
              <a:ahLst/>
              <a:cxnLst/>
              <a:rect l="l" t="t" r="r" b="b"/>
              <a:pathLst>
                <a:path w="3083" h="3097" extrusionOk="0">
                  <a:moveTo>
                    <a:pt x="1" y="1"/>
                  </a:moveTo>
                  <a:lnTo>
                    <a:pt x="1" y="3096"/>
                  </a:lnTo>
                  <a:lnTo>
                    <a:pt x="3082" y="3096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5"/>
            <p:cNvSpPr/>
            <p:nvPr/>
          </p:nvSpPr>
          <p:spPr>
            <a:xfrm>
              <a:off x="8522291" y="1670174"/>
              <a:ext cx="98810" cy="98810"/>
            </a:xfrm>
            <a:custGeom>
              <a:avLst/>
              <a:gdLst/>
              <a:ahLst/>
              <a:cxnLst/>
              <a:rect l="l" t="t" r="r" b="b"/>
              <a:pathLst>
                <a:path w="3083" h="3083" extrusionOk="0">
                  <a:moveTo>
                    <a:pt x="1" y="1"/>
                  </a:moveTo>
                  <a:lnTo>
                    <a:pt x="1" y="3082"/>
                  </a:lnTo>
                  <a:lnTo>
                    <a:pt x="3082" y="3082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5"/>
            <p:cNvSpPr/>
            <p:nvPr/>
          </p:nvSpPr>
          <p:spPr>
            <a:xfrm>
              <a:off x="8522291" y="2049198"/>
              <a:ext cx="98810" cy="99259"/>
            </a:xfrm>
            <a:custGeom>
              <a:avLst/>
              <a:gdLst/>
              <a:ahLst/>
              <a:cxnLst/>
              <a:rect l="l" t="t" r="r" b="b"/>
              <a:pathLst>
                <a:path w="3083" h="3097" extrusionOk="0">
                  <a:moveTo>
                    <a:pt x="1" y="1"/>
                  </a:moveTo>
                  <a:lnTo>
                    <a:pt x="1" y="3097"/>
                  </a:lnTo>
                  <a:lnTo>
                    <a:pt x="3082" y="3097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5"/>
            <p:cNvSpPr/>
            <p:nvPr/>
          </p:nvSpPr>
          <p:spPr>
            <a:xfrm>
              <a:off x="8828177" y="153184"/>
              <a:ext cx="99227" cy="98778"/>
            </a:xfrm>
            <a:custGeom>
              <a:avLst/>
              <a:gdLst/>
              <a:ahLst/>
              <a:cxnLst/>
              <a:rect l="l" t="t" r="r" b="b"/>
              <a:pathLst>
                <a:path w="3096" h="3082" extrusionOk="0">
                  <a:moveTo>
                    <a:pt x="0" y="1"/>
                  </a:moveTo>
                  <a:lnTo>
                    <a:pt x="0" y="3082"/>
                  </a:lnTo>
                  <a:lnTo>
                    <a:pt x="3096" y="3082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5"/>
            <p:cNvSpPr/>
            <p:nvPr/>
          </p:nvSpPr>
          <p:spPr>
            <a:xfrm>
              <a:off x="8828177" y="532207"/>
              <a:ext cx="99227" cy="99259"/>
            </a:xfrm>
            <a:custGeom>
              <a:avLst/>
              <a:gdLst/>
              <a:ahLst/>
              <a:cxnLst/>
              <a:rect l="l" t="t" r="r" b="b"/>
              <a:pathLst>
                <a:path w="3096" h="3097" extrusionOk="0">
                  <a:moveTo>
                    <a:pt x="0" y="1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5"/>
            <p:cNvSpPr/>
            <p:nvPr/>
          </p:nvSpPr>
          <p:spPr>
            <a:xfrm>
              <a:off x="8828177" y="911679"/>
              <a:ext cx="99227" cy="98810"/>
            </a:xfrm>
            <a:custGeom>
              <a:avLst/>
              <a:gdLst/>
              <a:ahLst/>
              <a:cxnLst/>
              <a:rect l="l" t="t" r="r" b="b"/>
              <a:pathLst>
                <a:path w="3096" h="3083" extrusionOk="0">
                  <a:moveTo>
                    <a:pt x="0" y="1"/>
                  </a:moveTo>
                  <a:lnTo>
                    <a:pt x="0" y="3082"/>
                  </a:lnTo>
                  <a:lnTo>
                    <a:pt x="3096" y="3082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5"/>
            <p:cNvSpPr/>
            <p:nvPr/>
          </p:nvSpPr>
          <p:spPr>
            <a:xfrm>
              <a:off x="8828177" y="1290702"/>
              <a:ext cx="99227" cy="99259"/>
            </a:xfrm>
            <a:custGeom>
              <a:avLst/>
              <a:gdLst/>
              <a:ahLst/>
              <a:cxnLst/>
              <a:rect l="l" t="t" r="r" b="b"/>
              <a:pathLst>
                <a:path w="3096" h="3097" extrusionOk="0">
                  <a:moveTo>
                    <a:pt x="0" y="1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5"/>
            <p:cNvSpPr/>
            <p:nvPr/>
          </p:nvSpPr>
          <p:spPr>
            <a:xfrm>
              <a:off x="8828177" y="1670174"/>
              <a:ext cx="99227" cy="98810"/>
            </a:xfrm>
            <a:custGeom>
              <a:avLst/>
              <a:gdLst/>
              <a:ahLst/>
              <a:cxnLst/>
              <a:rect l="l" t="t" r="r" b="b"/>
              <a:pathLst>
                <a:path w="3096" h="3083" extrusionOk="0">
                  <a:moveTo>
                    <a:pt x="0" y="1"/>
                  </a:moveTo>
                  <a:lnTo>
                    <a:pt x="0" y="3082"/>
                  </a:lnTo>
                  <a:lnTo>
                    <a:pt x="3096" y="3082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5"/>
            <p:cNvSpPr/>
            <p:nvPr/>
          </p:nvSpPr>
          <p:spPr>
            <a:xfrm>
              <a:off x="8828177" y="2049198"/>
              <a:ext cx="99227" cy="99259"/>
            </a:xfrm>
            <a:custGeom>
              <a:avLst/>
              <a:gdLst/>
              <a:ahLst/>
              <a:cxnLst/>
              <a:rect l="l" t="t" r="r" b="b"/>
              <a:pathLst>
                <a:path w="3096" h="3097" extrusionOk="0">
                  <a:moveTo>
                    <a:pt x="0" y="1"/>
                  </a:moveTo>
                  <a:lnTo>
                    <a:pt x="0" y="3097"/>
                  </a:lnTo>
                  <a:lnTo>
                    <a:pt x="3096" y="3097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1" name="Google Shape;1521;p35"/>
          <p:cNvSpPr/>
          <p:nvPr/>
        </p:nvSpPr>
        <p:spPr>
          <a:xfrm>
            <a:off x="2023577" y="4518483"/>
            <a:ext cx="99259" cy="99227"/>
          </a:xfrm>
          <a:custGeom>
            <a:avLst/>
            <a:gdLst/>
            <a:ahLst/>
            <a:cxnLst/>
            <a:rect l="l" t="t" r="r" b="b"/>
            <a:pathLst>
              <a:path w="3097" h="3096" extrusionOk="0">
                <a:moveTo>
                  <a:pt x="1" y="0"/>
                </a:moveTo>
                <a:lnTo>
                  <a:pt x="1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2" name="Google Shape;1522;p35"/>
          <p:cNvSpPr/>
          <p:nvPr/>
        </p:nvSpPr>
        <p:spPr>
          <a:xfrm>
            <a:off x="1644105" y="4518483"/>
            <a:ext cx="99227" cy="99227"/>
          </a:xfrm>
          <a:custGeom>
            <a:avLst/>
            <a:gdLst/>
            <a:ahLst/>
            <a:cxnLst/>
            <a:rect l="l" t="t" r="r" b="b"/>
            <a:pathLst>
              <a:path w="3096" h="3096" extrusionOk="0">
                <a:moveTo>
                  <a:pt x="0" y="0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3" name="Google Shape;1523;p35"/>
          <p:cNvSpPr/>
          <p:nvPr/>
        </p:nvSpPr>
        <p:spPr>
          <a:xfrm>
            <a:off x="1265082" y="4518483"/>
            <a:ext cx="99227" cy="99227"/>
          </a:xfrm>
          <a:custGeom>
            <a:avLst/>
            <a:gdLst/>
            <a:ahLst/>
            <a:cxnLst/>
            <a:rect l="l" t="t" r="r" b="b"/>
            <a:pathLst>
              <a:path w="3096" h="3096" extrusionOk="0">
                <a:moveTo>
                  <a:pt x="0" y="0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4" name="Google Shape;1524;p35"/>
          <p:cNvSpPr/>
          <p:nvPr/>
        </p:nvSpPr>
        <p:spPr>
          <a:xfrm>
            <a:off x="885610" y="4518483"/>
            <a:ext cx="99227" cy="99227"/>
          </a:xfrm>
          <a:custGeom>
            <a:avLst/>
            <a:gdLst/>
            <a:ahLst/>
            <a:cxnLst/>
            <a:rect l="l" t="t" r="r" b="b"/>
            <a:pathLst>
              <a:path w="3096" h="3096" extrusionOk="0">
                <a:moveTo>
                  <a:pt x="0" y="0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5" name="Google Shape;1525;p35"/>
          <p:cNvSpPr/>
          <p:nvPr/>
        </p:nvSpPr>
        <p:spPr>
          <a:xfrm>
            <a:off x="506586" y="4518483"/>
            <a:ext cx="99227" cy="99227"/>
          </a:xfrm>
          <a:custGeom>
            <a:avLst/>
            <a:gdLst/>
            <a:ahLst/>
            <a:cxnLst/>
            <a:rect l="l" t="t" r="r" b="b"/>
            <a:pathLst>
              <a:path w="3096" h="3096" extrusionOk="0">
                <a:moveTo>
                  <a:pt x="0" y="0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6" name="Google Shape;1526;p35"/>
          <p:cNvSpPr/>
          <p:nvPr/>
        </p:nvSpPr>
        <p:spPr>
          <a:xfrm>
            <a:off x="127082" y="4518483"/>
            <a:ext cx="99259" cy="99227"/>
          </a:xfrm>
          <a:custGeom>
            <a:avLst/>
            <a:gdLst/>
            <a:ahLst/>
            <a:cxnLst/>
            <a:rect l="l" t="t" r="r" b="b"/>
            <a:pathLst>
              <a:path w="3097" h="3096" extrusionOk="0">
                <a:moveTo>
                  <a:pt x="1" y="0"/>
                </a:moveTo>
                <a:lnTo>
                  <a:pt x="1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7" name="Google Shape;1527;p35"/>
          <p:cNvSpPr/>
          <p:nvPr/>
        </p:nvSpPr>
        <p:spPr>
          <a:xfrm>
            <a:off x="2023577" y="4824785"/>
            <a:ext cx="99259" cy="99259"/>
          </a:xfrm>
          <a:custGeom>
            <a:avLst/>
            <a:gdLst/>
            <a:ahLst/>
            <a:cxnLst/>
            <a:rect l="l" t="t" r="r" b="b"/>
            <a:pathLst>
              <a:path w="3097" h="3097" extrusionOk="0">
                <a:moveTo>
                  <a:pt x="1" y="1"/>
                </a:moveTo>
                <a:lnTo>
                  <a:pt x="1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8" name="Google Shape;1528;p35"/>
          <p:cNvSpPr/>
          <p:nvPr/>
        </p:nvSpPr>
        <p:spPr>
          <a:xfrm>
            <a:off x="1644105" y="4824785"/>
            <a:ext cx="99227" cy="99259"/>
          </a:xfrm>
          <a:custGeom>
            <a:avLst/>
            <a:gdLst/>
            <a:ahLst/>
            <a:cxnLst/>
            <a:rect l="l" t="t" r="r" b="b"/>
            <a:pathLst>
              <a:path w="3096" h="3097" extrusionOk="0">
                <a:moveTo>
                  <a:pt x="0" y="1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9" name="Google Shape;1529;p35"/>
          <p:cNvSpPr/>
          <p:nvPr/>
        </p:nvSpPr>
        <p:spPr>
          <a:xfrm>
            <a:off x="1265082" y="4824785"/>
            <a:ext cx="99227" cy="99259"/>
          </a:xfrm>
          <a:custGeom>
            <a:avLst/>
            <a:gdLst/>
            <a:ahLst/>
            <a:cxnLst/>
            <a:rect l="l" t="t" r="r" b="b"/>
            <a:pathLst>
              <a:path w="3096" h="3097" extrusionOk="0">
                <a:moveTo>
                  <a:pt x="0" y="1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0" name="Google Shape;1530;p35"/>
          <p:cNvSpPr/>
          <p:nvPr/>
        </p:nvSpPr>
        <p:spPr>
          <a:xfrm>
            <a:off x="885610" y="4824785"/>
            <a:ext cx="99227" cy="99259"/>
          </a:xfrm>
          <a:custGeom>
            <a:avLst/>
            <a:gdLst/>
            <a:ahLst/>
            <a:cxnLst/>
            <a:rect l="l" t="t" r="r" b="b"/>
            <a:pathLst>
              <a:path w="3096" h="3097" extrusionOk="0">
                <a:moveTo>
                  <a:pt x="0" y="1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1" name="Google Shape;1531;p35"/>
          <p:cNvSpPr/>
          <p:nvPr/>
        </p:nvSpPr>
        <p:spPr>
          <a:xfrm>
            <a:off x="506586" y="4824785"/>
            <a:ext cx="99227" cy="99259"/>
          </a:xfrm>
          <a:custGeom>
            <a:avLst/>
            <a:gdLst/>
            <a:ahLst/>
            <a:cxnLst/>
            <a:rect l="l" t="t" r="r" b="b"/>
            <a:pathLst>
              <a:path w="3096" h="3097" extrusionOk="0">
                <a:moveTo>
                  <a:pt x="0" y="1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2" name="Google Shape;1532;p35"/>
          <p:cNvSpPr/>
          <p:nvPr/>
        </p:nvSpPr>
        <p:spPr>
          <a:xfrm>
            <a:off x="127082" y="4824785"/>
            <a:ext cx="99259" cy="99259"/>
          </a:xfrm>
          <a:custGeom>
            <a:avLst/>
            <a:gdLst/>
            <a:ahLst/>
            <a:cxnLst/>
            <a:rect l="l" t="t" r="r" b="b"/>
            <a:pathLst>
              <a:path w="3097" h="3097" extrusionOk="0">
                <a:moveTo>
                  <a:pt x="1" y="1"/>
                </a:moveTo>
                <a:lnTo>
                  <a:pt x="1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3" name="Google Shape;1533;p35"/>
          <p:cNvSpPr/>
          <p:nvPr/>
        </p:nvSpPr>
        <p:spPr>
          <a:xfrm>
            <a:off x="4" y="4723786"/>
            <a:ext cx="3897697" cy="839454"/>
          </a:xfrm>
          <a:custGeom>
            <a:avLst/>
            <a:gdLst/>
            <a:ahLst/>
            <a:cxnLst/>
            <a:rect l="l" t="t" r="r" b="b"/>
            <a:pathLst>
              <a:path w="121613" h="26192" fill="none" extrusionOk="0">
                <a:moveTo>
                  <a:pt x="0" y="1"/>
                </a:moveTo>
                <a:lnTo>
                  <a:pt x="121612" y="1"/>
                </a:lnTo>
                <a:lnTo>
                  <a:pt x="121612" y="26192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426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4" name="Google Shape;1534;p35"/>
          <p:cNvSpPr/>
          <p:nvPr/>
        </p:nvSpPr>
        <p:spPr>
          <a:xfrm>
            <a:off x="8522303" y="17"/>
            <a:ext cx="1672497" cy="3121382"/>
          </a:xfrm>
          <a:custGeom>
            <a:avLst/>
            <a:gdLst/>
            <a:ahLst/>
            <a:cxnLst/>
            <a:rect l="l" t="t" r="r" b="b"/>
            <a:pathLst>
              <a:path w="52184" h="97391" fill="none" extrusionOk="0">
                <a:moveTo>
                  <a:pt x="1" y="1"/>
                </a:moveTo>
                <a:lnTo>
                  <a:pt x="1" y="97390"/>
                </a:lnTo>
                <a:lnTo>
                  <a:pt x="52184" y="97390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426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5" name="Google Shape;1535;p35"/>
          <p:cNvSpPr/>
          <p:nvPr/>
        </p:nvSpPr>
        <p:spPr>
          <a:xfrm>
            <a:off x="4" y="-248283"/>
            <a:ext cx="2321253" cy="692697"/>
          </a:xfrm>
          <a:custGeom>
            <a:avLst/>
            <a:gdLst/>
            <a:ahLst/>
            <a:cxnLst/>
            <a:rect l="l" t="t" r="r" b="b"/>
            <a:pathLst>
              <a:path w="72426" h="21613" fill="none" extrusionOk="0">
                <a:moveTo>
                  <a:pt x="0" y="21613"/>
                </a:moveTo>
                <a:lnTo>
                  <a:pt x="72425" y="21613"/>
                </a:lnTo>
                <a:lnTo>
                  <a:pt x="72425" y="1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426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"/>
          <p:cNvSpPr txBox="1">
            <a:spLocks noGrp="1"/>
          </p:cNvSpPr>
          <p:nvPr>
            <p:ph type="subTitle" idx="1"/>
          </p:nvPr>
        </p:nvSpPr>
        <p:spPr>
          <a:xfrm>
            <a:off x="1213775" y="2701350"/>
            <a:ext cx="3061500" cy="530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1" name="Google Shape;151;p5"/>
          <p:cNvSpPr txBox="1">
            <a:spLocks noGrp="1"/>
          </p:cNvSpPr>
          <p:nvPr>
            <p:ph type="subTitle" idx="2"/>
          </p:nvPr>
        </p:nvSpPr>
        <p:spPr>
          <a:xfrm>
            <a:off x="4868625" y="2701350"/>
            <a:ext cx="3061500" cy="530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2" name="Google Shape;152;p5"/>
          <p:cNvSpPr txBox="1">
            <a:spLocks noGrp="1"/>
          </p:cNvSpPr>
          <p:nvPr>
            <p:ph type="subTitle" idx="3"/>
          </p:nvPr>
        </p:nvSpPr>
        <p:spPr>
          <a:xfrm>
            <a:off x="1213775" y="3231750"/>
            <a:ext cx="30615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5"/>
          <p:cNvSpPr txBox="1">
            <a:spLocks noGrp="1"/>
          </p:cNvSpPr>
          <p:nvPr>
            <p:ph type="subTitle" idx="4"/>
          </p:nvPr>
        </p:nvSpPr>
        <p:spPr>
          <a:xfrm>
            <a:off x="4868625" y="3231750"/>
            <a:ext cx="30615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5"/>
          <p:cNvSpPr/>
          <p:nvPr/>
        </p:nvSpPr>
        <p:spPr>
          <a:xfrm>
            <a:off x="0" y="4608500"/>
            <a:ext cx="715066" cy="534723"/>
          </a:xfrm>
          <a:custGeom>
            <a:avLst/>
            <a:gdLst/>
            <a:ahLst/>
            <a:cxnLst/>
            <a:rect l="l" t="t" r="r" b="b"/>
            <a:pathLst>
              <a:path w="54357" h="47925" extrusionOk="0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5"/>
          <p:cNvSpPr/>
          <p:nvPr/>
        </p:nvSpPr>
        <p:spPr>
          <a:xfrm>
            <a:off x="8539349" y="1073915"/>
            <a:ext cx="604374" cy="2161641"/>
          </a:xfrm>
          <a:custGeom>
            <a:avLst/>
            <a:gdLst/>
            <a:ahLst/>
            <a:cxnLst/>
            <a:rect l="l" t="t" r="r" b="b"/>
            <a:pathLst>
              <a:path w="18869" h="67488" extrusionOk="0">
                <a:moveTo>
                  <a:pt x="0" y="0"/>
                </a:moveTo>
                <a:lnTo>
                  <a:pt x="0" y="67488"/>
                </a:lnTo>
                <a:lnTo>
                  <a:pt x="18868" y="67488"/>
                </a:lnTo>
                <a:lnTo>
                  <a:pt x="188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5"/>
          <p:cNvSpPr/>
          <p:nvPr/>
        </p:nvSpPr>
        <p:spPr>
          <a:xfrm>
            <a:off x="-117131" y="1344075"/>
            <a:ext cx="577789" cy="1900756"/>
          </a:xfrm>
          <a:custGeom>
            <a:avLst/>
            <a:gdLst/>
            <a:ahLst/>
            <a:cxnLst/>
            <a:rect l="l" t="t" r="r" b="b"/>
            <a:pathLst>
              <a:path w="18039" h="59343" fill="none" extrusionOk="0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5"/>
          <p:cNvSpPr/>
          <p:nvPr/>
        </p:nvSpPr>
        <p:spPr>
          <a:xfrm>
            <a:off x="8841360" y="2384153"/>
            <a:ext cx="302363" cy="2759128"/>
          </a:xfrm>
          <a:custGeom>
            <a:avLst/>
            <a:gdLst/>
            <a:ahLst/>
            <a:cxnLst/>
            <a:rect l="l" t="t" r="r" b="b"/>
            <a:pathLst>
              <a:path w="9440" h="86142" fill="none" extrusionOk="0">
                <a:moveTo>
                  <a:pt x="1" y="86142"/>
                </a:moveTo>
                <a:lnTo>
                  <a:pt x="1" y="1"/>
                </a:lnTo>
                <a:lnTo>
                  <a:pt x="9439" y="1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" name="Google Shape;159;p5"/>
          <p:cNvGrpSpPr/>
          <p:nvPr/>
        </p:nvGrpSpPr>
        <p:grpSpPr>
          <a:xfrm>
            <a:off x="7600935" y="-69083"/>
            <a:ext cx="1422164" cy="425775"/>
            <a:chOff x="7459810" y="1126912"/>
            <a:chExt cx="1422164" cy="425775"/>
          </a:xfrm>
        </p:grpSpPr>
        <p:sp>
          <p:nvSpPr>
            <p:cNvPr id="160" name="Google Shape;160;p5"/>
            <p:cNvSpPr/>
            <p:nvPr/>
          </p:nvSpPr>
          <p:spPr>
            <a:xfrm>
              <a:off x="882252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8595338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8368469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8141312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791415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7686967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7459810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882252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8595338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8368469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8141312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791415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7686967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459810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882252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8595338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8368469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8141312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791415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7686967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7459810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" name="Google Shape;181;p5"/>
          <p:cNvGrpSpPr/>
          <p:nvPr/>
        </p:nvGrpSpPr>
        <p:grpSpPr>
          <a:xfrm>
            <a:off x="52909" y="4351749"/>
            <a:ext cx="609243" cy="513505"/>
            <a:chOff x="4534959" y="3244799"/>
            <a:chExt cx="609243" cy="513505"/>
          </a:xfrm>
        </p:grpSpPr>
        <p:sp>
          <p:nvSpPr>
            <p:cNvPr id="182" name="Google Shape;182;p5"/>
            <p:cNvSpPr/>
            <p:nvPr/>
          </p:nvSpPr>
          <p:spPr>
            <a:xfrm>
              <a:off x="4534959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4534959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534959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4718138" y="3244799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4718138" y="3471988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4718138" y="369885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4901574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4901574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4901574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5085010" y="3244799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5085010" y="3471988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5085010" y="369885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" name="Google Shape;194;p5"/>
          <p:cNvSpPr/>
          <p:nvPr/>
        </p:nvSpPr>
        <p:spPr>
          <a:xfrm>
            <a:off x="0" y="-11105"/>
            <a:ext cx="2977156" cy="461723"/>
          </a:xfrm>
          <a:custGeom>
            <a:avLst/>
            <a:gdLst/>
            <a:ahLst/>
            <a:cxnLst/>
            <a:rect l="l" t="t" r="r" b="b"/>
            <a:pathLst>
              <a:path w="92949" h="28227" extrusionOk="0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p36"/>
          <p:cNvSpPr txBox="1">
            <a:spLocks noGrp="1"/>
          </p:cNvSpPr>
          <p:nvPr>
            <p:ph type="title"/>
          </p:nvPr>
        </p:nvSpPr>
        <p:spPr>
          <a:xfrm>
            <a:off x="1163049" y="2393850"/>
            <a:ext cx="4417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38" name="Google Shape;1538;p36"/>
          <p:cNvSpPr txBox="1">
            <a:spLocks noGrp="1"/>
          </p:cNvSpPr>
          <p:nvPr>
            <p:ph type="title" idx="2" hasCustomPrompt="1"/>
          </p:nvPr>
        </p:nvSpPr>
        <p:spPr>
          <a:xfrm>
            <a:off x="1163038" y="1117000"/>
            <a:ext cx="1038300" cy="1039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39" name="Google Shape;1539;p36"/>
          <p:cNvSpPr txBox="1">
            <a:spLocks noGrp="1"/>
          </p:cNvSpPr>
          <p:nvPr>
            <p:ph type="subTitle" idx="1"/>
          </p:nvPr>
        </p:nvSpPr>
        <p:spPr>
          <a:xfrm>
            <a:off x="1163049" y="3235650"/>
            <a:ext cx="44175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40" name="Google Shape;1540;p36"/>
          <p:cNvSpPr/>
          <p:nvPr/>
        </p:nvSpPr>
        <p:spPr>
          <a:xfrm>
            <a:off x="0" y="4608500"/>
            <a:ext cx="715066" cy="534723"/>
          </a:xfrm>
          <a:custGeom>
            <a:avLst/>
            <a:gdLst/>
            <a:ahLst/>
            <a:cxnLst/>
            <a:rect l="l" t="t" r="r" b="b"/>
            <a:pathLst>
              <a:path w="54357" h="47925" extrusionOk="0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1" name="Google Shape;1541;p36"/>
          <p:cNvSpPr/>
          <p:nvPr/>
        </p:nvSpPr>
        <p:spPr>
          <a:xfrm>
            <a:off x="0" y="-84130"/>
            <a:ext cx="2977156" cy="534690"/>
          </a:xfrm>
          <a:custGeom>
            <a:avLst/>
            <a:gdLst/>
            <a:ahLst/>
            <a:cxnLst/>
            <a:rect l="l" t="t" r="r" b="b"/>
            <a:pathLst>
              <a:path w="92949" h="28227" extrusionOk="0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2" name="Google Shape;1542;p36"/>
          <p:cNvSpPr/>
          <p:nvPr/>
        </p:nvSpPr>
        <p:spPr>
          <a:xfrm>
            <a:off x="8539349" y="1073915"/>
            <a:ext cx="604374" cy="2161641"/>
          </a:xfrm>
          <a:custGeom>
            <a:avLst/>
            <a:gdLst/>
            <a:ahLst/>
            <a:cxnLst/>
            <a:rect l="l" t="t" r="r" b="b"/>
            <a:pathLst>
              <a:path w="18869" h="67488" extrusionOk="0">
                <a:moveTo>
                  <a:pt x="0" y="0"/>
                </a:moveTo>
                <a:lnTo>
                  <a:pt x="0" y="67488"/>
                </a:lnTo>
                <a:lnTo>
                  <a:pt x="18868" y="67488"/>
                </a:lnTo>
                <a:lnTo>
                  <a:pt x="1886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3" name="Google Shape;1543;p36"/>
          <p:cNvSpPr/>
          <p:nvPr/>
        </p:nvSpPr>
        <p:spPr>
          <a:xfrm>
            <a:off x="3539175" y="450568"/>
            <a:ext cx="5604730" cy="32"/>
          </a:xfrm>
          <a:custGeom>
            <a:avLst/>
            <a:gdLst/>
            <a:ahLst/>
            <a:cxnLst/>
            <a:rect l="l" t="t" r="r" b="b"/>
            <a:pathLst>
              <a:path w="257748" h="1" fill="none" extrusionOk="0">
                <a:moveTo>
                  <a:pt x="0" y="0"/>
                </a:moveTo>
                <a:lnTo>
                  <a:pt x="257747" y="0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4" name="Google Shape;1544;p36"/>
          <p:cNvSpPr/>
          <p:nvPr/>
        </p:nvSpPr>
        <p:spPr>
          <a:xfrm>
            <a:off x="1903538" y="4783984"/>
            <a:ext cx="847546" cy="183756"/>
          </a:xfrm>
          <a:custGeom>
            <a:avLst/>
            <a:gdLst/>
            <a:ahLst/>
            <a:cxnLst/>
            <a:rect l="l" t="t" r="r" b="b"/>
            <a:pathLst>
              <a:path w="26461" h="5737" fill="none" extrusionOk="0">
                <a:moveTo>
                  <a:pt x="26460" y="0"/>
                </a:moveTo>
                <a:lnTo>
                  <a:pt x="0" y="0"/>
                </a:lnTo>
                <a:lnTo>
                  <a:pt x="0" y="5736"/>
                </a:lnTo>
                <a:lnTo>
                  <a:pt x="26460" y="5736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5" name="Google Shape;1545;p36"/>
          <p:cNvSpPr/>
          <p:nvPr/>
        </p:nvSpPr>
        <p:spPr>
          <a:xfrm>
            <a:off x="-117131" y="1344075"/>
            <a:ext cx="577789" cy="1900756"/>
          </a:xfrm>
          <a:custGeom>
            <a:avLst/>
            <a:gdLst/>
            <a:ahLst/>
            <a:cxnLst/>
            <a:rect l="l" t="t" r="r" b="b"/>
            <a:pathLst>
              <a:path w="18039" h="59343" fill="none" extrusionOk="0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6" name="Google Shape;1546;p36"/>
          <p:cNvSpPr/>
          <p:nvPr/>
        </p:nvSpPr>
        <p:spPr>
          <a:xfrm>
            <a:off x="8782570" y="2384150"/>
            <a:ext cx="417602" cy="2759128"/>
          </a:xfrm>
          <a:custGeom>
            <a:avLst/>
            <a:gdLst/>
            <a:ahLst/>
            <a:cxnLst/>
            <a:rect l="l" t="t" r="r" b="b"/>
            <a:pathLst>
              <a:path w="9440" h="86142" fill="none" extrusionOk="0">
                <a:moveTo>
                  <a:pt x="1" y="86142"/>
                </a:moveTo>
                <a:lnTo>
                  <a:pt x="1" y="1"/>
                </a:lnTo>
                <a:lnTo>
                  <a:pt x="9439" y="1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36"/>
          <p:cNvSpPr/>
          <p:nvPr/>
        </p:nvSpPr>
        <p:spPr>
          <a:xfrm>
            <a:off x="3539178" y="-32"/>
            <a:ext cx="3019148" cy="140035"/>
          </a:xfrm>
          <a:custGeom>
            <a:avLst/>
            <a:gdLst/>
            <a:ahLst/>
            <a:cxnLst/>
            <a:rect l="l" t="t" r="r" b="b"/>
            <a:pathLst>
              <a:path w="94260" h="4372" fill="none" extrusionOk="0">
                <a:moveTo>
                  <a:pt x="0" y="0"/>
                </a:moveTo>
                <a:lnTo>
                  <a:pt x="0" y="4371"/>
                </a:lnTo>
                <a:lnTo>
                  <a:pt x="94260" y="4371"/>
                </a:lnTo>
                <a:lnTo>
                  <a:pt x="94260" y="0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8" name="Google Shape;1548;p36"/>
          <p:cNvGrpSpPr/>
          <p:nvPr/>
        </p:nvGrpSpPr>
        <p:grpSpPr>
          <a:xfrm>
            <a:off x="7600935" y="-69083"/>
            <a:ext cx="1422164" cy="425775"/>
            <a:chOff x="7459810" y="1126912"/>
            <a:chExt cx="1422164" cy="425775"/>
          </a:xfrm>
        </p:grpSpPr>
        <p:sp>
          <p:nvSpPr>
            <p:cNvPr id="1549" name="Google Shape;1549;p36"/>
            <p:cNvSpPr/>
            <p:nvPr/>
          </p:nvSpPr>
          <p:spPr>
            <a:xfrm>
              <a:off x="882252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6"/>
            <p:cNvSpPr/>
            <p:nvPr/>
          </p:nvSpPr>
          <p:spPr>
            <a:xfrm>
              <a:off x="8595338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6"/>
            <p:cNvSpPr/>
            <p:nvPr/>
          </p:nvSpPr>
          <p:spPr>
            <a:xfrm>
              <a:off x="8368469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6"/>
            <p:cNvSpPr/>
            <p:nvPr/>
          </p:nvSpPr>
          <p:spPr>
            <a:xfrm>
              <a:off x="8141312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6"/>
            <p:cNvSpPr/>
            <p:nvPr/>
          </p:nvSpPr>
          <p:spPr>
            <a:xfrm>
              <a:off x="791415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6"/>
            <p:cNvSpPr/>
            <p:nvPr/>
          </p:nvSpPr>
          <p:spPr>
            <a:xfrm>
              <a:off x="7686967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6"/>
            <p:cNvSpPr/>
            <p:nvPr/>
          </p:nvSpPr>
          <p:spPr>
            <a:xfrm>
              <a:off x="7459810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6"/>
            <p:cNvSpPr/>
            <p:nvPr/>
          </p:nvSpPr>
          <p:spPr>
            <a:xfrm>
              <a:off x="882252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6"/>
            <p:cNvSpPr/>
            <p:nvPr/>
          </p:nvSpPr>
          <p:spPr>
            <a:xfrm>
              <a:off x="8595338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6"/>
            <p:cNvSpPr/>
            <p:nvPr/>
          </p:nvSpPr>
          <p:spPr>
            <a:xfrm>
              <a:off x="8368469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6"/>
            <p:cNvSpPr/>
            <p:nvPr/>
          </p:nvSpPr>
          <p:spPr>
            <a:xfrm>
              <a:off x="8141312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6"/>
            <p:cNvSpPr/>
            <p:nvPr/>
          </p:nvSpPr>
          <p:spPr>
            <a:xfrm>
              <a:off x="791415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6"/>
            <p:cNvSpPr/>
            <p:nvPr/>
          </p:nvSpPr>
          <p:spPr>
            <a:xfrm>
              <a:off x="7686967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6"/>
            <p:cNvSpPr/>
            <p:nvPr/>
          </p:nvSpPr>
          <p:spPr>
            <a:xfrm>
              <a:off x="7459810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6"/>
            <p:cNvSpPr/>
            <p:nvPr/>
          </p:nvSpPr>
          <p:spPr>
            <a:xfrm>
              <a:off x="882252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6"/>
            <p:cNvSpPr/>
            <p:nvPr/>
          </p:nvSpPr>
          <p:spPr>
            <a:xfrm>
              <a:off x="8595338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6"/>
            <p:cNvSpPr/>
            <p:nvPr/>
          </p:nvSpPr>
          <p:spPr>
            <a:xfrm>
              <a:off x="8368469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6"/>
            <p:cNvSpPr/>
            <p:nvPr/>
          </p:nvSpPr>
          <p:spPr>
            <a:xfrm>
              <a:off x="8141312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6"/>
            <p:cNvSpPr/>
            <p:nvPr/>
          </p:nvSpPr>
          <p:spPr>
            <a:xfrm>
              <a:off x="791415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6"/>
            <p:cNvSpPr/>
            <p:nvPr/>
          </p:nvSpPr>
          <p:spPr>
            <a:xfrm>
              <a:off x="7686967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6"/>
            <p:cNvSpPr/>
            <p:nvPr/>
          </p:nvSpPr>
          <p:spPr>
            <a:xfrm>
              <a:off x="7459810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0" name="Google Shape;1570;p36"/>
          <p:cNvGrpSpPr/>
          <p:nvPr/>
        </p:nvGrpSpPr>
        <p:grpSpPr>
          <a:xfrm>
            <a:off x="151440" y="1557235"/>
            <a:ext cx="426095" cy="1195007"/>
            <a:chOff x="268563" y="1557235"/>
            <a:chExt cx="426095" cy="1195007"/>
          </a:xfrm>
        </p:grpSpPr>
        <p:sp>
          <p:nvSpPr>
            <p:cNvPr id="1571" name="Google Shape;1571;p36"/>
            <p:cNvSpPr/>
            <p:nvPr/>
          </p:nvSpPr>
          <p:spPr>
            <a:xfrm>
              <a:off x="268563" y="1557235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6"/>
            <p:cNvSpPr/>
            <p:nvPr/>
          </p:nvSpPr>
          <p:spPr>
            <a:xfrm>
              <a:off x="268563" y="1784391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6"/>
            <p:cNvSpPr/>
            <p:nvPr/>
          </p:nvSpPr>
          <p:spPr>
            <a:xfrm>
              <a:off x="268563" y="2011548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6"/>
            <p:cNvSpPr/>
            <p:nvPr/>
          </p:nvSpPr>
          <p:spPr>
            <a:xfrm>
              <a:off x="268563" y="223873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6"/>
            <p:cNvSpPr/>
            <p:nvPr/>
          </p:nvSpPr>
          <p:spPr>
            <a:xfrm>
              <a:off x="268563" y="2465894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6"/>
            <p:cNvSpPr/>
            <p:nvPr/>
          </p:nvSpPr>
          <p:spPr>
            <a:xfrm>
              <a:off x="268563" y="2693050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6"/>
            <p:cNvSpPr/>
            <p:nvPr/>
          </p:nvSpPr>
          <p:spPr>
            <a:xfrm>
              <a:off x="452030" y="1557235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6"/>
            <p:cNvSpPr/>
            <p:nvPr/>
          </p:nvSpPr>
          <p:spPr>
            <a:xfrm>
              <a:off x="452030" y="1784391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6"/>
            <p:cNvSpPr/>
            <p:nvPr/>
          </p:nvSpPr>
          <p:spPr>
            <a:xfrm>
              <a:off x="452030" y="2011548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6"/>
            <p:cNvSpPr/>
            <p:nvPr/>
          </p:nvSpPr>
          <p:spPr>
            <a:xfrm>
              <a:off x="452030" y="223873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6"/>
            <p:cNvSpPr/>
            <p:nvPr/>
          </p:nvSpPr>
          <p:spPr>
            <a:xfrm>
              <a:off x="452030" y="2465894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6"/>
            <p:cNvSpPr/>
            <p:nvPr/>
          </p:nvSpPr>
          <p:spPr>
            <a:xfrm>
              <a:off x="452030" y="2693050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6"/>
            <p:cNvSpPr/>
            <p:nvPr/>
          </p:nvSpPr>
          <p:spPr>
            <a:xfrm>
              <a:off x="635466" y="1557235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6"/>
            <p:cNvSpPr/>
            <p:nvPr/>
          </p:nvSpPr>
          <p:spPr>
            <a:xfrm>
              <a:off x="635466" y="1784391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6"/>
            <p:cNvSpPr/>
            <p:nvPr/>
          </p:nvSpPr>
          <p:spPr>
            <a:xfrm>
              <a:off x="635466" y="2011548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6"/>
            <p:cNvSpPr/>
            <p:nvPr/>
          </p:nvSpPr>
          <p:spPr>
            <a:xfrm>
              <a:off x="635466" y="223873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6"/>
            <p:cNvSpPr/>
            <p:nvPr/>
          </p:nvSpPr>
          <p:spPr>
            <a:xfrm>
              <a:off x="635466" y="2465894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6"/>
            <p:cNvSpPr/>
            <p:nvPr/>
          </p:nvSpPr>
          <p:spPr>
            <a:xfrm>
              <a:off x="635466" y="2693050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9" name="Google Shape;1589;p36"/>
          <p:cNvGrpSpPr/>
          <p:nvPr/>
        </p:nvGrpSpPr>
        <p:grpSpPr>
          <a:xfrm>
            <a:off x="7021169" y="4518483"/>
            <a:ext cx="1995753" cy="405561"/>
            <a:chOff x="7021169" y="4518483"/>
            <a:chExt cx="1995753" cy="405561"/>
          </a:xfrm>
        </p:grpSpPr>
        <p:sp>
          <p:nvSpPr>
            <p:cNvPr id="1590" name="Google Shape;1590;p36"/>
            <p:cNvSpPr/>
            <p:nvPr/>
          </p:nvSpPr>
          <p:spPr>
            <a:xfrm flipH="1">
              <a:off x="7021169" y="4518483"/>
              <a:ext cx="99259" cy="99227"/>
            </a:xfrm>
            <a:custGeom>
              <a:avLst/>
              <a:gdLst/>
              <a:ahLst/>
              <a:cxnLst/>
              <a:rect l="l" t="t" r="r" b="b"/>
              <a:pathLst>
                <a:path w="3097" h="3096" extrusionOk="0">
                  <a:moveTo>
                    <a:pt x="1" y="0"/>
                  </a:moveTo>
                  <a:lnTo>
                    <a:pt x="1" y="3096"/>
                  </a:lnTo>
                  <a:lnTo>
                    <a:pt x="3096" y="3096"/>
                  </a:lnTo>
                  <a:lnTo>
                    <a:pt x="30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6"/>
            <p:cNvSpPr/>
            <p:nvPr/>
          </p:nvSpPr>
          <p:spPr>
            <a:xfrm flipH="1">
              <a:off x="7400673" y="4518483"/>
              <a:ext cx="99227" cy="99227"/>
            </a:xfrm>
            <a:custGeom>
              <a:avLst/>
              <a:gdLst/>
              <a:ahLst/>
              <a:cxnLst/>
              <a:rect l="l" t="t" r="r" b="b"/>
              <a:pathLst>
                <a:path w="3096" h="3096" extrusionOk="0">
                  <a:moveTo>
                    <a:pt x="0" y="0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6"/>
            <p:cNvSpPr/>
            <p:nvPr/>
          </p:nvSpPr>
          <p:spPr>
            <a:xfrm flipH="1">
              <a:off x="7779696" y="4518483"/>
              <a:ext cx="99227" cy="99227"/>
            </a:xfrm>
            <a:custGeom>
              <a:avLst/>
              <a:gdLst/>
              <a:ahLst/>
              <a:cxnLst/>
              <a:rect l="l" t="t" r="r" b="b"/>
              <a:pathLst>
                <a:path w="3096" h="3096" extrusionOk="0">
                  <a:moveTo>
                    <a:pt x="0" y="0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6"/>
            <p:cNvSpPr/>
            <p:nvPr/>
          </p:nvSpPr>
          <p:spPr>
            <a:xfrm flipH="1">
              <a:off x="8159168" y="4518483"/>
              <a:ext cx="99227" cy="99227"/>
            </a:xfrm>
            <a:custGeom>
              <a:avLst/>
              <a:gdLst/>
              <a:ahLst/>
              <a:cxnLst/>
              <a:rect l="l" t="t" r="r" b="b"/>
              <a:pathLst>
                <a:path w="3096" h="3096" extrusionOk="0">
                  <a:moveTo>
                    <a:pt x="0" y="0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6"/>
            <p:cNvSpPr/>
            <p:nvPr/>
          </p:nvSpPr>
          <p:spPr>
            <a:xfrm flipH="1">
              <a:off x="8538192" y="4518483"/>
              <a:ext cx="99227" cy="99227"/>
            </a:xfrm>
            <a:custGeom>
              <a:avLst/>
              <a:gdLst/>
              <a:ahLst/>
              <a:cxnLst/>
              <a:rect l="l" t="t" r="r" b="b"/>
              <a:pathLst>
                <a:path w="3096" h="3096" extrusionOk="0">
                  <a:moveTo>
                    <a:pt x="0" y="0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6"/>
            <p:cNvSpPr/>
            <p:nvPr/>
          </p:nvSpPr>
          <p:spPr>
            <a:xfrm flipH="1">
              <a:off x="8917664" y="4518483"/>
              <a:ext cx="99259" cy="99227"/>
            </a:xfrm>
            <a:custGeom>
              <a:avLst/>
              <a:gdLst/>
              <a:ahLst/>
              <a:cxnLst/>
              <a:rect l="l" t="t" r="r" b="b"/>
              <a:pathLst>
                <a:path w="3097" h="3096" extrusionOk="0">
                  <a:moveTo>
                    <a:pt x="1" y="0"/>
                  </a:moveTo>
                  <a:lnTo>
                    <a:pt x="1" y="3096"/>
                  </a:lnTo>
                  <a:lnTo>
                    <a:pt x="3096" y="3096"/>
                  </a:lnTo>
                  <a:lnTo>
                    <a:pt x="30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6"/>
            <p:cNvSpPr/>
            <p:nvPr/>
          </p:nvSpPr>
          <p:spPr>
            <a:xfrm flipH="1">
              <a:off x="7021169" y="4824785"/>
              <a:ext cx="99259" cy="99259"/>
            </a:xfrm>
            <a:custGeom>
              <a:avLst/>
              <a:gdLst/>
              <a:ahLst/>
              <a:cxnLst/>
              <a:rect l="l" t="t" r="r" b="b"/>
              <a:pathLst>
                <a:path w="3097" h="3097" extrusionOk="0">
                  <a:moveTo>
                    <a:pt x="1" y="1"/>
                  </a:moveTo>
                  <a:lnTo>
                    <a:pt x="1" y="3096"/>
                  </a:lnTo>
                  <a:lnTo>
                    <a:pt x="3096" y="3096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6"/>
            <p:cNvSpPr/>
            <p:nvPr/>
          </p:nvSpPr>
          <p:spPr>
            <a:xfrm flipH="1">
              <a:off x="7400673" y="4824785"/>
              <a:ext cx="99227" cy="99259"/>
            </a:xfrm>
            <a:custGeom>
              <a:avLst/>
              <a:gdLst/>
              <a:ahLst/>
              <a:cxnLst/>
              <a:rect l="l" t="t" r="r" b="b"/>
              <a:pathLst>
                <a:path w="3096" h="3097" extrusionOk="0">
                  <a:moveTo>
                    <a:pt x="0" y="1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6"/>
            <p:cNvSpPr/>
            <p:nvPr/>
          </p:nvSpPr>
          <p:spPr>
            <a:xfrm flipH="1">
              <a:off x="7779696" y="4824785"/>
              <a:ext cx="99227" cy="99259"/>
            </a:xfrm>
            <a:custGeom>
              <a:avLst/>
              <a:gdLst/>
              <a:ahLst/>
              <a:cxnLst/>
              <a:rect l="l" t="t" r="r" b="b"/>
              <a:pathLst>
                <a:path w="3096" h="3097" extrusionOk="0">
                  <a:moveTo>
                    <a:pt x="0" y="1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6"/>
            <p:cNvSpPr/>
            <p:nvPr/>
          </p:nvSpPr>
          <p:spPr>
            <a:xfrm flipH="1">
              <a:off x="8159168" y="4824785"/>
              <a:ext cx="99227" cy="99259"/>
            </a:xfrm>
            <a:custGeom>
              <a:avLst/>
              <a:gdLst/>
              <a:ahLst/>
              <a:cxnLst/>
              <a:rect l="l" t="t" r="r" b="b"/>
              <a:pathLst>
                <a:path w="3096" h="3097" extrusionOk="0">
                  <a:moveTo>
                    <a:pt x="0" y="1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6"/>
            <p:cNvSpPr/>
            <p:nvPr/>
          </p:nvSpPr>
          <p:spPr>
            <a:xfrm flipH="1">
              <a:off x="8538192" y="4824785"/>
              <a:ext cx="99227" cy="99259"/>
            </a:xfrm>
            <a:custGeom>
              <a:avLst/>
              <a:gdLst/>
              <a:ahLst/>
              <a:cxnLst/>
              <a:rect l="l" t="t" r="r" b="b"/>
              <a:pathLst>
                <a:path w="3096" h="3097" extrusionOk="0">
                  <a:moveTo>
                    <a:pt x="0" y="1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6"/>
            <p:cNvSpPr/>
            <p:nvPr/>
          </p:nvSpPr>
          <p:spPr>
            <a:xfrm flipH="1">
              <a:off x="8917664" y="4824785"/>
              <a:ext cx="99259" cy="99259"/>
            </a:xfrm>
            <a:custGeom>
              <a:avLst/>
              <a:gdLst/>
              <a:ahLst/>
              <a:cxnLst/>
              <a:rect l="l" t="t" r="r" b="b"/>
              <a:pathLst>
                <a:path w="3097" h="3097" extrusionOk="0">
                  <a:moveTo>
                    <a:pt x="1" y="1"/>
                  </a:moveTo>
                  <a:lnTo>
                    <a:pt x="1" y="3096"/>
                  </a:lnTo>
                  <a:lnTo>
                    <a:pt x="3096" y="3096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2" name="Google Shape;1602;p36"/>
          <p:cNvSpPr/>
          <p:nvPr/>
        </p:nvSpPr>
        <p:spPr>
          <a:xfrm flipH="1">
            <a:off x="5246304" y="4723786"/>
            <a:ext cx="3897697" cy="839454"/>
          </a:xfrm>
          <a:custGeom>
            <a:avLst/>
            <a:gdLst/>
            <a:ahLst/>
            <a:cxnLst/>
            <a:rect l="l" t="t" r="r" b="b"/>
            <a:pathLst>
              <a:path w="121613" h="26192" fill="none" extrusionOk="0">
                <a:moveTo>
                  <a:pt x="0" y="1"/>
                </a:moveTo>
                <a:lnTo>
                  <a:pt x="121612" y="1"/>
                </a:lnTo>
                <a:lnTo>
                  <a:pt x="121612" y="26192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426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05" name="Google Shape;1605;p37"/>
          <p:cNvSpPr txBox="1">
            <a:spLocks noGrp="1"/>
          </p:cNvSpPr>
          <p:nvPr>
            <p:ph type="body" idx="1"/>
          </p:nvPr>
        </p:nvSpPr>
        <p:spPr>
          <a:xfrm>
            <a:off x="1000950" y="1152475"/>
            <a:ext cx="7142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sz="1400"/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606" name="Google Shape;1606;p37"/>
          <p:cNvSpPr/>
          <p:nvPr/>
        </p:nvSpPr>
        <p:spPr>
          <a:xfrm rot="10800000">
            <a:off x="6164569" y="4692721"/>
            <a:ext cx="2977156" cy="465181"/>
          </a:xfrm>
          <a:custGeom>
            <a:avLst/>
            <a:gdLst/>
            <a:ahLst/>
            <a:cxnLst/>
            <a:rect l="l" t="t" r="r" b="b"/>
            <a:pathLst>
              <a:path w="92949" h="28227" extrusionOk="0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7" name="Google Shape;1607;p37"/>
          <p:cNvGrpSpPr/>
          <p:nvPr/>
        </p:nvGrpSpPr>
        <p:grpSpPr>
          <a:xfrm rot="10800000">
            <a:off x="118623" y="4786593"/>
            <a:ext cx="1422164" cy="425775"/>
            <a:chOff x="7459810" y="1126912"/>
            <a:chExt cx="1422164" cy="425775"/>
          </a:xfrm>
        </p:grpSpPr>
        <p:sp>
          <p:nvSpPr>
            <p:cNvPr id="1608" name="Google Shape;1608;p37"/>
            <p:cNvSpPr/>
            <p:nvPr/>
          </p:nvSpPr>
          <p:spPr>
            <a:xfrm>
              <a:off x="882252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7"/>
            <p:cNvSpPr/>
            <p:nvPr/>
          </p:nvSpPr>
          <p:spPr>
            <a:xfrm>
              <a:off x="8595338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7"/>
            <p:cNvSpPr/>
            <p:nvPr/>
          </p:nvSpPr>
          <p:spPr>
            <a:xfrm>
              <a:off x="8368469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7"/>
            <p:cNvSpPr/>
            <p:nvPr/>
          </p:nvSpPr>
          <p:spPr>
            <a:xfrm>
              <a:off x="8141312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7"/>
            <p:cNvSpPr/>
            <p:nvPr/>
          </p:nvSpPr>
          <p:spPr>
            <a:xfrm>
              <a:off x="791415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7"/>
            <p:cNvSpPr/>
            <p:nvPr/>
          </p:nvSpPr>
          <p:spPr>
            <a:xfrm>
              <a:off x="7686967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7"/>
            <p:cNvSpPr/>
            <p:nvPr/>
          </p:nvSpPr>
          <p:spPr>
            <a:xfrm>
              <a:off x="7459810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7"/>
            <p:cNvSpPr/>
            <p:nvPr/>
          </p:nvSpPr>
          <p:spPr>
            <a:xfrm>
              <a:off x="882252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7"/>
            <p:cNvSpPr/>
            <p:nvPr/>
          </p:nvSpPr>
          <p:spPr>
            <a:xfrm>
              <a:off x="8595338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7"/>
            <p:cNvSpPr/>
            <p:nvPr/>
          </p:nvSpPr>
          <p:spPr>
            <a:xfrm>
              <a:off x="8368469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7"/>
            <p:cNvSpPr/>
            <p:nvPr/>
          </p:nvSpPr>
          <p:spPr>
            <a:xfrm>
              <a:off x="8141312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7"/>
            <p:cNvSpPr/>
            <p:nvPr/>
          </p:nvSpPr>
          <p:spPr>
            <a:xfrm>
              <a:off x="791415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7"/>
            <p:cNvSpPr/>
            <p:nvPr/>
          </p:nvSpPr>
          <p:spPr>
            <a:xfrm>
              <a:off x="7686967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7"/>
            <p:cNvSpPr/>
            <p:nvPr/>
          </p:nvSpPr>
          <p:spPr>
            <a:xfrm>
              <a:off x="7459810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7"/>
            <p:cNvSpPr/>
            <p:nvPr/>
          </p:nvSpPr>
          <p:spPr>
            <a:xfrm>
              <a:off x="882252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7"/>
            <p:cNvSpPr/>
            <p:nvPr/>
          </p:nvSpPr>
          <p:spPr>
            <a:xfrm>
              <a:off x="8595338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7"/>
            <p:cNvSpPr/>
            <p:nvPr/>
          </p:nvSpPr>
          <p:spPr>
            <a:xfrm>
              <a:off x="8368469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7"/>
            <p:cNvSpPr/>
            <p:nvPr/>
          </p:nvSpPr>
          <p:spPr>
            <a:xfrm>
              <a:off x="8141312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7"/>
            <p:cNvSpPr/>
            <p:nvPr/>
          </p:nvSpPr>
          <p:spPr>
            <a:xfrm>
              <a:off x="791415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7"/>
            <p:cNvSpPr/>
            <p:nvPr/>
          </p:nvSpPr>
          <p:spPr>
            <a:xfrm>
              <a:off x="7686967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7"/>
            <p:cNvSpPr/>
            <p:nvPr/>
          </p:nvSpPr>
          <p:spPr>
            <a:xfrm>
              <a:off x="7459810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9" name="Google Shape;1629;p37"/>
          <p:cNvGrpSpPr/>
          <p:nvPr/>
        </p:nvGrpSpPr>
        <p:grpSpPr>
          <a:xfrm rot="10800000">
            <a:off x="-2175" y="-98780"/>
            <a:ext cx="609243" cy="513505"/>
            <a:chOff x="4534959" y="3244799"/>
            <a:chExt cx="609243" cy="513505"/>
          </a:xfrm>
        </p:grpSpPr>
        <p:sp>
          <p:nvSpPr>
            <p:cNvPr id="1630" name="Google Shape;1630;p37"/>
            <p:cNvSpPr/>
            <p:nvPr/>
          </p:nvSpPr>
          <p:spPr>
            <a:xfrm>
              <a:off x="4534959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7"/>
            <p:cNvSpPr/>
            <p:nvPr/>
          </p:nvSpPr>
          <p:spPr>
            <a:xfrm>
              <a:off x="4534959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7"/>
            <p:cNvSpPr/>
            <p:nvPr/>
          </p:nvSpPr>
          <p:spPr>
            <a:xfrm>
              <a:off x="4534959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7"/>
            <p:cNvSpPr/>
            <p:nvPr/>
          </p:nvSpPr>
          <p:spPr>
            <a:xfrm>
              <a:off x="4718138" y="3244799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7"/>
            <p:cNvSpPr/>
            <p:nvPr/>
          </p:nvSpPr>
          <p:spPr>
            <a:xfrm>
              <a:off x="4718138" y="3471988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7"/>
            <p:cNvSpPr/>
            <p:nvPr/>
          </p:nvSpPr>
          <p:spPr>
            <a:xfrm>
              <a:off x="4718138" y="369885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7"/>
            <p:cNvSpPr/>
            <p:nvPr/>
          </p:nvSpPr>
          <p:spPr>
            <a:xfrm>
              <a:off x="4901574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7"/>
            <p:cNvSpPr/>
            <p:nvPr/>
          </p:nvSpPr>
          <p:spPr>
            <a:xfrm>
              <a:off x="4901574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7"/>
            <p:cNvSpPr/>
            <p:nvPr/>
          </p:nvSpPr>
          <p:spPr>
            <a:xfrm>
              <a:off x="4901574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7"/>
            <p:cNvSpPr/>
            <p:nvPr/>
          </p:nvSpPr>
          <p:spPr>
            <a:xfrm>
              <a:off x="5085010" y="3244799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7"/>
            <p:cNvSpPr/>
            <p:nvPr/>
          </p:nvSpPr>
          <p:spPr>
            <a:xfrm>
              <a:off x="5085010" y="3471988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7"/>
            <p:cNvSpPr/>
            <p:nvPr/>
          </p:nvSpPr>
          <p:spPr>
            <a:xfrm>
              <a:off x="5085010" y="369885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2" name="Google Shape;1642;p37"/>
          <p:cNvSpPr/>
          <p:nvPr/>
        </p:nvSpPr>
        <p:spPr>
          <a:xfrm rot="5400000" flipH="1">
            <a:off x="-728393" y="2314857"/>
            <a:ext cx="1793990" cy="480947"/>
          </a:xfrm>
          <a:custGeom>
            <a:avLst/>
            <a:gdLst/>
            <a:ahLst/>
            <a:cxnLst/>
            <a:rect l="l" t="t" r="r" b="b"/>
            <a:pathLst>
              <a:path w="26461" h="5737" fill="none" extrusionOk="0">
                <a:moveTo>
                  <a:pt x="26460" y="0"/>
                </a:moveTo>
                <a:lnTo>
                  <a:pt x="0" y="0"/>
                </a:lnTo>
                <a:lnTo>
                  <a:pt x="0" y="5736"/>
                </a:lnTo>
                <a:lnTo>
                  <a:pt x="26460" y="5736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Google Shape;1644;p38"/>
          <p:cNvSpPr txBox="1">
            <a:spLocks noGrp="1"/>
          </p:cNvSpPr>
          <p:nvPr>
            <p:ph type="subTitle" idx="1"/>
          </p:nvPr>
        </p:nvSpPr>
        <p:spPr>
          <a:xfrm>
            <a:off x="1213775" y="2701350"/>
            <a:ext cx="3061500" cy="530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45" name="Google Shape;1645;p38"/>
          <p:cNvSpPr txBox="1">
            <a:spLocks noGrp="1"/>
          </p:cNvSpPr>
          <p:nvPr>
            <p:ph type="subTitle" idx="2"/>
          </p:nvPr>
        </p:nvSpPr>
        <p:spPr>
          <a:xfrm>
            <a:off x="4868625" y="2701350"/>
            <a:ext cx="3061500" cy="530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46" name="Google Shape;1646;p38"/>
          <p:cNvSpPr txBox="1">
            <a:spLocks noGrp="1"/>
          </p:cNvSpPr>
          <p:nvPr>
            <p:ph type="subTitle" idx="3"/>
          </p:nvPr>
        </p:nvSpPr>
        <p:spPr>
          <a:xfrm>
            <a:off x="1213775" y="3231750"/>
            <a:ext cx="30615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47" name="Google Shape;1647;p38"/>
          <p:cNvSpPr txBox="1">
            <a:spLocks noGrp="1"/>
          </p:cNvSpPr>
          <p:nvPr>
            <p:ph type="subTitle" idx="4"/>
          </p:nvPr>
        </p:nvSpPr>
        <p:spPr>
          <a:xfrm>
            <a:off x="4868625" y="3231750"/>
            <a:ext cx="30615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48" name="Google Shape;1648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49" name="Google Shape;1649;p38"/>
          <p:cNvSpPr/>
          <p:nvPr/>
        </p:nvSpPr>
        <p:spPr>
          <a:xfrm>
            <a:off x="0" y="4608500"/>
            <a:ext cx="715066" cy="534723"/>
          </a:xfrm>
          <a:custGeom>
            <a:avLst/>
            <a:gdLst/>
            <a:ahLst/>
            <a:cxnLst/>
            <a:rect l="l" t="t" r="r" b="b"/>
            <a:pathLst>
              <a:path w="54357" h="47925" extrusionOk="0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0" name="Google Shape;1650;p38"/>
          <p:cNvSpPr/>
          <p:nvPr/>
        </p:nvSpPr>
        <p:spPr>
          <a:xfrm>
            <a:off x="8539349" y="1073915"/>
            <a:ext cx="604374" cy="2161641"/>
          </a:xfrm>
          <a:custGeom>
            <a:avLst/>
            <a:gdLst/>
            <a:ahLst/>
            <a:cxnLst/>
            <a:rect l="l" t="t" r="r" b="b"/>
            <a:pathLst>
              <a:path w="18869" h="67488" extrusionOk="0">
                <a:moveTo>
                  <a:pt x="0" y="0"/>
                </a:moveTo>
                <a:lnTo>
                  <a:pt x="0" y="67488"/>
                </a:lnTo>
                <a:lnTo>
                  <a:pt x="18868" y="67488"/>
                </a:lnTo>
                <a:lnTo>
                  <a:pt x="188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" name="Google Shape;1651;p38"/>
          <p:cNvSpPr/>
          <p:nvPr/>
        </p:nvSpPr>
        <p:spPr>
          <a:xfrm>
            <a:off x="-117131" y="1344075"/>
            <a:ext cx="577789" cy="1900756"/>
          </a:xfrm>
          <a:custGeom>
            <a:avLst/>
            <a:gdLst/>
            <a:ahLst/>
            <a:cxnLst/>
            <a:rect l="l" t="t" r="r" b="b"/>
            <a:pathLst>
              <a:path w="18039" h="59343" fill="none" extrusionOk="0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" name="Google Shape;1652;p38"/>
          <p:cNvSpPr/>
          <p:nvPr/>
        </p:nvSpPr>
        <p:spPr>
          <a:xfrm>
            <a:off x="8841360" y="2384153"/>
            <a:ext cx="302363" cy="2759128"/>
          </a:xfrm>
          <a:custGeom>
            <a:avLst/>
            <a:gdLst/>
            <a:ahLst/>
            <a:cxnLst/>
            <a:rect l="l" t="t" r="r" b="b"/>
            <a:pathLst>
              <a:path w="9440" h="86142" fill="none" extrusionOk="0">
                <a:moveTo>
                  <a:pt x="1" y="86142"/>
                </a:moveTo>
                <a:lnTo>
                  <a:pt x="1" y="1"/>
                </a:lnTo>
                <a:lnTo>
                  <a:pt x="9439" y="1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3" name="Google Shape;1653;p38"/>
          <p:cNvGrpSpPr/>
          <p:nvPr/>
        </p:nvGrpSpPr>
        <p:grpSpPr>
          <a:xfrm>
            <a:off x="7600935" y="-69083"/>
            <a:ext cx="1422164" cy="425775"/>
            <a:chOff x="7459810" y="1126912"/>
            <a:chExt cx="1422164" cy="425775"/>
          </a:xfrm>
        </p:grpSpPr>
        <p:sp>
          <p:nvSpPr>
            <p:cNvPr id="1654" name="Google Shape;1654;p38"/>
            <p:cNvSpPr/>
            <p:nvPr/>
          </p:nvSpPr>
          <p:spPr>
            <a:xfrm>
              <a:off x="882252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8"/>
            <p:cNvSpPr/>
            <p:nvPr/>
          </p:nvSpPr>
          <p:spPr>
            <a:xfrm>
              <a:off x="8595338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8"/>
            <p:cNvSpPr/>
            <p:nvPr/>
          </p:nvSpPr>
          <p:spPr>
            <a:xfrm>
              <a:off x="8368469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8"/>
            <p:cNvSpPr/>
            <p:nvPr/>
          </p:nvSpPr>
          <p:spPr>
            <a:xfrm>
              <a:off x="8141312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8"/>
            <p:cNvSpPr/>
            <p:nvPr/>
          </p:nvSpPr>
          <p:spPr>
            <a:xfrm>
              <a:off x="791415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8"/>
            <p:cNvSpPr/>
            <p:nvPr/>
          </p:nvSpPr>
          <p:spPr>
            <a:xfrm>
              <a:off x="7686967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8"/>
            <p:cNvSpPr/>
            <p:nvPr/>
          </p:nvSpPr>
          <p:spPr>
            <a:xfrm>
              <a:off x="7459810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8"/>
            <p:cNvSpPr/>
            <p:nvPr/>
          </p:nvSpPr>
          <p:spPr>
            <a:xfrm>
              <a:off x="882252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8"/>
            <p:cNvSpPr/>
            <p:nvPr/>
          </p:nvSpPr>
          <p:spPr>
            <a:xfrm>
              <a:off x="8595338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8"/>
            <p:cNvSpPr/>
            <p:nvPr/>
          </p:nvSpPr>
          <p:spPr>
            <a:xfrm>
              <a:off x="8368469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8"/>
            <p:cNvSpPr/>
            <p:nvPr/>
          </p:nvSpPr>
          <p:spPr>
            <a:xfrm>
              <a:off x="8141312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8"/>
            <p:cNvSpPr/>
            <p:nvPr/>
          </p:nvSpPr>
          <p:spPr>
            <a:xfrm>
              <a:off x="791415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8"/>
            <p:cNvSpPr/>
            <p:nvPr/>
          </p:nvSpPr>
          <p:spPr>
            <a:xfrm>
              <a:off x="7686967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8"/>
            <p:cNvSpPr/>
            <p:nvPr/>
          </p:nvSpPr>
          <p:spPr>
            <a:xfrm>
              <a:off x="7459810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8"/>
            <p:cNvSpPr/>
            <p:nvPr/>
          </p:nvSpPr>
          <p:spPr>
            <a:xfrm>
              <a:off x="882252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8"/>
            <p:cNvSpPr/>
            <p:nvPr/>
          </p:nvSpPr>
          <p:spPr>
            <a:xfrm>
              <a:off x="8595338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8"/>
            <p:cNvSpPr/>
            <p:nvPr/>
          </p:nvSpPr>
          <p:spPr>
            <a:xfrm>
              <a:off x="8368469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8"/>
            <p:cNvSpPr/>
            <p:nvPr/>
          </p:nvSpPr>
          <p:spPr>
            <a:xfrm>
              <a:off x="8141312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8"/>
            <p:cNvSpPr/>
            <p:nvPr/>
          </p:nvSpPr>
          <p:spPr>
            <a:xfrm>
              <a:off x="791415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8"/>
            <p:cNvSpPr/>
            <p:nvPr/>
          </p:nvSpPr>
          <p:spPr>
            <a:xfrm>
              <a:off x="7686967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8"/>
            <p:cNvSpPr/>
            <p:nvPr/>
          </p:nvSpPr>
          <p:spPr>
            <a:xfrm>
              <a:off x="7459810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5" name="Google Shape;1675;p38"/>
          <p:cNvGrpSpPr/>
          <p:nvPr/>
        </p:nvGrpSpPr>
        <p:grpSpPr>
          <a:xfrm>
            <a:off x="52909" y="4351749"/>
            <a:ext cx="609243" cy="513505"/>
            <a:chOff x="4534959" y="3244799"/>
            <a:chExt cx="609243" cy="513505"/>
          </a:xfrm>
        </p:grpSpPr>
        <p:sp>
          <p:nvSpPr>
            <p:cNvPr id="1676" name="Google Shape;1676;p38"/>
            <p:cNvSpPr/>
            <p:nvPr/>
          </p:nvSpPr>
          <p:spPr>
            <a:xfrm>
              <a:off x="4534959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8"/>
            <p:cNvSpPr/>
            <p:nvPr/>
          </p:nvSpPr>
          <p:spPr>
            <a:xfrm>
              <a:off x="4534959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8"/>
            <p:cNvSpPr/>
            <p:nvPr/>
          </p:nvSpPr>
          <p:spPr>
            <a:xfrm>
              <a:off x="4534959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8"/>
            <p:cNvSpPr/>
            <p:nvPr/>
          </p:nvSpPr>
          <p:spPr>
            <a:xfrm>
              <a:off x="4718138" y="3244799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8"/>
            <p:cNvSpPr/>
            <p:nvPr/>
          </p:nvSpPr>
          <p:spPr>
            <a:xfrm>
              <a:off x="4718138" y="3471988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8"/>
            <p:cNvSpPr/>
            <p:nvPr/>
          </p:nvSpPr>
          <p:spPr>
            <a:xfrm>
              <a:off x="4718138" y="369885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8"/>
            <p:cNvSpPr/>
            <p:nvPr/>
          </p:nvSpPr>
          <p:spPr>
            <a:xfrm>
              <a:off x="4901574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8"/>
            <p:cNvSpPr/>
            <p:nvPr/>
          </p:nvSpPr>
          <p:spPr>
            <a:xfrm>
              <a:off x="4901574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8"/>
            <p:cNvSpPr/>
            <p:nvPr/>
          </p:nvSpPr>
          <p:spPr>
            <a:xfrm>
              <a:off x="4901574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8"/>
            <p:cNvSpPr/>
            <p:nvPr/>
          </p:nvSpPr>
          <p:spPr>
            <a:xfrm>
              <a:off x="5085010" y="3244799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8"/>
            <p:cNvSpPr/>
            <p:nvPr/>
          </p:nvSpPr>
          <p:spPr>
            <a:xfrm>
              <a:off x="5085010" y="3471988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8"/>
            <p:cNvSpPr/>
            <p:nvPr/>
          </p:nvSpPr>
          <p:spPr>
            <a:xfrm>
              <a:off x="5085010" y="369885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8" name="Google Shape;1688;p38"/>
          <p:cNvSpPr/>
          <p:nvPr/>
        </p:nvSpPr>
        <p:spPr>
          <a:xfrm>
            <a:off x="0" y="-11105"/>
            <a:ext cx="2977156" cy="461723"/>
          </a:xfrm>
          <a:custGeom>
            <a:avLst/>
            <a:gdLst/>
            <a:ahLst/>
            <a:cxnLst/>
            <a:rect l="l" t="t" r="r" b="b"/>
            <a:pathLst>
              <a:path w="92949" h="28227" extrusionOk="0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91" name="Google Shape;1691;p39"/>
          <p:cNvSpPr/>
          <p:nvPr/>
        </p:nvSpPr>
        <p:spPr>
          <a:xfrm>
            <a:off x="8539349" y="1073915"/>
            <a:ext cx="604374" cy="2161641"/>
          </a:xfrm>
          <a:custGeom>
            <a:avLst/>
            <a:gdLst/>
            <a:ahLst/>
            <a:cxnLst/>
            <a:rect l="l" t="t" r="r" b="b"/>
            <a:pathLst>
              <a:path w="18869" h="67488" extrusionOk="0">
                <a:moveTo>
                  <a:pt x="0" y="0"/>
                </a:moveTo>
                <a:lnTo>
                  <a:pt x="0" y="67488"/>
                </a:lnTo>
                <a:lnTo>
                  <a:pt x="18868" y="67488"/>
                </a:lnTo>
                <a:lnTo>
                  <a:pt x="188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" name="Google Shape;1692;p39"/>
          <p:cNvSpPr/>
          <p:nvPr/>
        </p:nvSpPr>
        <p:spPr>
          <a:xfrm>
            <a:off x="8841360" y="2384153"/>
            <a:ext cx="302363" cy="2759128"/>
          </a:xfrm>
          <a:custGeom>
            <a:avLst/>
            <a:gdLst/>
            <a:ahLst/>
            <a:cxnLst/>
            <a:rect l="l" t="t" r="r" b="b"/>
            <a:pathLst>
              <a:path w="9440" h="86142" fill="none" extrusionOk="0">
                <a:moveTo>
                  <a:pt x="1" y="86142"/>
                </a:moveTo>
                <a:lnTo>
                  <a:pt x="1" y="1"/>
                </a:lnTo>
                <a:lnTo>
                  <a:pt x="9439" y="1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93" name="Google Shape;1693;p39"/>
          <p:cNvGrpSpPr/>
          <p:nvPr/>
        </p:nvGrpSpPr>
        <p:grpSpPr>
          <a:xfrm>
            <a:off x="7600935" y="-69083"/>
            <a:ext cx="1422164" cy="425775"/>
            <a:chOff x="7459810" y="1126912"/>
            <a:chExt cx="1422164" cy="425775"/>
          </a:xfrm>
        </p:grpSpPr>
        <p:sp>
          <p:nvSpPr>
            <p:cNvPr id="1694" name="Google Shape;1694;p39"/>
            <p:cNvSpPr/>
            <p:nvPr/>
          </p:nvSpPr>
          <p:spPr>
            <a:xfrm>
              <a:off x="882252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9"/>
            <p:cNvSpPr/>
            <p:nvPr/>
          </p:nvSpPr>
          <p:spPr>
            <a:xfrm>
              <a:off x="8595338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9"/>
            <p:cNvSpPr/>
            <p:nvPr/>
          </p:nvSpPr>
          <p:spPr>
            <a:xfrm>
              <a:off x="8368469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9"/>
            <p:cNvSpPr/>
            <p:nvPr/>
          </p:nvSpPr>
          <p:spPr>
            <a:xfrm>
              <a:off x="8141312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9"/>
            <p:cNvSpPr/>
            <p:nvPr/>
          </p:nvSpPr>
          <p:spPr>
            <a:xfrm>
              <a:off x="791415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9"/>
            <p:cNvSpPr/>
            <p:nvPr/>
          </p:nvSpPr>
          <p:spPr>
            <a:xfrm>
              <a:off x="7686967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9"/>
            <p:cNvSpPr/>
            <p:nvPr/>
          </p:nvSpPr>
          <p:spPr>
            <a:xfrm>
              <a:off x="7459810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9"/>
            <p:cNvSpPr/>
            <p:nvPr/>
          </p:nvSpPr>
          <p:spPr>
            <a:xfrm>
              <a:off x="882252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9"/>
            <p:cNvSpPr/>
            <p:nvPr/>
          </p:nvSpPr>
          <p:spPr>
            <a:xfrm>
              <a:off x="8595338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9"/>
            <p:cNvSpPr/>
            <p:nvPr/>
          </p:nvSpPr>
          <p:spPr>
            <a:xfrm>
              <a:off x="8368469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9"/>
            <p:cNvSpPr/>
            <p:nvPr/>
          </p:nvSpPr>
          <p:spPr>
            <a:xfrm>
              <a:off x="8141312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9"/>
            <p:cNvSpPr/>
            <p:nvPr/>
          </p:nvSpPr>
          <p:spPr>
            <a:xfrm>
              <a:off x="791415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9"/>
            <p:cNvSpPr/>
            <p:nvPr/>
          </p:nvSpPr>
          <p:spPr>
            <a:xfrm>
              <a:off x="7686967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9"/>
            <p:cNvSpPr/>
            <p:nvPr/>
          </p:nvSpPr>
          <p:spPr>
            <a:xfrm>
              <a:off x="7459810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9"/>
            <p:cNvSpPr/>
            <p:nvPr/>
          </p:nvSpPr>
          <p:spPr>
            <a:xfrm>
              <a:off x="882252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9"/>
            <p:cNvSpPr/>
            <p:nvPr/>
          </p:nvSpPr>
          <p:spPr>
            <a:xfrm>
              <a:off x="8595338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9"/>
            <p:cNvSpPr/>
            <p:nvPr/>
          </p:nvSpPr>
          <p:spPr>
            <a:xfrm>
              <a:off x="8368469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9"/>
            <p:cNvSpPr/>
            <p:nvPr/>
          </p:nvSpPr>
          <p:spPr>
            <a:xfrm>
              <a:off x="8141312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9"/>
            <p:cNvSpPr/>
            <p:nvPr/>
          </p:nvSpPr>
          <p:spPr>
            <a:xfrm>
              <a:off x="791415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9"/>
            <p:cNvSpPr/>
            <p:nvPr/>
          </p:nvSpPr>
          <p:spPr>
            <a:xfrm>
              <a:off x="7686967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9"/>
            <p:cNvSpPr/>
            <p:nvPr/>
          </p:nvSpPr>
          <p:spPr>
            <a:xfrm>
              <a:off x="7459810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5" name="Google Shape;1715;p39"/>
          <p:cNvSpPr/>
          <p:nvPr/>
        </p:nvSpPr>
        <p:spPr>
          <a:xfrm>
            <a:off x="0" y="4608500"/>
            <a:ext cx="715066" cy="534723"/>
          </a:xfrm>
          <a:custGeom>
            <a:avLst/>
            <a:gdLst/>
            <a:ahLst/>
            <a:cxnLst/>
            <a:rect l="l" t="t" r="r" b="b"/>
            <a:pathLst>
              <a:path w="54357" h="47925" extrusionOk="0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6" name="Google Shape;1716;p39"/>
          <p:cNvSpPr/>
          <p:nvPr/>
        </p:nvSpPr>
        <p:spPr>
          <a:xfrm>
            <a:off x="0" y="-11105"/>
            <a:ext cx="2977156" cy="461723"/>
          </a:xfrm>
          <a:custGeom>
            <a:avLst/>
            <a:gdLst/>
            <a:ahLst/>
            <a:cxnLst/>
            <a:rect l="l" t="t" r="r" b="b"/>
            <a:pathLst>
              <a:path w="92949" h="28227" extrusionOk="0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7" name="Google Shape;1717;p39"/>
          <p:cNvSpPr/>
          <p:nvPr/>
        </p:nvSpPr>
        <p:spPr>
          <a:xfrm>
            <a:off x="-117131" y="1344075"/>
            <a:ext cx="577789" cy="1900756"/>
          </a:xfrm>
          <a:custGeom>
            <a:avLst/>
            <a:gdLst/>
            <a:ahLst/>
            <a:cxnLst/>
            <a:rect l="l" t="t" r="r" b="b"/>
            <a:pathLst>
              <a:path w="18039" h="59343" fill="none" extrusionOk="0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8" name="Google Shape;1718;p39"/>
          <p:cNvGrpSpPr/>
          <p:nvPr/>
        </p:nvGrpSpPr>
        <p:grpSpPr>
          <a:xfrm>
            <a:off x="52909" y="4351749"/>
            <a:ext cx="609243" cy="513505"/>
            <a:chOff x="4534959" y="3244799"/>
            <a:chExt cx="609243" cy="513505"/>
          </a:xfrm>
        </p:grpSpPr>
        <p:sp>
          <p:nvSpPr>
            <p:cNvPr id="1719" name="Google Shape;1719;p39"/>
            <p:cNvSpPr/>
            <p:nvPr/>
          </p:nvSpPr>
          <p:spPr>
            <a:xfrm>
              <a:off x="4534959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9"/>
            <p:cNvSpPr/>
            <p:nvPr/>
          </p:nvSpPr>
          <p:spPr>
            <a:xfrm>
              <a:off x="4534959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9"/>
            <p:cNvSpPr/>
            <p:nvPr/>
          </p:nvSpPr>
          <p:spPr>
            <a:xfrm>
              <a:off x="4534959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9"/>
            <p:cNvSpPr/>
            <p:nvPr/>
          </p:nvSpPr>
          <p:spPr>
            <a:xfrm>
              <a:off x="4718138" y="3244799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9"/>
            <p:cNvSpPr/>
            <p:nvPr/>
          </p:nvSpPr>
          <p:spPr>
            <a:xfrm>
              <a:off x="4718138" y="3471988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9"/>
            <p:cNvSpPr/>
            <p:nvPr/>
          </p:nvSpPr>
          <p:spPr>
            <a:xfrm>
              <a:off x="4718138" y="369885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9"/>
            <p:cNvSpPr/>
            <p:nvPr/>
          </p:nvSpPr>
          <p:spPr>
            <a:xfrm>
              <a:off x="4901574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9"/>
            <p:cNvSpPr/>
            <p:nvPr/>
          </p:nvSpPr>
          <p:spPr>
            <a:xfrm>
              <a:off x="4901574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9"/>
            <p:cNvSpPr/>
            <p:nvPr/>
          </p:nvSpPr>
          <p:spPr>
            <a:xfrm>
              <a:off x="4901574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9"/>
            <p:cNvSpPr/>
            <p:nvPr/>
          </p:nvSpPr>
          <p:spPr>
            <a:xfrm>
              <a:off x="5085010" y="3244799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9"/>
            <p:cNvSpPr/>
            <p:nvPr/>
          </p:nvSpPr>
          <p:spPr>
            <a:xfrm>
              <a:off x="5085010" y="3471988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9"/>
            <p:cNvSpPr/>
            <p:nvPr/>
          </p:nvSpPr>
          <p:spPr>
            <a:xfrm>
              <a:off x="5085010" y="369885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2" name="Google Shape;1732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33" name="Google Shape;1733;p40"/>
          <p:cNvSpPr txBox="1">
            <a:spLocks noGrp="1"/>
          </p:cNvSpPr>
          <p:nvPr>
            <p:ph type="body" idx="1"/>
          </p:nvPr>
        </p:nvSpPr>
        <p:spPr>
          <a:xfrm>
            <a:off x="720000" y="1741050"/>
            <a:ext cx="4176000" cy="21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/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1734" name="Google Shape;1734;p40"/>
          <p:cNvGrpSpPr/>
          <p:nvPr/>
        </p:nvGrpSpPr>
        <p:grpSpPr>
          <a:xfrm>
            <a:off x="5777581" y="1658419"/>
            <a:ext cx="2038710" cy="1557673"/>
            <a:chOff x="3215075" y="2582089"/>
            <a:chExt cx="1580150" cy="1207311"/>
          </a:xfrm>
        </p:grpSpPr>
        <p:grpSp>
          <p:nvGrpSpPr>
            <p:cNvPr id="1735" name="Google Shape;1735;p40"/>
            <p:cNvGrpSpPr/>
            <p:nvPr/>
          </p:nvGrpSpPr>
          <p:grpSpPr>
            <a:xfrm>
              <a:off x="3215075" y="2723775"/>
              <a:ext cx="1580150" cy="1065625"/>
              <a:chOff x="3215075" y="2723775"/>
              <a:chExt cx="1580150" cy="1065625"/>
            </a:xfrm>
          </p:grpSpPr>
          <p:sp>
            <p:nvSpPr>
              <p:cNvPr id="1736" name="Google Shape;1736;p40"/>
              <p:cNvSpPr/>
              <p:nvPr/>
            </p:nvSpPr>
            <p:spPr>
              <a:xfrm>
                <a:off x="4018400" y="2757025"/>
                <a:ext cx="708650" cy="124075"/>
              </a:xfrm>
              <a:custGeom>
                <a:avLst/>
                <a:gdLst/>
                <a:ahLst/>
                <a:cxnLst/>
                <a:rect l="l" t="t" r="r" b="b"/>
                <a:pathLst>
                  <a:path w="28346" h="4963" extrusionOk="0">
                    <a:moveTo>
                      <a:pt x="3237" y="0"/>
                    </a:moveTo>
                    <a:cubicBezTo>
                      <a:pt x="2171" y="0"/>
                      <a:pt x="1096" y="30"/>
                      <a:pt x="1" y="80"/>
                    </a:cubicBezTo>
                    <a:lnTo>
                      <a:pt x="1" y="3836"/>
                    </a:lnTo>
                    <a:cubicBezTo>
                      <a:pt x="1" y="3836"/>
                      <a:pt x="1657" y="2907"/>
                      <a:pt x="5325" y="2907"/>
                    </a:cubicBezTo>
                    <a:cubicBezTo>
                      <a:pt x="6780" y="2907"/>
                      <a:pt x="8551" y="3053"/>
                      <a:pt x="10661" y="3461"/>
                    </a:cubicBezTo>
                    <a:cubicBezTo>
                      <a:pt x="14451" y="4198"/>
                      <a:pt x="19448" y="4963"/>
                      <a:pt x="23099" y="4963"/>
                    </a:cubicBezTo>
                    <a:cubicBezTo>
                      <a:pt x="26212" y="4963"/>
                      <a:pt x="28346" y="4406"/>
                      <a:pt x="27915" y="2801"/>
                    </a:cubicBezTo>
                    <a:cubicBezTo>
                      <a:pt x="27866" y="2621"/>
                      <a:pt x="27706" y="2517"/>
                      <a:pt x="27547" y="2517"/>
                    </a:cubicBezTo>
                    <a:cubicBezTo>
                      <a:pt x="27446" y="2517"/>
                      <a:pt x="27345" y="2559"/>
                      <a:pt x="27272" y="2649"/>
                    </a:cubicBezTo>
                    <a:cubicBezTo>
                      <a:pt x="26798" y="3221"/>
                      <a:pt x="25762" y="4063"/>
                      <a:pt x="23771" y="4063"/>
                    </a:cubicBezTo>
                    <a:cubicBezTo>
                      <a:pt x="22690" y="4063"/>
                      <a:pt x="21326" y="3815"/>
                      <a:pt x="19618" y="3140"/>
                    </a:cubicBezTo>
                    <a:cubicBezTo>
                      <a:pt x="13449" y="703"/>
                      <a:pt x="8448" y="0"/>
                      <a:pt x="3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40"/>
              <p:cNvSpPr/>
              <p:nvPr/>
            </p:nvSpPr>
            <p:spPr>
              <a:xfrm>
                <a:off x="3309775" y="2757025"/>
                <a:ext cx="708650" cy="124075"/>
              </a:xfrm>
              <a:custGeom>
                <a:avLst/>
                <a:gdLst/>
                <a:ahLst/>
                <a:cxnLst/>
                <a:rect l="l" t="t" r="r" b="b"/>
                <a:pathLst>
                  <a:path w="28346" h="4963" extrusionOk="0">
                    <a:moveTo>
                      <a:pt x="25109" y="0"/>
                    </a:moveTo>
                    <a:cubicBezTo>
                      <a:pt x="19898" y="0"/>
                      <a:pt x="14897" y="703"/>
                      <a:pt x="8728" y="3140"/>
                    </a:cubicBezTo>
                    <a:cubicBezTo>
                      <a:pt x="7020" y="3815"/>
                      <a:pt x="5657" y="4063"/>
                      <a:pt x="4575" y="4063"/>
                    </a:cubicBezTo>
                    <a:cubicBezTo>
                      <a:pt x="2584" y="4063"/>
                      <a:pt x="1548" y="3221"/>
                      <a:pt x="1074" y="2649"/>
                    </a:cubicBezTo>
                    <a:cubicBezTo>
                      <a:pt x="1001" y="2559"/>
                      <a:pt x="900" y="2517"/>
                      <a:pt x="799" y="2517"/>
                    </a:cubicBezTo>
                    <a:cubicBezTo>
                      <a:pt x="640" y="2517"/>
                      <a:pt x="481" y="2621"/>
                      <a:pt x="432" y="2801"/>
                    </a:cubicBezTo>
                    <a:cubicBezTo>
                      <a:pt x="1" y="4406"/>
                      <a:pt x="2134" y="4963"/>
                      <a:pt x="5248" y="4963"/>
                    </a:cubicBezTo>
                    <a:cubicBezTo>
                      <a:pt x="8898" y="4963"/>
                      <a:pt x="13896" y="4198"/>
                      <a:pt x="17685" y="3461"/>
                    </a:cubicBezTo>
                    <a:cubicBezTo>
                      <a:pt x="19795" y="3053"/>
                      <a:pt x="21566" y="2907"/>
                      <a:pt x="23021" y="2907"/>
                    </a:cubicBezTo>
                    <a:cubicBezTo>
                      <a:pt x="26690" y="2907"/>
                      <a:pt x="28346" y="3836"/>
                      <a:pt x="28346" y="3836"/>
                    </a:cubicBezTo>
                    <a:lnTo>
                      <a:pt x="28346" y="80"/>
                    </a:lnTo>
                    <a:cubicBezTo>
                      <a:pt x="27250" y="30"/>
                      <a:pt x="26175" y="0"/>
                      <a:pt x="2510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40"/>
              <p:cNvSpPr/>
              <p:nvPr/>
            </p:nvSpPr>
            <p:spPr>
              <a:xfrm>
                <a:off x="3946150" y="2723775"/>
                <a:ext cx="139850" cy="983775"/>
              </a:xfrm>
              <a:custGeom>
                <a:avLst/>
                <a:gdLst/>
                <a:ahLst/>
                <a:cxnLst/>
                <a:rect l="l" t="t" r="r" b="b"/>
                <a:pathLst>
                  <a:path w="5594" h="39351" extrusionOk="0">
                    <a:moveTo>
                      <a:pt x="2944" y="0"/>
                    </a:moveTo>
                    <a:cubicBezTo>
                      <a:pt x="2275" y="0"/>
                      <a:pt x="1722" y="527"/>
                      <a:pt x="1695" y="1196"/>
                    </a:cubicBezTo>
                    <a:lnTo>
                      <a:pt x="1669" y="1660"/>
                    </a:lnTo>
                    <a:lnTo>
                      <a:pt x="1642" y="2266"/>
                    </a:lnTo>
                    <a:lnTo>
                      <a:pt x="1517" y="4978"/>
                    </a:lnTo>
                    <a:lnTo>
                      <a:pt x="518" y="26906"/>
                    </a:lnTo>
                    <a:lnTo>
                      <a:pt x="500" y="27183"/>
                    </a:lnTo>
                    <a:lnTo>
                      <a:pt x="482" y="27611"/>
                    </a:lnTo>
                    <a:lnTo>
                      <a:pt x="446" y="28423"/>
                    </a:lnTo>
                    <a:lnTo>
                      <a:pt x="429" y="28851"/>
                    </a:lnTo>
                    <a:lnTo>
                      <a:pt x="411" y="29127"/>
                    </a:lnTo>
                    <a:lnTo>
                      <a:pt x="72" y="36487"/>
                    </a:lnTo>
                    <a:cubicBezTo>
                      <a:pt x="0" y="38048"/>
                      <a:pt x="1240" y="39351"/>
                      <a:pt x="2802" y="39351"/>
                    </a:cubicBezTo>
                    <a:cubicBezTo>
                      <a:pt x="4354" y="39351"/>
                      <a:pt x="5594" y="38057"/>
                      <a:pt x="5531" y="36514"/>
                    </a:cubicBezTo>
                    <a:lnTo>
                      <a:pt x="5255" y="29127"/>
                    </a:lnTo>
                    <a:lnTo>
                      <a:pt x="5237" y="28851"/>
                    </a:lnTo>
                    <a:lnTo>
                      <a:pt x="5228" y="28423"/>
                    </a:lnTo>
                    <a:lnTo>
                      <a:pt x="5192" y="27611"/>
                    </a:lnTo>
                    <a:lnTo>
                      <a:pt x="5175" y="27183"/>
                    </a:lnTo>
                    <a:lnTo>
                      <a:pt x="5166" y="26906"/>
                    </a:lnTo>
                    <a:lnTo>
                      <a:pt x="4345" y="4960"/>
                    </a:lnTo>
                    <a:lnTo>
                      <a:pt x="4238" y="2195"/>
                    </a:lnTo>
                    <a:lnTo>
                      <a:pt x="4220" y="1660"/>
                    </a:lnTo>
                    <a:lnTo>
                      <a:pt x="4202" y="1214"/>
                    </a:lnTo>
                    <a:cubicBezTo>
                      <a:pt x="4184" y="875"/>
                      <a:pt x="4042" y="571"/>
                      <a:pt x="3819" y="357"/>
                    </a:cubicBezTo>
                    <a:cubicBezTo>
                      <a:pt x="3587" y="134"/>
                      <a:pt x="3283" y="0"/>
                      <a:pt x="29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40"/>
              <p:cNvSpPr/>
              <p:nvPr/>
            </p:nvSpPr>
            <p:spPr>
              <a:xfrm>
                <a:off x="4569275" y="2878100"/>
                <a:ext cx="54900" cy="54900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2196" extrusionOk="0">
                    <a:moveTo>
                      <a:pt x="1098" y="242"/>
                    </a:moveTo>
                    <a:cubicBezTo>
                      <a:pt x="1571" y="242"/>
                      <a:pt x="1954" y="625"/>
                      <a:pt x="1954" y="1098"/>
                    </a:cubicBezTo>
                    <a:cubicBezTo>
                      <a:pt x="1954" y="1571"/>
                      <a:pt x="1571" y="1954"/>
                      <a:pt x="1098" y="1954"/>
                    </a:cubicBezTo>
                    <a:cubicBezTo>
                      <a:pt x="625" y="1954"/>
                      <a:pt x="242" y="1571"/>
                      <a:pt x="242" y="1098"/>
                    </a:cubicBezTo>
                    <a:cubicBezTo>
                      <a:pt x="242" y="625"/>
                      <a:pt x="625" y="242"/>
                      <a:pt x="1098" y="242"/>
                    </a:cubicBezTo>
                    <a:close/>
                    <a:moveTo>
                      <a:pt x="1098" y="1"/>
                    </a:moveTo>
                    <a:cubicBezTo>
                      <a:pt x="500" y="1"/>
                      <a:pt x="1" y="491"/>
                      <a:pt x="1" y="1098"/>
                    </a:cubicBezTo>
                    <a:cubicBezTo>
                      <a:pt x="1" y="1696"/>
                      <a:pt x="500" y="2195"/>
                      <a:pt x="1098" y="2195"/>
                    </a:cubicBezTo>
                    <a:cubicBezTo>
                      <a:pt x="1705" y="2195"/>
                      <a:pt x="2195" y="1696"/>
                      <a:pt x="2195" y="1098"/>
                    </a:cubicBezTo>
                    <a:cubicBezTo>
                      <a:pt x="2195" y="491"/>
                      <a:pt x="1705" y="1"/>
                      <a:pt x="10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40"/>
              <p:cNvSpPr/>
              <p:nvPr/>
            </p:nvSpPr>
            <p:spPr>
              <a:xfrm>
                <a:off x="4435250" y="2923475"/>
                <a:ext cx="152575" cy="468050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18722" extrusionOk="0">
                    <a:moveTo>
                      <a:pt x="5971" y="1"/>
                    </a:moveTo>
                    <a:cubicBezTo>
                      <a:pt x="5918" y="1"/>
                      <a:pt x="5867" y="34"/>
                      <a:pt x="5852" y="86"/>
                    </a:cubicBezTo>
                    <a:lnTo>
                      <a:pt x="27" y="18570"/>
                    </a:lnTo>
                    <a:cubicBezTo>
                      <a:pt x="0" y="18633"/>
                      <a:pt x="36" y="18704"/>
                      <a:pt x="98" y="18722"/>
                    </a:cubicBezTo>
                    <a:lnTo>
                      <a:pt x="134" y="18722"/>
                    </a:lnTo>
                    <a:cubicBezTo>
                      <a:pt x="188" y="18722"/>
                      <a:pt x="241" y="18695"/>
                      <a:pt x="250" y="18642"/>
                    </a:cubicBezTo>
                    <a:lnTo>
                      <a:pt x="6084" y="157"/>
                    </a:lnTo>
                    <a:cubicBezTo>
                      <a:pt x="6102" y="95"/>
                      <a:pt x="6066" y="23"/>
                      <a:pt x="6004" y="6"/>
                    </a:cubicBezTo>
                    <a:cubicBezTo>
                      <a:pt x="5993" y="2"/>
                      <a:pt x="5982" y="1"/>
                      <a:pt x="59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40"/>
              <p:cNvSpPr/>
              <p:nvPr/>
            </p:nvSpPr>
            <p:spPr>
              <a:xfrm>
                <a:off x="4604300" y="2925050"/>
                <a:ext cx="152575" cy="468050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18722" extrusionOk="0">
                    <a:moveTo>
                      <a:pt x="135" y="0"/>
                    </a:moveTo>
                    <a:cubicBezTo>
                      <a:pt x="123" y="0"/>
                      <a:pt x="111" y="2"/>
                      <a:pt x="98" y="5"/>
                    </a:cubicBezTo>
                    <a:cubicBezTo>
                      <a:pt x="36" y="23"/>
                      <a:pt x="0" y="94"/>
                      <a:pt x="27" y="157"/>
                    </a:cubicBezTo>
                    <a:lnTo>
                      <a:pt x="5853" y="18641"/>
                    </a:lnTo>
                    <a:cubicBezTo>
                      <a:pt x="5870" y="18695"/>
                      <a:pt x="5915" y="18721"/>
                      <a:pt x="5968" y="18721"/>
                    </a:cubicBezTo>
                    <a:lnTo>
                      <a:pt x="6004" y="18721"/>
                    </a:lnTo>
                    <a:cubicBezTo>
                      <a:pt x="6067" y="18703"/>
                      <a:pt x="6102" y="18632"/>
                      <a:pt x="6084" y="18570"/>
                    </a:cubicBezTo>
                    <a:lnTo>
                      <a:pt x="250" y="85"/>
                    </a:lnTo>
                    <a:cubicBezTo>
                      <a:pt x="235" y="34"/>
                      <a:pt x="190" y="0"/>
                      <a:pt x="1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40"/>
              <p:cNvSpPr/>
              <p:nvPr/>
            </p:nvSpPr>
            <p:spPr>
              <a:xfrm>
                <a:off x="4593825" y="2926950"/>
                <a:ext cx="6025" cy="46457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18583" extrusionOk="0">
                    <a:moveTo>
                      <a:pt x="116" y="0"/>
                    </a:moveTo>
                    <a:cubicBezTo>
                      <a:pt x="54" y="0"/>
                      <a:pt x="0" y="54"/>
                      <a:pt x="0" y="116"/>
                    </a:cubicBezTo>
                    <a:lnTo>
                      <a:pt x="0" y="18467"/>
                    </a:lnTo>
                    <a:cubicBezTo>
                      <a:pt x="0" y="18529"/>
                      <a:pt x="54" y="18583"/>
                      <a:pt x="116" y="18583"/>
                    </a:cubicBezTo>
                    <a:cubicBezTo>
                      <a:pt x="187" y="18583"/>
                      <a:pt x="241" y="18529"/>
                      <a:pt x="241" y="18467"/>
                    </a:cubicBezTo>
                    <a:lnTo>
                      <a:pt x="241" y="116"/>
                    </a:lnTo>
                    <a:cubicBezTo>
                      <a:pt x="241" y="54"/>
                      <a:pt x="187" y="0"/>
                      <a:pt x="1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40"/>
              <p:cNvSpPr/>
              <p:nvPr/>
            </p:nvSpPr>
            <p:spPr>
              <a:xfrm>
                <a:off x="4399100" y="3371425"/>
                <a:ext cx="396125" cy="163300"/>
              </a:xfrm>
              <a:custGeom>
                <a:avLst/>
                <a:gdLst/>
                <a:ahLst/>
                <a:cxnLst/>
                <a:rect l="l" t="t" r="r" b="b"/>
                <a:pathLst>
                  <a:path w="15845" h="6532" extrusionOk="0">
                    <a:moveTo>
                      <a:pt x="1" y="1"/>
                    </a:moveTo>
                    <a:cubicBezTo>
                      <a:pt x="724" y="3721"/>
                      <a:pt x="3989" y="6531"/>
                      <a:pt x="7923" y="6531"/>
                    </a:cubicBezTo>
                    <a:cubicBezTo>
                      <a:pt x="11848" y="6531"/>
                      <a:pt x="15122" y="3721"/>
                      <a:pt x="158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40"/>
              <p:cNvSpPr/>
              <p:nvPr/>
            </p:nvSpPr>
            <p:spPr>
              <a:xfrm>
                <a:off x="4399100" y="3371425"/>
                <a:ext cx="396125" cy="163300"/>
              </a:xfrm>
              <a:custGeom>
                <a:avLst/>
                <a:gdLst/>
                <a:ahLst/>
                <a:cxnLst/>
                <a:rect l="l" t="t" r="r" b="b"/>
                <a:pathLst>
                  <a:path w="15845" h="6532" extrusionOk="0">
                    <a:moveTo>
                      <a:pt x="13722" y="1"/>
                    </a:moveTo>
                    <a:cubicBezTo>
                      <a:pt x="11619" y="2133"/>
                      <a:pt x="9394" y="2844"/>
                      <a:pt x="7361" y="2844"/>
                    </a:cubicBezTo>
                    <a:cubicBezTo>
                      <a:pt x="3296" y="2844"/>
                      <a:pt x="1" y="1"/>
                      <a:pt x="1" y="1"/>
                    </a:cubicBezTo>
                    <a:lnTo>
                      <a:pt x="1" y="1"/>
                    </a:lnTo>
                    <a:cubicBezTo>
                      <a:pt x="724" y="3721"/>
                      <a:pt x="3989" y="6531"/>
                      <a:pt x="7923" y="6531"/>
                    </a:cubicBezTo>
                    <a:cubicBezTo>
                      <a:pt x="11848" y="6531"/>
                      <a:pt x="15122" y="3721"/>
                      <a:pt x="158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40"/>
              <p:cNvSpPr/>
              <p:nvPr/>
            </p:nvSpPr>
            <p:spPr>
              <a:xfrm>
                <a:off x="3385450" y="2878100"/>
                <a:ext cx="54900" cy="54900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2196" extrusionOk="0">
                    <a:moveTo>
                      <a:pt x="1098" y="242"/>
                    </a:moveTo>
                    <a:cubicBezTo>
                      <a:pt x="1571" y="242"/>
                      <a:pt x="1955" y="625"/>
                      <a:pt x="1955" y="1098"/>
                    </a:cubicBezTo>
                    <a:cubicBezTo>
                      <a:pt x="1955" y="1571"/>
                      <a:pt x="1571" y="1954"/>
                      <a:pt x="1098" y="1954"/>
                    </a:cubicBezTo>
                    <a:cubicBezTo>
                      <a:pt x="625" y="1954"/>
                      <a:pt x="242" y="1571"/>
                      <a:pt x="242" y="1098"/>
                    </a:cubicBezTo>
                    <a:cubicBezTo>
                      <a:pt x="242" y="625"/>
                      <a:pt x="625" y="242"/>
                      <a:pt x="1098" y="242"/>
                    </a:cubicBezTo>
                    <a:close/>
                    <a:moveTo>
                      <a:pt x="1098" y="1"/>
                    </a:moveTo>
                    <a:cubicBezTo>
                      <a:pt x="491" y="1"/>
                      <a:pt x="1" y="491"/>
                      <a:pt x="1" y="1098"/>
                    </a:cubicBezTo>
                    <a:cubicBezTo>
                      <a:pt x="1" y="1696"/>
                      <a:pt x="491" y="2195"/>
                      <a:pt x="1098" y="2195"/>
                    </a:cubicBezTo>
                    <a:cubicBezTo>
                      <a:pt x="1705" y="2195"/>
                      <a:pt x="2195" y="1696"/>
                      <a:pt x="2195" y="1098"/>
                    </a:cubicBezTo>
                    <a:cubicBezTo>
                      <a:pt x="2195" y="491"/>
                      <a:pt x="1705" y="1"/>
                      <a:pt x="10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40"/>
              <p:cNvSpPr/>
              <p:nvPr/>
            </p:nvSpPr>
            <p:spPr>
              <a:xfrm>
                <a:off x="3251425" y="2923475"/>
                <a:ext cx="152575" cy="468050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18722" extrusionOk="0">
                    <a:moveTo>
                      <a:pt x="5963" y="1"/>
                    </a:moveTo>
                    <a:cubicBezTo>
                      <a:pt x="5912" y="1"/>
                      <a:pt x="5867" y="34"/>
                      <a:pt x="5852" y="86"/>
                    </a:cubicBezTo>
                    <a:lnTo>
                      <a:pt x="18" y="18570"/>
                    </a:lnTo>
                    <a:cubicBezTo>
                      <a:pt x="0" y="18633"/>
                      <a:pt x="36" y="18704"/>
                      <a:pt x="98" y="18722"/>
                    </a:cubicBezTo>
                    <a:lnTo>
                      <a:pt x="134" y="18722"/>
                    </a:lnTo>
                    <a:cubicBezTo>
                      <a:pt x="188" y="18722"/>
                      <a:pt x="232" y="18695"/>
                      <a:pt x="250" y="18642"/>
                    </a:cubicBezTo>
                    <a:lnTo>
                      <a:pt x="6075" y="157"/>
                    </a:lnTo>
                    <a:cubicBezTo>
                      <a:pt x="6102" y="95"/>
                      <a:pt x="6067" y="23"/>
                      <a:pt x="5995" y="6"/>
                    </a:cubicBezTo>
                    <a:cubicBezTo>
                      <a:pt x="5984" y="2"/>
                      <a:pt x="5973" y="1"/>
                      <a:pt x="59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40"/>
              <p:cNvSpPr/>
              <p:nvPr/>
            </p:nvSpPr>
            <p:spPr>
              <a:xfrm>
                <a:off x="3420475" y="2925050"/>
                <a:ext cx="152575" cy="468050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18722" extrusionOk="0">
                    <a:moveTo>
                      <a:pt x="132" y="0"/>
                    </a:moveTo>
                    <a:cubicBezTo>
                      <a:pt x="121" y="0"/>
                      <a:pt x="109" y="2"/>
                      <a:pt x="99" y="5"/>
                    </a:cubicBezTo>
                    <a:cubicBezTo>
                      <a:pt x="36" y="23"/>
                      <a:pt x="0" y="94"/>
                      <a:pt x="18" y="157"/>
                    </a:cubicBezTo>
                    <a:lnTo>
                      <a:pt x="5844" y="18641"/>
                    </a:lnTo>
                    <a:cubicBezTo>
                      <a:pt x="5862" y="18695"/>
                      <a:pt x="5915" y="18721"/>
                      <a:pt x="5960" y="18721"/>
                    </a:cubicBezTo>
                    <a:lnTo>
                      <a:pt x="5995" y="18721"/>
                    </a:lnTo>
                    <a:cubicBezTo>
                      <a:pt x="6067" y="18703"/>
                      <a:pt x="6102" y="18632"/>
                      <a:pt x="6076" y="18570"/>
                    </a:cubicBezTo>
                    <a:lnTo>
                      <a:pt x="250" y="85"/>
                    </a:lnTo>
                    <a:cubicBezTo>
                      <a:pt x="235" y="34"/>
                      <a:pt x="184" y="0"/>
                      <a:pt x="1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40"/>
              <p:cNvSpPr/>
              <p:nvPr/>
            </p:nvSpPr>
            <p:spPr>
              <a:xfrm>
                <a:off x="3410000" y="2926950"/>
                <a:ext cx="6025" cy="46457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18583" extrusionOk="0">
                    <a:moveTo>
                      <a:pt x="116" y="0"/>
                    </a:moveTo>
                    <a:cubicBezTo>
                      <a:pt x="54" y="0"/>
                      <a:pt x="0" y="54"/>
                      <a:pt x="0" y="116"/>
                    </a:cubicBezTo>
                    <a:lnTo>
                      <a:pt x="0" y="18467"/>
                    </a:lnTo>
                    <a:cubicBezTo>
                      <a:pt x="0" y="18529"/>
                      <a:pt x="54" y="18583"/>
                      <a:pt x="116" y="18583"/>
                    </a:cubicBezTo>
                    <a:cubicBezTo>
                      <a:pt x="187" y="18583"/>
                      <a:pt x="241" y="18529"/>
                      <a:pt x="241" y="18467"/>
                    </a:cubicBezTo>
                    <a:lnTo>
                      <a:pt x="241" y="116"/>
                    </a:lnTo>
                    <a:cubicBezTo>
                      <a:pt x="241" y="54"/>
                      <a:pt x="187" y="0"/>
                      <a:pt x="1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40"/>
              <p:cNvSpPr/>
              <p:nvPr/>
            </p:nvSpPr>
            <p:spPr>
              <a:xfrm>
                <a:off x="3215075" y="3371425"/>
                <a:ext cx="396325" cy="163300"/>
              </a:xfrm>
              <a:custGeom>
                <a:avLst/>
                <a:gdLst/>
                <a:ahLst/>
                <a:cxnLst/>
                <a:rect l="l" t="t" r="r" b="b"/>
                <a:pathLst>
                  <a:path w="15853" h="6532" extrusionOk="0">
                    <a:moveTo>
                      <a:pt x="0" y="1"/>
                    </a:moveTo>
                    <a:cubicBezTo>
                      <a:pt x="723" y="3721"/>
                      <a:pt x="3997" y="6531"/>
                      <a:pt x="7931" y="6531"/>
                    </a:cubicBezTo>
                    <a:cubicBezTo>
                      <a:pt x="11856" y="6531"/>
                      <a:pt x="15130" y="3721"/>
                      <a:pt x="158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40"/>
              <p:cNvSpPr/>
              <p:nvPr/>
            </p:nvSpPr>
            <p:spPr>
              <a:xfrm>
                <a:off x="3215075" y="3371425"/>
                <a:ext cx="396325" cy="163300"/>
              </a:xfrm>
              <a:custGeom>
                <a:avLst/>
                <a:gdLst/>
                <a:ahLst/>
                <a:cxnLst/>
                <a:rect l="l" t="t" r="r" b="b"/>
                <a:pathLst>
                  <a:path w="15853" h="6532" extrusionOk="0">
                    <a:moveTo>
                      <a:pt x="13730" y="1"/>
                    </a:moveTo>
                    <a:cubicBezTo>
                      <a:pt x="11627" y="2133"/>
                      <a:pt x="9401" y="2844"/>
                      <a:pt x="7367" y="2844"/>
                    </a:cubicBezTo>
                    <a:cubicBezTo>
                      <a:pt x="3299" y="2844"/>
                      <a:pt x="0" y="1"/>
                      <a:pt x="0" y="1"/>
                    </a:cubicBezTo>
                    <a:lnTo>
                      <a:pt x="0" y="1"/>
                    </a:lnTo>
                    <a:cubicBezTo>
                      <a:pt x="723" y="3721"/>
                      <a:pt x="3997" y="6531"/>
                      <a:pt x="7931" y="6531"/>
                    </a:cubicBezTo>
                    <a:cubicBezTo>
                      <a:pt x="11856" y="6531"/>
                      <a:pt x="15130" y="3721"/>
                      <a:pt x="158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40"/>
              <p:cNvSpPr/>
              <p:nvPr/>
            </p:nvSpPr>
            <p:spPr>
              <a:xfrm>
                <a:off x="3957300" y="3414025"/>
                <a:ext cx="119575" cy="20325"/>
              </a:xfrm>
              <a:custGeom>
                <a:avLst/>
                <a:gdLst/>
                <a:ahLst/>
                <a:cxnLst/>
                <a:rect l="l" t="t" r="r" b="b"/>
                <a:pathLst>
                  <a:path w="4783" h="813" extrusionOk="0">
                    <a:moveTo>
                      <a:pt x="36" y="1"/>
                    </a:moveTo>
                    <a:lnTo>
                      <a:pt x="0" y="813"/>
                    </a:lnTo>
                    <a:lnTo>
                      <a:pt x="4782" y="813"/>
                    </a:lnTo>
                    <a:lnTo>
                      <a:pt x="47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40"/>
              <p:cNvSpPr/>
              <p:nvPr/>
            </p:nvSpPr>
            <p:spPr>
              <a:xfrm>
                <a:off x="3958625" y="3396425"/>
                <a:ext cx="116900" cy="6925"/>
              </a:xfrm>
              <a:custGeom>
                <a:avLst/>
                <a:gdLst/>
                <a:ahLst/>
                <a:cxnLst/>
                <a:rect l="l" t="t" r="r" b="b"/>
                <a:pathLst>
                  <a:path w="4676" h="277" extrusionOk="0">
                    <a:moveTo>
                      <a:pt x="19" y="0"/>
                    </a:moveTo>
                    <a:lnTo>
                      <a:pt x="1" y="277"/>
                    </a:lnTo>
                    <a:lnTo>
                      <a:pt x="4676" y="277"/>
                    </a:lnTo>
                    <a:lnTo>
                      <a:pt x="46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40"/>
              <p:cNvSpPr/>
              <p:nvPr/>
            </p:nvSpPr>
            <p:spPr>
              <a:xfrm>
                <a:off x="3956400" y="3445025"/>
                <a:ext cx="121125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8" extrusionOk="0">
                    <a:moveTo>
                      <a:pt x="19" y="1"/>
                    </a:moveTo>
                    <a:lnTo>
                      <a:pt x="1" y="277"/>
                    </a:lnTo>
                    <a:lnTo>
                      <a:pt x="4845" y="277"/>
                    </a:lnTo>
                    <a:lnTo>
                      <a:pt x="482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40"/>
              <p:cNvSpPr/>
              <p:nvPr/>
            </p:nvSpPr>
            <p:spPr>
              <a:xfrm>
                <a:off x="3600450" y="3635500"/>
                <a:ext cx="838375" cy="105725"/>
              </a:xfrm>
              <a:custGeom>
                <a:avLst/>
                <a:gdLst/>
                <a:ahLst/>
                <a:cxnLst/>
                <a:rect l="l" t="t" r="r" b="b"/>
                <a:pathLst>
                  <a:path w="33535" h="4229" extrusionOk="0">
                    <a:moveTo>
                      <a:pt x="4220" y="0"/>
                    </a:moveTo>
                    <a:cubicBezTo>
                      <a:pt x="3061" y="0"/>
                      <a:pt x="1999" y="473"/>
                      <a:pt x="1241" y="1240"/>
                    </a:cubicBezTo>
                    <a:cubicBezTo>
                      <a:pt x="625" y="1856"/>
                      <a:pt x="197" y="2659"/>
                      <a:pt x="54" y="3560"/>
                    </a:cubicBezTo>
                    <a:cubicBezTo>
                      <a:pt x="19" y="3774"/>
                      <a:pt x="1" y="3997"/>
                      <a:pt x="1" y="4229"/>
                    </a:cubicBezTo>
                    <a:lnTo>
                      <a:pt x="33535" y="4229"/>
                    </a:lnTo>
                    <a:cubicBezTo>
                      <a:pt x="33535" y="3997"/>
                      <a:pt x="33508" y="3774"/>
                      <a:pt x="33481" y="3560"/>
                    </a:cubicBezTo>
                    <a:cubicBezTo>
                      <a:pt x="33160" y="1544"/>
                      <a:pt x="31412" y="0"/>
                      <a:pt x="293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40"/>
              <p:cNvSpPr/>
              <p:nvPr/>
            </p:nvSpPr>
            <p:spPr>
              <a:xfrm>
                <a:off x="3557625" y="3741200"/>
                <a:ext cx="922475" cy="48200"/>
              </a:xfrm>
              <a:custGeom>
                <a:avLst/>
                <a:gdLst/>
                <a:ahLst/>
                <a:cxnLst/>
                <a:rect l="l" t="t" r="r" b="b"/>
                <a:pathLst>
                  <a:path w="36899" h="1928" extrusionOk="0">
                    <a:moveTo>
                      <a:pt x="964" y="1"/>
                    </a:moveTo>
                    <a:cubicBezTo>
                      <a:pt x="429" y="1"/>
                      <a:pt x="1" y="429"/>
                      <a:pt x="1" y="964"/>
                    </a:cubicBezTo>
                    <a:cubicBezTo>
                      <a:pt x="1" y="1491"/>
                      <a:pt x="429" y="1928"/>
                      <a:pt x="964" y="1928"/>
                    </a:cubicBezTo>
                    <a:lnTo>
                      <a:pt x="35935" y="1928"/>
                    </a:lnTo>
                    <a:cubicBezTo>
                      <a:pt x="36470" y="1928"/>
                      <a:pt x="36898" y="1491"/>
                      <a:pt x="36898" y="964"/>
                    </a:cubicBezTo>
                    <a:cubicBezTo>
                      <a:pt x="36898" y="429"/>
                      <a:pt x="36470" y="1"/>
                      <a:pt x="359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40"/>
              <p:cNvSpPr/>
              <p:nvPr/>
            </p:nvSpPr>
            <p:spPr>
              <a:xfrm>
                <a:off x="3600450" y="3724475"/>
                <a:ext cx="83815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33526" h="670" extrusionOk="0">
                    <a:moveTo>
                      <a:pt x="54" y="1"/>
                    </a:moveTo>
                    <a:lnTo>
                      <a:pt x="1" y="670"/>
                    </a:lnTo>
                    <a:lnTo>
                      <a:pt x="33526" y="670"/>
                    </a:lnTo>
                    <a:cubicBezTo>
                      <a:pt x="33526" y="438"/>
                      <a:pt x="33508" y="215"/>
                      <a:pt x="33481" y="1"/>
                    </a:cubicBezTo>
                    <a:close/>
                  </a:path>
                </a:pathLst>
              </a:custGeom>
              <a:solidFill>
                <a:schemeClr val="dk2">
                  <a:alpha val="28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57" name="Google Shape;1757;p40"/>
            <p:cNvSpPr/>
            <p:nvPr/>
          </p:nvSpPr>
          <p:spPr>
            <a:xfrm>
              <a:off x="3973350" y="2763850"/>
              <a:ext cx="14525" cy="77025"/>
            </a:xfrm>
            <a:custGeom>
              <a:avLst/>
              <a:gdLst/>
              <a:ahLst/>
              <a:cxnLst/>
              <a:rect l="l" t="t" r="r" b="b"/>
              <a:pathLst>
                <a:path w="581" h="3081" extrusionOk="0">
                  <a:moveTo>
                    <a:pt x="406" y="1"/>
                  </a:moveTo>
                  <a:cubicBezTo>
                    <a:pt x="382" y="1"/>
                    <a:pt x="354" y="7"/>
                    <a:pt x="322" y="21"/>
                  </a:cubicBezTo>
                  <a:lnTo>
                    <a:pt x="1" y="2974"/>
                  </a:lnTo>
                  <a:lnTo>
                    <a:pt x="447" y="3081"/>
                  </a:lnTo>
                  <a:lnTo>
                    <a:pt x="581" y="217"/>
                  </a:lnTo>
                  <a:cubicBezTo>
                    <a:pt x="581" y="217"/>
                    <a:pt x="554" y="1"/>
                    <a:pt x="406" y="1"/>
                  </a:cubicBezTo>
                  <a:close/>
                </a:path>
              </a:pathLst>
            </a:custGeom>
            <a:solidFill>
              <a:schemeClr val="dk2">
                <a:alpha val="28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0"/>
            <p:cNvSpPr/>
            <p:nvPr/>
          </p:nvSpPr>
          <p:spPr>
            <a:xfrm>
              <a:off x="4050075" y="2763850"/>
              <a:ext cx="14300" cy="77025"/>
            </a:xfrm>
            <a:custGeom>
              <a:avLst/>
              <a:gdLst/>
              <a:ahLst/>
              <a:cxnLst/>
              <a:rect l="l" t="t" r="r" b="b"/>
              <a:pathLst>
                <a:path w="572" h="3081" extrusionOk="0">
                  <a:moveTo>
                    <a:pt x="166" y="1"/>
                  </a:moveTo>
                  <a:cubicBezTo>
                    <a:pt x="20" y="1"/>
                    <a:pt x="1" y="217"/>
                    <a:pt x="1" y="217"/>
                  </a:cubicBezTo>
                  <a:lnTo>
                    <a:pt x="125" y="3081"/>
                  </a:lnTo>
                  <a:lnTo>
                    <a:pt x="571" y="2974"/>
                  </a:lnTo>
                  <a:lnTo>
                    <a:pt x="250" y="21"/>
                  </a:lnTo>
                  <a:cubicBezTo>
                    <a:pt x="218" y="7"/>
                    <a:pt x="191" y="1"/>
                    <a:pt x="166" y="1"/>
                  </a:cubicBezTo>
                  <a:close/>
                </a:path>
              </a:pathLst>
            </a:custGeom>
            <a:solidFill>
              <a:schemeClr val="dk2">
                <a:alpha val="28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0"/>
            <p:cNvSpPr/>
            <p:nvPr/>
          </p:nvSpPr>
          <p:spPr>
            <a:xfrm>
              <a:off x="3987175" y="2723775"/>
              <a:ext cx="64925" cy="66475"/>
            </a:xfrm>
            <a:custGeom>
              <a:avLst/>
              <a:gdLst/>
              <a:ahLst/>
              <a:cxnLst/>
              <a:rect l="l" t="t" r="r" b="b"/>
              <a:pathLst>
                <a:path w="2597" h="2659" extrusionOk="0">
                  <a:moveTo>
                    <a:pt x="1303" y="0"/>
                  </a:moveTo>
                  <a:cubicBezTo>
                    <a:pt x="634" y="0"/>
                    <a:pt x="81" y="527"/>
                    <a:pt x="54" y="1196"/>
                  </a:cubicBezTo>
                  <a:lnTo>
                    <a:pt x="1" y="2266"/>
                  </a:lnTo>
                  <a:cubicBezTo>
                    <a:pt x="358" y="2516"/>
                    <a:pt x="786" y="2659"/>
                    <a:pt x="1250" y="2659"/>
                  </a:cubicBezTo>
                  <a:cubicBezTo>
                    <a:pt x="1758" y="2659"/>
                    <a:pt x="2222" y="2480"/>
                    <a:pt x="2597" y="2195"/>
                  </a:cubicBezTo>
                  <a:lnTo>
                    <a:pt x="2561" y="1214"/>
                  </a:lnTo>
                  <a:cubicBezTo>
                    <a:pt x="2543" y="875"/>
                    <a:pt x="2401" y="571"/>
                    <a:pt x="2178" y="357"/>
                  </a:cubicBezTo>
                  <a:cubicBezTo>
                    <a:pt x="1946" y="134"/>
                    <a:pt x="1642" y="0"/>
                    <a:pt x="1303" y="0"/>
                  </a:cubicBezTo>
                  <a:close/>
                </a:path>
              </a:pathLst>
            </a:custGeom>
            <a:solidFill>
              <a:schemeClr val="dk2">
                <a:alpha val="28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60" name="Google Shape;1760;p40"/>
            <p:cNvGrpSpPr/>
            <p:nvPr/>
          </p:nvGrpSpPr>
          <p:grpSpPr>
            <a:xfrm>
              <a:off x="3964538" y="2582089"/>
              <a:ext cx="110200" cy="194050"/>
              <a:chOff x="3963550" y="2584600"/>
              <a:chExt cx="110200" cy="194050"/>
            </a:xfrm>
          </p:grpSpPr>
          <p:sp>
            <p:nvSpPr>
              <p:cNvPr id="1761" name="Google Shape;1761;p40"/>
              <p:cNvSpPr/>
              <p:nvPr/>
            </p:nvSpPr>
            <p:spPr>
              <a:xfrm>
                <a:off x="3965550" y="2584600"/>
                <a:ext cx="108200" cy="97725"/>
              </a:xfrm>
              <a:custGeom>
                <a:avLst/>
                <a:gdLst/>
                <a:ahLst/>
                <a:cxnLst/>
                <a:rect l="l" t="t" r="r" b="b"/>
                <a:pathLst>
                  <a:path w="4328" h="3909" extrusionOk="0">
                    <a:moveTo>
                      <a:pt x="2168" y="1"/>
                    </a:moveTo>
                    <a:cubicBezTo>
                      <a:pt x="2168" y="1"/>
                      <a:pt x="0" y="3908"/>
                      <a:pt x="2168" y="3908"/>
                    </a:cubicBezTo>
                    <a:cubicBezTo>
                      <a:pt x="4327" y="3908"/>
                      <a:pt x="2168" y="1"/>
                      <a:pt x="21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40"/>
              <p:cNvSpPr/>
              <p:nvPr/>
            </p:nvSpPr>
            <p:spPr>
              <a:xfrm>
                <a:off x="3984275" y="2608475"/>
                <a:ext cx="70500" cy="63800"/>
              </a:xfrm>
              <a:custGeom>
                <a:avLst/>
                <a:gdLst/>
                <a:ahLst/>
                <a:cxnLst/>
                <a:rect l="l" t="t" r="r" b="b"/>
                <a:pathLst>
                  <a:path w="2820" h="2552" extrusionOk="0">
                    <a:moveTo>
                      <a:pt x="1410" y="0"/>
                    </a:moveTo>
                    <a:cubicBezTo>
                      <a:pt x="1410" y="0"/>
                      <a:pt x="1" y="2552"/>
                      <a:pt x="1410" y="2552"/>
                    </a:cubicBezTo>
                    <a:cubicBezTo>
                      <a:pt x="2820" y="2552"/>
                      <a:pt x="1410" y="0"/>
                      <a:pt x="14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40"/>
              <p:cNvSpPr/>
              <p:nvPr/>
            </p:nvSpPr>
            <p:spPr>
              <a:xfrm>
                <a:off x="3963550" y="2668900"/>
                <a:ext cx="109750" cy="109750"/>
              </a:xfrm>
              <a:custGeom>
                <a:avLst/>
                <a:gdLst/>
                <a:ahLst/>
                <a:cxnLst/>
                <a:rect l="l" t="t" r="r" b="b"/>
                <a:pathLst>
                  <a:path w="4390" h="4390" extrusionOk="0">
                    <a:moveTo>
                      <a:pt x="2195" y="1"/>
                    </a:moveTo>
                    <a:cubicBezTo>
                      <a:pt x="981" y="1"/>
                      <a:pt x="0" y="982"/>
                      <a:pt x="0" y="2195"/>
                    </a:cubicBezTo>
                    <a:cubicBezTo>
                      <a:pt x="0" y="3409"/>
                      <a:pt x="981" y="4390"/>
                      <a:pt x="2195" y="4390"/>
                    </a:cubicBezTo>
                    <a:cubicBezTo>
                      <a:pt x="3408" y="4390"/>
                      <a:pt x="4389" y="3409"/>
                      <a:pt x="4389" y="2195"/>
                    </a:cubicBezTo>
                    <a:cubicBezTo>
                      <a:pt x="4389" y="982"/>
                      <a:pt x="3408" y="1"/>
                      <a:pt x="2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40"/>
              <p:cNvSpPr/>
              <p:nvPr/>
            </p:nvSpPr>
            <p:spPr>
              <a:xfrm>
                <a:off x="3986725" y="2692100"/>
                <a:ext cx="63375" cy="63375"/>
              </a:xfrm>
              <a:custGeom>
                <a:avLst/>
                <a:gdLst/>
                <a:ahLst/>
                <a:cxnLst/>
                <a:rect l="l" t="t" r="r" b="b"/>
                <a:pathLst>
                  <a:path w="2535" h="2535" extrusionOk="0">
                    <a:moveTo>
                      <a:pt x="1268" y="1"/>
                    </a:moveTo>
                    <a:cubicBezTo>
                      <a:pt x="572" y="1"/>
                      <a:pt x="1" y="572"/>
                      <a:pt x="1" y="1267"/>
                    </a:cubicBezTo>
                    <a:cubicBezTo>
                      <a:pt x="1" y="1963"/>
                      <a:pt x="572" y="2534"/>
                      <a:pt x="1268" y="2534"/>
                    </a:cubicBezTo>
                    <a:cubicBezTo>
                      <a:pt x="1964" y="2534"/>
                      <a:pt x="2535" y="1963"/>
                      <a:pt x="2535" y="1267"/>
                    </a:cubicBezTo>
                    <a:cubicBezTo>
                      <a:pt x="2535" y="572"/>
                      <a:pt x="1964" y="1"/>
                      <a:pt x="12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65" name="Google Shape;1765;p40"/>
          <p:cNvSpPr/>
          <p:nvPr/>
        </p:nvSpPr>
        <p:spPr>
          <a:xfrm rot="10800000">
            <a:off x="6164569" y="4692721"/>
            <a:ext cx="2977156" cy="465181"/>
          </a:xfrm>
          <a:custGeom>
            <a:avLst/>
            <a:gdLst/>
            <a:ahLst/>
            <a:cxnLst/>
            <a:rect l="l" t="t" r="r" b="b"/>
            <a:pathLst>
              <a:path w="92949" h="28227" extrusionOk="0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6" name="Google Shape;1766;p40"/>
          <p:cNvGrpSpPr/>
          <p:nvPr/>
        </p:nvGrpSpPr>
        <p:grpSpPr>
          <a:xfrm rot="10800000">
            <a:off x="118623" y="4786593"/>
            <a:ext cx="1422164" cy="425775"/>
            <a:chOff x="7459810" y="1126912"/>
            <a:chExt cx="1422164" cy="425775"/>
          </a:xfrm>
        </p:grpSpPr>
        <p:sp>
          <p:nvSpPr>
            <p:cNvPr id="1767" name="Google Shape;1767;p40"/>
            <p:cNvSpPr/>
            <p:nvPr/>
          </p:nvSpPr>
          <p:spPr>
            <a:xfrm>
              <a:off x="882252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0"/>
            <p:cNvSpPr/>
            <p:nvPr/>
          </p:nvSpPr>
          <p:spPr>
            <a:xfrm>
              <a:off x="8595338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0"/>
            <p:cNvSpPr/>
            <p:nvPr/>
          </p:nvSpPr>
          <p:spPr>
            <a:xfrm>
              <a:off x="8368469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0"/>
            <p:cNvSpPr/>
            <p:nvPr/>
          </p:nvSpPr>
          <p:spPr>
            <a:xfrm>
              <a:off x="8141312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0"/>
            <p:cNvSpPr/>
            <p:nvPr/>
          </p:nvSpPr>
          <p:spPr>
            <a:xfrm>
              <a:off x="791415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0"/>
            <p:cNvSpPr/>
            <p:nvPr/>
          </p:nvSpPr>
          <p:spPr>
            <a:xfrm>
              <a:off x="7686967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0"/>
            <p:cNvSpPr/>
            <p:nvPr/>
          </p:nvSpPr>
          <p:spPr>
            <a:xfrm>
              <a:off x="7459810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0"/>
            <p:cNvSpPr/>
            <p:nvPr/>
          </p:nvSpPr>
          <p:spPr>
            <a:xfrm>
              <a:off x="882252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0"/>
            <p:cNvSpPr/>
            <p:nvPr/>
          </p:nvSpPr>
          <p:spPr>
            <a:xfrm>
              <a:off x="8595338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0"/>
            <p:cNvSpPr/>
            <p:nvPr/>
          </p:nvSpPr>
          <p:spPr>
            <a:xfrm>
              <a:off x="8368469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0"/>
            <p:cNvSpPr/>
            <p:nvPr/>
          </p:nvSpPr>
          <p:spPr>
            <a:xfrm>
              <a:off x="8141312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0"/>
            <p:cNvSpPr/>
            <p:nvPr/>
          </p:nvSpPr>
          <p:spPr>
            <a:xfrm>
              <a:off x="791415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0"/>
            <p:cNvSpPr/>
            <p:nvPr/>
          </p:nvSpPr>
          <p:spPr>
            <a:xfrm>
              <a:off x="7686967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0"/>
            <p:cNvSpPr/>
            <p:nvPr/>
          </p:nvSpPr>
          <p:spPr>
            <a:xfrm>
              <a:off x="7459810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0"/>
            <p:cNvSpPr/>
            <p:nvPr/>
          </p:nvSpPr>
          <p:spPr>
            <a:xfrm>
              <a:off x="882252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0"/>
            <p:cNvSpPr/>
            <p:nvPr/>
          </p:nvSpPr>
          <p:spPr>
            <a:xfrm>
              <a:off x="8595338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0"/>
            <p:cNvSpPr/>
            <p:nvPr/>
          </p:nvSpPr>
          <p:spPr>
            <a:xfrm>
              <a:off x="8368469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0"/>
            <p:cNvSpPr/>
            <p:nvPr/>
          </p:nvSpPr>
          <p:spPr>
            <a:xfrm>
              <a:off x="8141312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0"/>
            <p:cNvSpPr/>
            <p:nvPr/>
          </p:nvSpPr>
          <p:spPr>
            <a:xfrm>
              <a:off x="791415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0"/>
            <p:cNvSpPr/>
            <p:nvPr/>
          </p:nvSpPr>
          <p:spPr>
            <a:xfrm>
              <a:off x="7686967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0"/>
            <p:cNvSpPr/>
            <p:nvPr/>
          </p:nvSpPr>
          <p:spPr>
            <a:xfrm>
              <a:off x="7459810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8" name="Google Shape;1788;p40"/>
          <p:cNvGrpSpPr/>
          <p:nvPr/>
        </p:nvGrpSpPr>
        <p:grpSpPr>
          <a:xfrm rot="10800000">
            <a:off x="-2175" y="-98780"/>
            <a:ext cx="609243" cy="513505"/>
            <a:chOff x="4534959" y="3244799"/>
            <a:chExt cx="609243" cy="513505"/>
          </a:xfrm>
        </p:grpSpPr>
        <p:sp>
          <p:nvSpPr>
            <p:cNvPr id="1789" name="Google Shape;1789;p40"/>
            <p:cNvSpPr/>
            <p:nvPr/>
          </p:nvSpPr>
          <p:spPr>
            <a:xfrm>
              <a:off x="4534959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0"/>
            <p:cNvSpPr/>
            <p:nvPr/>
          </p:nvSpPr>
          <p:spPr>
            <a:xfrm>
              <a:off x="4534959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0"/>
            <p:cNvSpPr/>
            <p:nvPr/>
          </p:nvSpPr>
          <p:spPr>
            <a:xfrm>
              <a:off x="4534959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0"/>
            <p:cNvSpPr/>
            <p:nvPr/>
          </p:nvSpPr>
          <p:spPr>
            <a:xfrm>
              <a:off x="4718138" y="3244799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0"/>
            <p:cNvSpPr/>
            <p:nvPr/>
          </p:nvSpPr>
          <p:spPr>
            <a:xfrm>
              <a:off x="4718138" y="3471988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0"/>
            <p:cNvSpPr/>
            <p:nvPr/>
          </p:nvSpPr>
          <p:spPr>
            <a:xfrm>
              <a:off x="4718138" y="369885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0"/>
            <p:cNvSpPr/>
            <p:nvPr/>
          </p:nvSpPr>
          <p:spPr>
            <a:xfrm>
              <a:off x="4901574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0"/>
            <p:cNvSpPr/>
            <p:nvPr/>
          </p:nvSpPr>
          <p:spPr>
            <a:xfrm>
              <a:off x="4901574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0"/>
            <p:cNvSpPr/>
            <p:nvPr/>
          </p:nvSpPr>
          <p:spPr>
            <a:xfrm>
              <a:off x="4901574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0"/>
            <p:cNvSpPr/>
            <p:nvPr/>
          </p:nvSpPr>
          <p:spPr>
            <a:xfrm>
              <a:off x="5085010" y="3244799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0"/>
            <p:cNvSpPr/>
            <p:nvPr/>
          </p:nvSpPr>
          <p:spPr>
            <a:xfrm>
              <a:off x="5085010" y="3471988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0"/>
            <p:cNvSpPr/>
            <p:nvPr/>
          </p:nvSpPr>
          <p:spPr>
            <a:xfrm>
              <a:off x="5085010" y="369885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1" name="Google Shape;1801;p40"/>
          <p:cNvSpPr/>
          <p:nvPr/>
        </p:nvSpPr>
        <p:spPr>
          <a:xfrm rot="5400000" flipH="1">
            <a:off x="-728393" y="2314857"/>
            <a:ext cx="1793990" cy="480947"/>
          </a:xfrm>
          <a:custGeom>
            <a:avLst/>
            <a:gdLst/>
            <a:ahLst/>
            <a:cxnLst/>
            <a:rect l="l" t="t" r="r" b="b"/>
            <a:pathLst>
              <a:path w="26461" h="5737" fill="none" extrusionOk="0">
                <a:moveTo>
                  <a:pt x="26460" y="0"/>
                </a:moveTo>
                <a:lnTo>
                  <a:pt x="0" y="0"/>
                </a:lnTo>
                <a:lnTo>
                  <a:pt x="0" y="5736"/>
                </a:lnTo>
                <a:lnTo>
                  <a:pt x="26460" y="5736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41"/>
          <p:cNvSpPr txBox="1">
            <a:spLocks noGrp="1"/>
          </p:cNvSpPr>
          <p:nvPr>
            <p:ph type="title"/>
          </p:nvPr>
        </p:nvSpPr>
        <p:spPr>
          <a:xfrm>
            <a:off x="1739875" y="1845475"/>
            <a:ext cx="5664300" cy="14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804" name="Google Shape;1804;p41"/>
          <p:cNvSpPr/>
          <p:nvPr/>
        </p:nvSpPr>
        <p:spPr>
          <a:xfrm flipH="1">
            <a:off x="-6" y="1073915"/>
            <a:ext cx="604374" cy="2161641"/>
          </a:xfrm>
          <a:custGeom>
            <a:avLst/>
            <a:gdLst/>
            <a:ahLst/>
            <a:cxnLst/>
            <a:rect l="l" t="t" r="r" b="b"/>
            <a:pathLst>
              <a:path w="18869" h="67488" extrusionOk="0">
                <a:moveTo>
                  <a:pt x="0" y="0"/>
                </a:moveTo>
                <a:lnTo>
                  <a:pt x="0" y="67488"/>
                </a:lnTo>
                <a:lnTo>
                  <a:pt x="18868" y="67488"/>
                </a:lnTo>
                <a:lnTo>
                  <a:pt x="188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5" name="Google Shape;1805;p41"/>
          <p:cNvSpPr/>
          <p:nvPr/>
        </p:nvSpPr>
        <p:spPr>
          <a:xfrm flipH="1">
            <a:off x="-9181" y="2384153"/>
            <a:ext cx="302363" cy="2759128"/>
          </a:xfrm>
          <a:custGeom>
            <a:avLst/>
            <a:gdLst/>
            <a:ahLst/>
            <a:cxnLst/>
            <a:rect l="l" t="t" r="r" b="b"/>
            <a:pathLst>
              <a:path w="9440" h="86142" fill="none" extrusionOk="0">
                <a:moveTo>
                  <a:pt x="1" y="86142"/>
                </a:moveTo>
                <a:lnTo>
                  <a:pt x="1" y="1"/>
                </a:lnTo>
                <a:lnTo>
                  <a:pt x="9439" y="1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6" name="Google Shape;1806;p41"/>
          <p:cNvGrpSpPr/>
          <p:nvPr/>
        </p:nvGrpSpPr>
        <p:grpSpPr>
          <a:xfrm flipH="1">
            <a:off x="111443" y="-69083"/>
            <a:ext cx="1422164" cy="425775"/>
            <a:chOff x="7459810" y="1126912"/>
            <a:chExt cx="1422164" cy="425775"/>
          </a:xfrm>
        </p:grpSpPr>
        <p:sp>
          <p:nvSpPr>
            <p:cNvPr id="1807" name="Google Shape;1807;p41"/>
            <p:cNvSpPr/>
            <p:nvPr/>
          </p:nvSpPr>
          <p:spPr>
            <a:xfrm>
              <a:off x="882252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1"/>
            <p:cNvSpPr/>
            <p:nvPr/>
          </p:nvSpPr>
          <p:spPr>
            <a:xfrm>
              <a:off x="8595338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1"/>
            <p:cNvSpPr/>
            <p:nvPr/>
          </p:nvSpPr>
          <p:spPr>
            <a:xfrm>
              <a:off x="8368469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1"/>
            <p:cNvSpPr/>
            <p:nvPr/>
          </p:nvSpPr>
          <p:spPr>
            <a:xfrm>
              <a:off x="8141312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41"/>
            <p:cNvSpPr/>
            <p:nvPr/>
          </p:nvSpPr>
          <p:spPr>
            <a:xfrm>
              <a:off x="791415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41"/>
            <p:cNvSpPr/>
            <p:nvPr/>
          </p:nvSpPr>
          <p:spPr>
            <a:xfrm>
              <a:off x="7686967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41"/>
            <p:cNvSpPr/>
            <p:nvPr/>
          </p:nvSpPr>
          <p:spPr>
            <a:xfrm>
              <a:off x="7459810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1"/>
            <p:cNvSpPr/>
            <p:nvPr/>
          </p:nvSpPr>
          <p:spPr>
            <a:xfrm>
              <a:off x="882252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1"/>
            <p:cNvSpPr/>
            <p:nvPr/>
          </p:nvSpPr>
          <p:spPr>
            <a:xfrm>
              <a:off x="8595338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1"/>
            <p:cNvSpPr/>
            <p:nvPr/>
          </p:nvSpPr>
          <p:spPr>
            <a:xfrm>
              <a:off x="8368469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1"/>
            <p:cNvSpPr/>
            <p:nvPr/>
          </p:nvSpPr>
          <p:spPr>
            <a:xfrm>
              <a:off x="8141312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1"/>
            <p:cNvSpPr/>
            <p:nvPr/>
          </p:nvSpPr>
          <p:spPr>
            <a:xfrm>
              <a:off x="791415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1"/>
            <p:cNvSpPr/>
            <p:nvPr/>
          </p:nvSpPr>
          <p:spPr>
            <a:xfrm>
              <a:off x="7686967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1"/>
            <p:cNvSpPr/>
            <p:nvPr/>
          </p:nvSpPr>
          <p:spPr>
            <a:xfrm>
              <a:off x="7459810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1"/>
            <p:cNvSpPr/>
            <p:nvPr/>
          </p:nvSpPr>
          <p:spPr>
            <a:xfrm>
              <a:off x="882252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1"/>
            <p:cNvSpPr/>
            <p:nvPr/>
          </p:nvSpPr>
          <p:spPr>
            <a:xfrm>
              <a:off x="8595338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1"/>
            <p:cNvSpPr/>
            <p:nvPr/>
          </p:nvSpPr>
          <p:spPr>
            <a:xfrm>
              <a:off x="8368469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1"/>
            <p:cNvSpPr/>
            <p:nvPr/>
          </p:nvSpPr>
          <p:spPr>
            <a:xfrm>
              <a:off x="8141312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41"/>
            <p:cNvSpPr/>
            <p:nvPr/>
          </p:nvSpPr>
          <p:spPr>
            <a:xfrm>
              <a:off x="791415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1"/>
            <p:cNvSpPr/>
            <p:nvPr/>
          </p:nvSpPr>
          <p:spPr>
            <a:xfrm>
              <a:off x="7686967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1"/>
            <p:cNvSpPr/>
            <p:nvPr/>
          </p:nvSpPr>
          <p:spPr>
            <a:xfrm>
              <a:off x="7459810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8" name="Google Shape;1828;p41"/>
          <p:cNvSpPr/>
          <p:nvPr/>
        </p:nvSpPr>
        <p:spPr>
          <a:xfrm flipH="1">
            <a:off x="8419476" y="4608500"/>
            <a:ext cx="715066" cy="534723"/>
          </a:xfrm>
          <a:custGeom>
            <a:avLst/>
            <a:gdLst/>
            <a:ahLst/>
            <a:cxnLst/>
            <a:rect l="l" t="t" r="r" b="b"/>
            <a:pathLst>
              <a:path w="54357" h="47925" extrusionOk="0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9" name="Google Shape;1829;p41"/>
          <p:cNvSpPr/>
          <p:nvPr/>
        </p:nvSpPr>
        <p:spPr>
          <a:xfrm flipH="1">
            <a:off x="6166836" y="-11105"/>
            <a:ext cx="2977156" cy="461723"/>
          </a:xfrm>
          <a:custGeom>
            <a:avLst/>
            <a:gdLst/>
            <a:ahLst/>
            <a:cxnLst/>
            <a:rect l="l" t="t" r="r" b="b"/>
            <a:pathLst>
              <a:path w="92949" h="28227" extrusionOk="0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0" name="Google Shape;1830;p41"/>
          <p:cNvSpPr/>
          <p:nvPr/>
        </p:nvSpPr>
        <p:spPr>
          <a:xfrm flipH="1">
            <a:off x="8673884" y="1344075"/>
            <a:ext cx="577789" cy="1900756"/>
          </a:xfrm>
          <a:custGeom>
            <a:avLst/>
            <a:gdLst/>
            <a:ahLst/>
            <a:cxnLst/>
            <a:rect l="l" t="t" r="r" b="b"/>
            <a:pathLst>
              <a:path w="18039" h="59343" fill="none" extrusionOk="0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1" name="Google Shape;1831;p41"/>
          <p:cNvGrpSpPr/>
          <p:nvPr/>
        </p:nvGrpSpPr>
        <p:grpSpPr>
          <a:xfrm flipH="1">
            <a:off x="8472391" y="4351749"/>
            <a:ext cx="609243" cy="513505"/>
            <a:chOff x="4534959" y="3244799"/>
            <a:chExt cx="609243" cy="513505"/>
          </a:xfrm>
        </p:grpSpPr>
        <p:sp>
          <p:nvSpPr>
            <p:cNvPr id="1832" name="Google Shape;1832;p41"/>
            <p:cNvSpPr/>
            <p:nvPr/>
          </p:nvSpPr>
          <p:spPr>
            <a:xfrm>
              <a:off x="4534959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41"/>
            <p:cNvSpPr/>
            <p:nvPr/>
          </p:nvSpPr>
          <p:spPr>
            <a:xfrm>
              <a:off x="4534959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41"/>
            <p:cNvSpPr/>
            <p:nvPr/>
          </p:nvSpPr>
          <p:spPr>
            <a:xfrm>
              <a:off x="4534959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41"/>
            <p:cNvSpPr/>
            <p:nvPr/>
          </p:nvSpPr>
          <p:spPr>
            <a:xfrm>
              <a:off x="4718138" y="3244799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41"/>
            <p:cNvSpPr/>
            <p:nvPr/>
          </p:nvSpPr>
          <p:spPr>
            <a:xfrm>
              <a:off x="4718138" y="3471988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41"/>
            <p:cNvSpPr/>
            <p:nvPr/>
          </p:nvSpPr>
          <p:spPr>
            <a:xfrm>
              <a:off x="4718138" y="369885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41"/>
            <p:cNvSpPr/>
            <p:nvPr/>
          </p:nvSpPr>
          <p:spPr>
            <a:xfrm>
              <a:off x="4901574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1"/>
            <p:cNvSpPr/>
            <p:nvPr/>
          </p:nvSpPr>
          <p:spPr>
            <a:xfrm>
              <a:off x="4901574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1"/>
            <p:cNvSpPr/>
            <p:nvPr/>
          </p:nvSpPr>
          <p:spPr>
            <a:xfrm>
              <a:off x="4901574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1"/>
            <p:cNvSpPr/>
            <p:nvPr/>
          </p:nvSpPr>
          <p:spPr>
            <a:xfrm>
              <a:off x="5085010" y="3244799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1"/>
            <p:cNvSpPr/>
            <p:nvPr/>
          </p:nvSpPr>
          <p:spPr>
            <a:xfrm>
              <a:off x="5085010" y="3471988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1"/>
            <p:cNvSpPr/>
            <p:nvPr/>
          </p:nvSpPr>
          <p:spPr>
            <a:xfrm>
              <a:off x="5085010" y="369885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" name="Google Shape;1845;p42"/>
          <p:cNvSpPr txBox="1">
            <a:spLocks noGrp="1"/>
          </p:cNvSpPr>
          <p:nvPr>
            <p:ph type="subTitle" idx="1"/>
          </p:nvPr>
        </p:nvSpPr>
        <p:spPr>
          <a:xfrm>
            <a:off x="1052066" y="1927325"/>
            <a:ext cx="33165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46" name="Google Shape;1846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47" name="Google Shape;1847;p42"/>
          <p:cNvSpPr txBox="1">
            <a:spLocks noGrp="1"/>
          </p:cNvSpPr>
          <p:nvPr>
            <p:ph type="subTitle" idx="2"/>
          </p:nvPr>
        </p:nvSpPr>
        <p:spPr>
          <a:xfrm>
            <a:off x="4775434" y="1927325"/>
            <a:ext cx="33165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48" name="Google Shape;1848;p42"/>
          <p:cNvSpPr/>
          <p:nvPr/>
        </p:nvSpPr>
        <p:spPr>
          <a:xfrm rot="10800000" flipH="1">
            <a:off x="-6" y="62"/>
            <a:ext cx="715066" cy="534723"/>
          </a:xfrm>
          <a:custGeom>
            <a:avLst/>
            <a:gdLst/>
            <a:ahLst/>
            <a:cxnLst/>
            <a:rect l="l" t="t" r="r" b="b"/>
            <a:pathLst>
              <a:path w="54357" h="47925" extrusionOk="0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9" name="Google Shape;1849;p42"/>
          <p:cNvSpPr/>
          <p:nvPr/>
        </p:nvSpPr>
        <p:spPr>
          <a:xfrm rot="10800000" flipH="1">
            <a:off x="8" y="4692664"/>
            <a:ext cx="2977156" cy="578160"/>
          </a:xfrm>
          <a:custGeom>
            <a:avLst/>
            <a:gdLst/>
            <a:ahLst/>
            <a:cxnLst/>
            <a:rect l="l" t="t" r="r" b="b"/>
            <a:pathLst>
              <a:path w="92949" h="28227" extrusionOk="0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0" name="Google Shape;1850;p42"/>
          <p:cNvSpPr/>
          <p:nvPr/>
        </p:nvSpPr>
        <p:spPr>
          <a:xfrm rot="10800000">
            <a:off x="8685500" y="1898454"/>
            <a:ext cx="577789" cy="1900756"/>
          </a:xfrm>
          <a:custGeom>
            <a:avLst/>
            <a:gdLst/>
            <a:ahLst/>
            <a:cxnLst/>
            <a:rect l="l" t="t" r="r" b="b"/>
            <a:pathLst>
              <a:path w="18039" h="59343" fill="none" extrusionOk="0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1" name="Google Shape;1851;p42"/>
          <p:cNvGrpSpPr/>
          <p:nvPr/>
        </p:nvGrpSpPr>
        <p:grpSpPr>
          <a:xfrm rot="10800000" flipH="1">
            <a:off x="7600936" y="4786618"/>
            <a:ext cx="1422164" cy="425775"/>
            <a:chOff x="7459810" y="1126912"/>
            <a:chExt cx="1422164" cy="425775"/>
          </a:xfrm>
        </p:grpSpPr>
        <p:sp>
          <p:nvSpPr>
            <p:cNvPr id="1852" name="Google Shape;1852;p42"/>
            <p:cNvSpPr/>
            <p:nvPr/>
          </p:nvSpPr>
          <p:spPr>
            <a:xfrm>
              <a:off x="882252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2"/>
            <p:cNvSpPr/>
            <p:nvPr/>
          </p:nvSpPr>
          <p:spPr>
            <a:xfrm>
              <a:off x="8595338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2"/>
            <p:cNvSpPr/>
            <p:nvPr/>
          </p:nvSpPr>
          <p:spPr>
            <a:xfrm>
              <a:off x="8368469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2"/>
            <p:cNvSpPr/>
            <p:nvPr/>
          </p:nvSpPr>
          <p:spPr>
            <a:xfrm>
              <a:off x="8141312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2"/>
            <p:cNvSpPr/>
            <p:nvPr/>
          </p:nvSpPr>
          <p:spPr>
            <a:xfrm>
              <a:off x="791415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2"/>
            <p:cNvSpPr/>
            <p:nvPr/>
          </p:nvSpPr>
          <p:spPr>
            <a:xfrm>
              <a:off x="7686967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2"/>
            <p:cNvSpPr/>
            <p:nvPr/>
          </p:nvSpPr>
          <p:spPr>
            <a:xfrm>
              <a:off x="7459810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2"/>
            <p:cNvSpPr/>
            <p:nvPr/>
          </p:nvSpPr>
          <p:spPr>
            <a:xfrm>
              <a:off x="882252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2"/>
            <p:cNvSpPr/>
            <p:nvPr/>
          </p:nvSpPr>
          <p:spPr>
            <a:xfrm>
              <a:off x="8595338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2"/>
            <p:cNvSpPr/>
            <p:nvPr/>
          </p:nvSpPr>
          <p:spPr>
            <a:xfrm>
              <a:off x="8368469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2"/>
            <p:cNvSpPr/>
            <p:nvPr/>
          </p:nvSpPr>
          <p:spPr>
            <a:xfrm>
              <a:off x="8141312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2"/>
            <p:cNvSpPr/>
            <p:nvPr/>
          </p:nvSpPr>
          <p:spPr>
            <a:xfrm>
              <a:off x="791415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2"/>
            <p:cNvSpPr/>
            <p:nvPr/>
          </p:nvSpPr>
          <p:spPr>
            <a:xfrm>
              <a:off x="7686967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2"/>
            <p:cNvSpPr/>
            <p:nvPr/>
          </p:nvSpPr>
          <p:spPr>
            <a:xfrm>
              <a:off x="7459810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2"/>
            <p:cNvSpPr/>
            <p:nvPr/>
          </p:nvSpPr>
          <p:spPr>
            <a:xfrm>
              <a:off x="882252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2"/>
            <p:cNvSpPr/>
            <p:nvPr/>
          </p:nvSpPr>
          <p:spPr>
            <a:xfrm>
              <a:off x="8595338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2"/>
            <p:cNvSpPr/>
            <p:nvPr/>
          </p:nvSpPr>
          <p:spPr>
            <a:xfrm>
              <a:off x="8368469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2"/>
            <p:cNvSpPr/>
            <p:nvPr/>
          </p:nvSpPr>
          <p:spPr>
            <a:xfrm>
              <a:off x="8141312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2"/>
            <p:cNvSpPr/>
            <p:nvPr/>
          </p:nvSpPr>
          <p:spPr>
            <a:xfrm>
              <a:off x="791415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2"/>
            <p:cNvSpPr/>
            <p:nvPr/>
          </p:nvSpPr>
          <p:spPr>
            <a:xfrm>
              <a:off x="7686967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2"/>
            <p:cNvSpPr/>
            <p:nvPr/>
          </p:nvSpPr>
          <p:spPr>
            <a:xfrm>
              <a:off x="7459810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3" name="Google Shape;1873;p42"/>
          <p:cNvGrpSpPr/>
          <p:nvPr/>
        </p:nvGrpSpPr>
        <p:grpSpPr>
          <a:xfrm rot="10800000">
            <a:off x="8568622" y="2391043"/>
            <a:ext cx="426095" cy="1195007"/>
            <a:chOff x="268563" y="1557235"/>
            <a:chExt cx="426095" cy="1195007"/>
          </a:xfrm>
        </p:grpSpPr>
        <p:sp>
          <p:nvSpPr>
            <p:cNvPr id="1874" name="Google Shape;1874;p42"/>
            <p:cNvSpPr/>
            <p:nvPr/>
          </p:nvSpPr>
          <p:spPr>
            <a:xfrm>
              <a:off x="268563" y="1557235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42"/>
            <p:cNvSpPr/>
            <p:nvPr/>
          </p:nvSpPr>
          <p:spPr>
            <a:xfrm>
              <a:off x="268563" y="1784391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2"/>
            <p:cNvSpPr/>
            <p:nvPr/>
          </p:nvSpPr>
          <p:spPr>
            <a:xfrm>
              <a:off x="268563" y="2011548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2"/>
            <p:cNvSpPr/>
            <p:nvPr/>
          </p:nvSpPr>
          <p:spPr>
            <a:xfrm>
              <a:off x="268563" y="223873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2"/>
            <p:cNvSpPr/>
            <p:nvPr/>
          </p:nvSpPr>
          <p:spPr>
            <a:xfrm>
              <a:off x="268563" y="2465894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2"/>
            <p:cNvSpPr/>
            <p:nvPr/>
          </p:nvSpPr>
          <p:spPr>
            <a:xfrm>
              <a:off x="268563" y="2693050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2"/>
            <p:cNvSpPr/>
            <p:nvPr/>
          </p:nvSpPr>
          <p:spPr>
            <a:xfrm>
              <a:off x="452030" y="1557235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42"/>
            <p:cNvSpPr/>
            <p:nvPr/>
          </p:nvSpPr>
          <p:spPr>
            <a:xfrm>
              <a:off x="452030" y="1784391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42"/>
            <p:cNvSpPr/>
            <p:nvPr/>
          </p:nvSpPr>
          <p:spPr>
            <a:xfrm>
              <a:off x="452030" y="2011548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42"/>
            <p:cNvSpPr/>
            <p:nvPr/>
          </p:nvSpPr>
          <p:spPr>
            <a:xfrm>
              <a:off x="452030" y="223873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42"/>
            <p:cNvSpPr/>
            <p:nvPr/>
          </p:nvSpPr>
          <p:spPr>
            <a:xfrm>
              <a:off x="452030" y="2465894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42"/>
            <p:cNvSpPr/>
            <p:nvPr/>
          </p:nvSpPr>
          <p:spPr>
            <a:xfrm>
              <a:off x="452030" y="2693050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42"/>
            <p:cNvSpPr/>
            <p:nvPr/>
          </p:nvSpPr>
          <p:spPr>
            <a:xfrm>
              <a:off x="635466" y="1557235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42"/>
            <p:cNvSpPr/>
            <p:nvPr/>
          </p:nvSpPr>
          <p:spPr>
            <a:xfrm>
              <a:off x="635466" y="1784391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42"/>
            <p:cNvSpPr/>
            <p:nvPr/>
          </p:nvSpPr>
          <p:spPr>
            <a:xfrm>
              <a:off x="635466" y="2011548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42"/>
            <p:cNvSpPr/>
            <p:nvPr/>
          </p:nvSpPr>
          <p:spPr>
            <a:xfrm>
              <a:off x="635466" y="223873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42"/>
            <p:cNvSpPr/>
            <p:nvPr/>
          </p:nvSpPr>
          <p:spPr>
            <a:xfrm>
              <a:off x="635466" y="2465894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2"/>
            <p:cNvSpPr/>
            <p:nvPr/>
          </p:nvSpPr>
          <p:spPr>
            <a:xfrm>
              <a:off x="635466" y="2693050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2" name="Google Shape;1892;p42"/>
          <p:cNvGrpSpPr/>
          <p:nvPr/>
        </p:nvGrpSpPr>
        <p:grpSpPr>
          <a:xfrm rot="10800000" flipH="1">
            <a:off x="8536915" y="-96691"/>
            <a:ext cx="609243" cy="513505"/>
            <a:chOff x="4534959" y="3244799"/>
            <a:chExt cx="609243" cy="513505"/>
          </a:xfrm>
        </p:grpSpPr>
        <p:sp>
          <p:nvSpPr>
            <p:cNvPr id="1893" name="Google Shape;1893;p42"/>
            <p:cNvSpPr/>
            <p:nvPr/>
          </p:nvSpPr>
          <p:spPr>
            <a:xfrm>
              <a:off x="4534959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2"/>
            <p:cNvSpPr/>
            <p:nvPr/>
          </p:nvSpPr>
          <p:spPr>
            <a:xfrm>
              <a:off x="4534959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2"/>
            <p:cNvSpPr/>
            <p:nvPr/>
          </p:nvSpPr>
          <p:spPr>
            <a:xfrm>
              <a:off x="4534959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2"/>
            <p:cNvSpPr/>
            <p:nvPr/>
          </p:nvSpPr>
          <p:spPr>
            <a:xfrm>
              <a:off x="4718138" y="3244799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2"/>
            <p:cNvSpPr/>
            <p:nvPr/>
          </p:nvSpPr>
          <p:spPr>
            <a:xfrm>
              <a:off x="4718138" y="3471988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2"/>
            <p:cNvSpPr/>
            <p:nvPr/>
          </p:nvSpPr>
          <p:spPr>
            <a:xfrm>
              <a:off x="4718138" y="369885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2"/>
            <p:cNvSpPr/>
            <p:nvPr/>
          </p:nvSpPr>
          <p:spPr>
            <a:xfrm>
              <a:off x="4901574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2"/>
            <p:cNvSpPr/>
            <p:nvPr/>
          </p:nvSpPr>
          <p:spPr>
            <a:xfrm>
              <a:off x="4901574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2"/>
            <p:cNvSpPr/>
            <p:nvPr/>
          </p:nvSpPr>
          <p:spPr>
            <a:xfrm>
              <a:off x="4901574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2"/>
            <p:cNvSpPr/>
            <p:nvPr/>
          </p:nvSpPr>
          <p:spPr>
            <a:xfrm>
              <a:off x="5085010" y="3244799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2"/>
            <p:cNvSpPr/>
            <p:nvPr/>
          </p:nvSpPr>
          <p:spPr>
            <a:xfrm>
              <a:off x="5085010" y="3471988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2"/>
            <p:cNvSpPr/>
            <p:nvPr/>
          </p:nvSpPr>
          <p:spPr>
            <a:xfrm>
              <a:off x="5085010" y="369885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5" name="Google Shape;1905;p42"/>
          <p:cNvSpPr/>
          <p:nvPr/>
        </p:nvSpPr>
        <p:spPr>
          <a:xfrm rot="10800000" flipH="1">
            <a:off x="0" y="1099235"/>
            <a:ext cx="577789" cy="3140432"/>
          </a:xfrm>
          <a:custGeom>
            <a:avLst/>
            <a:gdLst/>
            <a:ahLst/>
            <a:cxnLst/>
            <a:rect l="l" t="t" r="r" b="b"/>
            <a:pathLst>
              <a:path w="18039" h="59343" fill="none" extrusionOk="0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43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08" name="Google Shape;1908;p43"/>
          <p:cNvSpPr txBox="1">
            <a:spLocks noGrp="1"/>
          </p:cNvSpPr>
          <p:nvPr>
            <p:ph type="title"/>
          </p:nvPr>
        </p:nvSpPr>
        <p:spPr>
          <a:xfrm>
            <a:off x="720000" y="4035800"/>
            <a:ext cx="7704000" cy="57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Google Shape;1910;p44"/>
          <p:cNvSpPr txBox="1">
            <a:spLocks noGrp="1"/>
          </p:cNvSpPr>
          <p:nvPr>
            <p:ph type="title" hasCustomPrompt="1"/>
          </p:nvPr>
        </p:nvSpPr>
        <p:spPr>
          <a:xfrm>
            <a:off x="2298600" y="1741625"/>
            <a:ext cx="4546800" cy="119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911" name="Google Shape;1911;p44"/>
          <p:cNvSpPr txBox="1">
            <a:spLocks noGrp="1"/>
          </p:cNvSpPr>
          <p:nvPr>
            <p:ph type="subTitle" idx="1"/>
          </p:nvPr>
        </p:nvSpPr>
        <p:spPr>
          <a:xfrm>
            <a:off x="2298600" y="2938700"/>
            <a:ext cx="45468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912" name="Google Shape;1912;p44"/>
          <p:cNvGrpSpPr/>
          <p:nvPr/>
        </p:nvGrpSpPr>
        <p:grpSpPr>
          <a:xfrm rot="10800000">
            <a:off x="118623" y="4786593"/>
            <a:ext cx="1422164" cy="425775"/>
            <a:chOff x="7459810" y="1126912"/>
            <a:chExt cx="1422164" cy="425775"/>
          </a:xfrm>
        </p:grpSpPr>
        <p:sp>
          <p:nvSpPr>
            <p:cNvPr id="1913" name="Google Shape;1913;p44"/>
            <p:cNvSpPr/>
            <p:nvPr/>
          </p:nvSpPr>
          <p:spPr>
            <a:xfrm>
              <a:off x="882252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44"/>
            <p:cNvSpPr/>
            <p:nvPr/>
          </p:nvSpPr>
          <p:spPr>
            <a:xfrm>
              <a:off x="8595338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4"/>
            <p:cNvSpPr/>
            <p:nvPr/>
          </p:nvSpPr>
          <p:spPr>
            <a:xfrm>
              <a:off x="8368469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44"/>
            <p:cNvSpPr/>
            <p:nvPr/>
          </p:nvSpPr>
          <p:spPr>
            <a:xfrm>
              <a:off x="8141312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4"/>
            <p:cNvSpPr/>
            <p:nvPr/>
          </p:nvSpPr>
          <p:spPr>
            <a:xfrm>
              <a:off x="791415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4"/>
            <p:cNvSpPr/>
            <p:nvPr/>
          </p:nvSpPr>
          <p:spPr>
            <a:xfrm>
              <a:off x="7686967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4"/>
            <p:cNvSpPr/>
            <p:nvPr/>
          </p:nvSpPr>
          <p:spPr>
            <a:xfrm>
              <a:off x="7459810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4"/>
            <p:cNvSpPr/>
            <p:nvPr/>
          </p:nvSpPr>
          <p:spPr>
            <a:xfrm>
              <a:off x="882252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44"/>
            <p:cNvSpPr/>
            <p:nvPr/>
          </p:nvSpPr>
          <p:spPr>
            <a:xfrm>
              <a:off x="8595338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4"/>
            <p:cNvSpPr/>
            <p:nvPr/>
          </p:nvSpPr>
          <p:spPr>
            <a:xfrm>
              <a:off x="8368469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4"/>
            <p:cNvSpPr/>
            <p:nvPr/>
          </p:nvSpPr>
          <p:spPr>
            <a:xfrm>
              <a:off x="8141312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4"/>
            <p:cNvSpPr/>
            <p:nvPr/>
          </p:nvSpPr>
          <p:spPr>
            <a:xfrm>
              <a:off x="791415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4"/>
            <p:cNvSpPr/>
            <p:nvPr/>
          </p:nvSpPr>
          <p:spPr>
            <a:xfrm>
              <a:off x="7686967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4"/>
            <p:cNvSpPr/>
            <p:nvPr/>
          </p:nvSpPr>
          <p:spPr>
            <a:xfrm>
              <a:off x="7459810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4"/>
            <p:cNvSpPr/>
            <p:nvPr/>
          </p:nvSpPr>
          <p:spPr>
            <a:xfrm>
              <a:off x="882252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4"/>
            <p:cNvSpPr/>
            <p:nvPr/>
          </p:nvSpPr>
          <p:spPr>
            <a:xfrm>
              <a:off x="8595338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4"/>
            <p:cNvSpPr/>
            <p:nvPr/>
          </p:nvSpPr>
          <p:spPr>
            <a:xfrm>
              <a:off x="8368469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4"/>
            <p:cNvSpPr/>
            <p:nvPr/>
          </p:nvSpPr>
          <p:spPr>
            <a:xfrm>
              <a:off x="8141312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4"/>
            <p:cNvSpPr/>
            <p:nvPr/>
          </p:nvSpPr>
          <p:spPr>
            <a:xfrm>
              <a:off x="791415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4"/>
            <p:cNvSpPr/>
            <p:nvPr/>
          </p:nvSpPr>
          <p:spPr>
            <a:xfrm>
              <a:off x="7686967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4"/>
            <p:cNvSpPr/>
            <p:nvPr/>
          </p:nvSpPr>
          <p:spPr>
            <a:xfrm>
              <a:off x="7459810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4" name="Google Shape;1934;p44"/>
          <p:cNvGrpSpPr/>
          <p:nvPr/>
        </p:nvGrpSpPr>
        <p:grpSpPr>
          <a:xfrm rot="10800000">
            <a:off x="-2175" y="-98780"/>
            <a:ext cx="609243" cy="513505"/>
            <a:chOff x="4534959" y="3244799"/>
            <a:chExt cx="609243" cy="513505"/>
          </a:xfrm>
        </p:grpSpPr>
        <p:sp>
          <p:nvSpPr>
            <p:cNvPr id="1935" name="Google Shape;1935;p44"/>
            <p:cNvSpPr/>
            <p:nvPr/>
          </p:nvSpPr>
          <p:spPr>
            <a:xfrm>
              <a:off x="4534959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4"/>
            <p:cNvSpPr/>
            <p:nvPr/>
          </p:nvSpPr>
          <p:spPr>
            <a:xfrm>
              <a:off x="4534959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4"/>
            <p:cNvSpPr/>
            <p:nvPr/>
          </p:nvSpPr>
          <p:spPr>
            <a:xfrm>
              <a:off x="4534959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4"/>
            <p:cNvSpPr/>
            <p:nvPr/>
          </p:nvSpPr>
          <p:spPr>
            <a:xfrm>
              <a:off x="4718138" y="3244799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4"/>
            <p:cNvSpPr/>
            <p:nvPr/>
          </p:nvSpPr>
          <p:spPr>
            <a:xfrm>
              <a:off x="4718138" y="3471988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4"/>
            <p:cNvSpPr/>
            <p:nvPr/>
          </p:nvSpPr>
          <p:spPr>
            <a:xfrm>
              <a:off x="4718138" y="369885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4"/>
            <p:cNvSpPr/>
            <p:nvPr/>
          </p:nvSpPr>
          <p:spPr>
            <a:xfrm>
              <a:off x="4901574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4"/>
            <p:cNvSpPr/>
            <p:nvPr/>
          </p:nvSpPr>
          <p:spPr>
            <a:xfrm>
              <a:off x="4901574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4"/>
            <p:cNvSpPr/>
            <p:nvPr/>
          </p:nvSpPr>
          <p:spPr>
            <a:xfrm>
              <a:off x="4901574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4"/>
            <p:cNvSpPr/>
            <p:nvPr/>
          </p:nvSpPr>
          <p:spPr>
            <a:xfrm>
              <a:off x="5085010" y="3244799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4"/>
            <p:cNvSpPr/>
            <p:nvPr/>
          </p:nvSpPr>
          <p:spPr>
            <a:xfrm>
              <a:off x="5085010" y="3471988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4"/>
            <p:cNvSpPr/>
            <p:nvPr/>
          </p:nvSpPr>
          <p:spPr>
            <a:xfrm>
              <a:off x="5085010" y="369885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7" name="Google Shape;1947;p44"/>
          <p:cNvSpPr/>
          <p:nvPr/>
        </p:nvSpPr>
        <p:spPr>
          <a:xfrm rot="5400000" flipH="1">
            <a:off x="-728393" y="2314857"/>
            <a:ext cx="1793990" cy="480947"/>
          </a:xfrm>
          <a:custGeom>
            <a:avLst/>
            <a:gdLst/>
            <a:ahLst/>
            <a:cxnLst/>
            <a:rect l="l" t="t" r="r" b="b"/>
            <a:pathLst>
              <a:path w="26461" h="5737" fill="none" extrusionOk="0">
                <a:moveTo>
                  <a:pt x="26460" y="0"/>
                </a:moveTo>
                <a:lnTo>
                  <a:pt x="0" y="0"/>
                </a:lnTo>
                <a:lnTo>
                  <a:pt x="0" y="5736"/>
                </a:lnTo>
                <a:lnTo>
                  <a:pt x="26460" y="5736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8" name="Google Shape;1948;p44"/>
          <p:cNvSpPr/>
          <p:nvPr/>
        </p:nvSpPr>
        <p:spPr>
          <a:xfrm rot="10800000">
            <a:off x="8428922" y="62"/>
            <a:ext cx="715066" cy="534723"/>
          </a:xfrm>
          <a:custGeom>
            <a:avLst/>
            <a:gdLst/>
            <a:ahLst/>
            <a:cxnLst/>
            <a:rect l="l" t="t" r="r" b="b"/>
            <a:pathLst>
              <a:path w="54357" h="47925" extrusionOk="0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9" name="Google Shape;1949;p44"/>
          <p:cNvSpPr/>
          <p:nvPr/>
        </p:nvSpPr>
        <p:spPr>
          <a:xfrm rot="10800000">
            <a:off x="6164569" y="4692721"/>
            <a:ext cx="2977156" cy="465181"/>
          </a:xfrm>
          <a:custGeom>
            <a:avLst/>
            <a:gdLst/>
            <a:ahLst/>
            <a:cxnLst/>
            <a:rect l="l" t="t" r="r" b="b"/>
            <a:pathLst>
              <a:path w="92949" h="28227" extrusionOk="0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50" name="Google Shape;1950;p44"/>
          <p:cNvGrpSpPr/>
          <p:nvPr/>
        </p:nvGrpSpPr>
        <p:grpSpPr>
          <a:xfrm rot="10800000">
            <a:off x="8577077" y="1727818"/>
            <a:ext cx="426095" cy="1195007"/>
            <a:chOff x="268563" y="1557235"/>
            <a:chExt cx="426095" cy="1195007"/>
          </a:xfrm>
        </p:grpSpPr>
        <p:sp>
          <p:nvSpPr>
            <p:cNvPr id="1951" name="Google Shape;1951;p44"/>
            <p:cNvSpPr/>
            <p:nvPr/>
          </p:nvSpPr>
          <p:spPr>
            <a:xfrm>
              <a:off x="268563" y="1557235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44"/>
            <p:cNvSpPr/>
            <p:nvPr/>
          </p:nvSpPr>
          <p:spPr>
            <a:xfrm>
              <a:off x="268563" y="1784391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44"/>
            <p:cNvSpPr/>
            <p:nvPr/>
          </p:nvSpPr>
          <p:spPr>
            <a:xfrm>
              <a:off x="268563" y="2011548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44"/>
            <p:cNvSpPr/>
            <p:nvPr/>
          </p:nvSpPr>
          <p:spPr>
            <a:xfrm>
              <a:off x="268563" y="223873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44"/>
            <p:cNvSpPr/>
            <p:nvPr/>
          </p:nvSpPr>
          <p:spPr>
            <a:xfrm>
              <a:off x="268563" y="2465894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44"/>
            <p:cNvSpPr/>
            <p:nvPr/>
          </p:nvSpPr>
          <p:spPr>
            <a:xfrm>
              <a:off x="268563" y="2693050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44"/>
            <p:cNvSpPr/>
            <p:nvPr/>
          </p:nvSpPr>
          <p:spPr>
            <a:xfrm>
              <a:off x="452030" y="1557235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44"/>
            <p:cNvSpPr/>
            <p:nvPr/>
          </p:nvSpPr>
          <p:spPr>
            <a:xfrm>
              <a:off x="452030" y="1784391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44"/>
            <p:cNvSpPr/>
            <p:nvPr/>
          </p:nvSpPr>
          <p:spPr>
            <a:xfrm>
              <a:off x="452030" y="2011548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44"/>
            <p:cNvSpPr/>
            <p:nvPr/>
          </p:nvSpPr>
          <p:spPr>
            <a:xfrm>
              <a:off x="452030" y="223873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4"/>
            <p:cNvSpPr/>
            <p:nvPr/>
          </p:nvSpPr>
          <p:spPr>
            <a:xfrm>
              <a:off x="452030" y="2465894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4"/>
            <p:cNvSpPr/>
            <p:nvPr/>
          </p:nvSpPr>
          <p:spPr>
            <a:xfrm>
              <a:off x="452030" y="2693050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4"/>
            <p:cNvSpPr/>
            <p:nvPr/>
          </p:nvSpPr>
          <p:spPr>
            <a:xfrm>
              <a:off x="635466" y="1557235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44"/>
            <p:cNvSpPr/>
            <p:nvPr/>
          </p:nvSpPr>
          <p:spPr>
            <a:xfrm>
              <a:off x="635466" y="1784391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44"/>
            <p:cNvSpPr/>
            <p:nvPr/>
          </p:nvSpPr>
          <p:spPr>
            <a:xfrm>
              <a:off x="635466" y="2011548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4"/>
            <p:cNvSpPr/>
            <p:nvPr/>
          </p:nvSpPr>
          <p:spPr>
            <a:xfrm>
              <a:off x="635466" y="223873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4"/>
            <p:cNvSpPr/>
            <p:nvPr/>
          </p:nvSpPr>
          <p:spPr>
            <a:xfrm>
              <a:off x="635466" y="2465894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4"/>
            <p:cNvSpPr/>
            <p:nvPr/>
          </p:nvSpPr>
          <p:spPr>
            <a:xfrm>
              <a:off x="635466" y="2693050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7"/>
          <p:cNvSpPr txBox="1">
            <a:spLocks noGrp="1"/>
          </p:cNvSpPr>
          <p:nvPr>
            <p:ph type="body" idx="1"/>
          </p:nvPr>
        </p:nvSpPr>
        <p:spPr>
          <a:xfrm>
            <a:off x="720000" y="1741050"/>
            <a:ext cx="4176000" cy="21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240" name="Google Shape;240;p7"/>
          <p:cNvGrpSpPr/>
          <p:nvPr/>
        </p:nvGrpSpPr>
        <p:grpSpPr>
          <a:xfrm>
            <a:off x="5777581" y="1658419"/>
            <a:ext cx="2038710" cy="1557673"/>
            <a:chOff x="3215075" y="2582089"/>
            <a:chExt cx="1580150" cy="1207311"/>
          </a:xfrm>
        </p:grpSpPr>
        <p:grpSp>
          <p:nvGrpSpPr>
            <p:cNvPr id="241" name="Google Shape;241;p7"/>
            <p:cNvGrpSpPr/>
            <p:nvPr/>
          </p:nvGrpSpPr>
          <p:grpSpPr>
            <a:xfrm>
              <a:off x="3215075" y="2723775"/>
              <a:ext cx="1580150" cy="1065625"/>
              <a:chOff x="3215075" y="2723775"/>
              <a:chExt cx="1580150" cy="1065625"/>
            </a:xfrm>
          </p:grpSpPr>
          <p:sp>
            <p:nvSpPr>
              <p:cNvPr id="242" name="Google Shape;242;p7"/>
              <p:cNvSpPr/>
              <p:nvPr/>
            </p:nvSpPr>
            <p:spPr>
              <a:xfrm>
                <a:off x="4018400" y="2757025"/>
                <a:ext cx="708650" cy="124075"/>
              </a:xfrm>
              <a:custGeom>
                <a:avLst/>
                <a:gdLst/>
                <a:ahLst/>
                <a:cxnLst/>
                <a:rect l="l" t="t" r="r" b="b"/>
                <a:pathLst>
                  <a:path w="28346" h="4963" extrusionOk="0">
                    <a:moveTo>
                      <a:pt x="3237" y="0"/>
                    </a:moveTo>
                    <a:cubicBezTo>
                      <a:pt x="2171" y="0"/>
                      <a:pt x="1096" y="30"/>
                      <a:pt x="1" y="80"/>
                    </a:cubicBezTo>
                    <a:lnTo>
                      <a:pt x="1" y="3836"/>
                    </a:lnTo>
                    <a:cubicBezTo>
                      <a:pt x="1" y="3836"/>
                      <a:pt x="1657" y="2907"/>
                      <a:pt x="5325" y="2907"/>
                    </a:cubicBezTo>
                    <a:cubicBezTo>
                      <a:pt x="6780" y="2907"/>
                      <a:pt x="8551" y="3053"/>
                      <a:pt x="10661" y="3461"/>
                    </a:cubicBezTo>
                    <a:cubicBezTo>
                      <a:pt x="14451" y="4198"/>
                      <a:pt x="19448" y="4963"/>
                      <a:pt x="23099" y="4963"/>
                    </a:cubicBezTo>
                    <a:cubicBezTo>
                      <a:pt x="26212" y="4963"/>
                      <a:pt x="28346" y="4406"/>
                      <a:pt x="27915" y="2801"/>
                    </a:cubicBezTo>
                    <a:cubicBezTo>
                      <a:pt x="27866" y="2621"/>
                      <a:pt x="27706" y="2517"/>
                      <a:pt x="27547" y="2517"/>
                    </a:cubicBezTo>
                    <a:cubicBezTo>
                      <a:pt x="27446" y="2517"/>
                      <a:pt x="27345" y="2559"/>
                      <a:pt x="27272" y="2649"/>
                    </a:cubicBezTo>
                    <a:cubicBezTo>
                      <a:pt x="26798" y="3221"/>
                      <a:pt x="25762" y="4063"/>
                      <a:pt x="23771" y="4063"/>
                    </a:cubicBezTo>
                    <a:cubicBezTo>
                      <a:pt x="22690" y="4063"/>
                      <a:pt x="21326" y="3815"/>
                      <a:pt x="19618" y="3140"/>
                    </a:cubicBezTo>
                    <a:cubicBezTo>
                      <a:pt x="13449" y="703"/>
                      <a:pt x="8448" y="0"/>
                      <a:pt x="3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7"/>
              <p:cNvSpPr/>
              <p:nvPr/>
            </p:nvSpPr>
            <p:spPr>
              <a:xfrm>
                <a:off x="3309775" y="2757025"/>
                <a:ext cx="708650" cy="124075"/>
              </a:xfrm>
              <a:custGeom>
                <a:avLst/>
                <a:gdLst/>
                <a:ahLst/>
                <a:cxnLst/>
                <a:rect l="l" t="t" r="r" b="b"/>
                <a:pathLst>
                  <a:path w="28346" h="4963" extrusionOk="0">
                    <a:moveTo>
                      <a:pt x="25109" y="0"/>
                    </a:moveTo>
                    <a:cubicBezTo>
                      <a:pt x="19898" y="0"/>
                      <a:pt x="14897" y="703"/>
                      <a:pt x="8728" y="3140"/>
                    </a:cubicBezTo>
                    <a:cubicBezTo>
                      <a:pt x="7020" y="3815"/>
                      <a:pt x="5657" y="4063"/>
                      <a:pt x="4575" y="4063"/>
                    </a:cubicBezTo>
                    <a:cubicBezTo>
                      <a:pt x="2584" y="4063"/>
                      <a:pt x="1548" y="3221"/>
                      <a:pt x="1074" y="2649"/>
                    </a:cubicBezTo>
                    <a:cubicBezTo>
                      <a:pt x="1001" y="2559"/>
                      <a:pt x="900" y="2517"/>
                      <a:pt x="799" y="2517"/>
                    </a:cubicBezTo>
                    <a:cubicBezTo>
                      <a:pt x="640" y="2517"/>
                      <a:pt x="481" y="2621"/>
                      <a:pt x="432" y="2801"/>
                    </a:cubicBezTo>
                    <a:cubicBezTo>
                      <a:pt x="1" y="4406"/>
                      <a:pt x="2134" y="4963"/>
                      <a:pt x="5248" y="4963"/>
                    </a:cubicBezTo>
                    <a:cubicBezTo>
                      <a:pt x="8898" y="4963"/>
                      <a:pt x="13896" y="4198"/>
                      <a:pt x="17685" y="3461"/>
                    </a:cubicBezTo>
                    <a:cubicBezTo>
                      <a:pt x="19795" y="3053"/>
                      <a:pt x="21566" y="2907"/>
                      <a:pt x="23021" y="2907"/>
                    </a:cubicBezTo>
                    <a:cubicBezTo>
                      <a:pt x="26690" y="2907"/>
                      <a:pt x="28346" y="3836"/>
                      <a:pt x="28346" y="3836"/>
                    </a:cubicBezTo>
                    <a:lnTo>
                      <a:pt x="28346" y="80"/>
                    </a:lnTo>
                    <a:cubicBezTo>
                      <a:pt x="27250" y="30"/>
                      <a:pt x="26175" y="0"/>
                      <a:pt x="2510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7"/>
              <p:cNvSpPr/>
              <p:nvPr/>
            </p:nvSpPr>
            <p:spPr>
              <a:xfrm>
                <a:off x="3946150" y="2723775"/>
                <a:ext cx="139850" cy="983775"/>
              </a:xfrm>
              <a:custGeom>
                <a:avLst/>
                <a:gdLst/>
                <a:ahLst/>
                <a:cxnLst/>
                <a:rect l="l" t="t" r="r" b="b"/>
                <a:pathLst>
                  <a:path w="5594" h="39351" extrusionOk="0">
                    <a:moveTo>
                      <a:pt x="2944" y="0"/>
                    </a:moveTo>
                    <a:cubicBezTo>
                      <a:pt x="2275" y="0"/>
                      <a:pt x="1722" y="527"/>
                      <a:pt x="1695" y="1196"/>
                    </a:cubicBezTo>
                    <a:lnTo>
                      <a:pt x="1669" y="1660"/>
                    </a:lnTo>
                    <a:lnTo>
                      <a:pt x="1642" y="2266"/>
                    </a:lnTo>
                    <a:lnTo>
                      <a:pt x="1517" y="4978"/>
                    </a:lnTo>
                    <a:lnTo>
                      <a:pt x="518" y="26906"/>
                    </a:lnTo>
                    <a:lnTo>
                      <a:pt x="500" y="27183"/>
                    </a:lnTo>
                    <a:lnTo>
                      <a:pt x="482" y="27611"/>
                    </a:lnTo>
                    <a:lnTo>
                      <a:pt x="446" y="28423"/>
                    </a:lnTo>
                    <a:lnTo>
                      <a:pt x="429" y="28851"/>
                    </a:lnTo>
                    <a:lnTo>
                      <a:pt x="411" y="29127"/>
                    </a:lnTo>
                    <a:lnTo>
                      <a:pt x="72" y="36487"/>
                    </a:lnTo>
                    <a:cubicBezTo>
                      <a:pt x="0" y="38048"/>
                      <a:pt x="1240" y="39351"/>
                      <a:pt x="2802" y="39351"/>
                    </a:cubicBezTo>
                    <a:cubicBezTo>
                      <a:pt x="4354" y="39351"/>
                      <a:pt x="5594" y="38057"/>
                      <a:pt x="5531" y="36514"/>
                    </a:cubicBezTo>
                    <a:lnTo>
                      <a:pt x="5255" y="29127"/>
                    </a:lnTo>
                    <a:lnTo>
                      <a:pt x="5237" y="28851"/>
                    </a:lnTo>
                    <a:lnTo>
                      <a:pt x="5228" y="28423"/>
                    </a:lnTo>
                    <a:lnTo>
                      <a:pt x="5192" y="27611"/>
                    </a:lnTo>
                    <a:lnTo>
                      <a:pt x="5175" y="27183"/>
                    </a:lnTo>
                    <a:lnTo>
                      <a:pt x="5166" y="26906"/>
                    </a:lnTo>
                    <a:lnTo>
                      <a:pt x="4345" y="4960"/>
                    </a:lnTo>
                    <a:lnTo>
                      <a:pt x="4238" y="2195"/>
                    </a:lnTo>
                    <a:lnTo>
                      <a:pt x="4220" y="1660"/>
                    </a:lnTo>
                    <a:lnTo>
                      <a:pt x="4202" y="1214"/>
                    </a:lnTo>
                    <a:cubicBezTo>
                      <a:pt x="4184" y="875"/>
                      <a:pt x="4042" y="571"/>
                      <a:pt x="3819" y="357"/>
                    </a:cubicBezTo>
                    <a:cubicBezTo>
                      <a:pt x="3587" y="134"/>
                      <a:pt x="3283" y="0"/>
                      <a:pt x="29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7"/>
              <p:cNvSpPr/>
              <p:nvPr/>
            </p:nvSpPr>
            <p:spPr>
              <a:xfrm>
                <a:off x="4569275" y="2878100"/>
                <a:ext cx="54900" cy="54900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2196" extrusionOk="0">
                    <a:moveTo>
                      <a:pt x="1098" y="242"/>
                    </a:moveTo>
                    <a:cubicBezTo>
                      <a:pt x="1571" y="242"/>
                      <a:pt x="1954" y="625"/>
                      <a:pt x="1954" y="1098"/>
                    </a:cubicBezTo>
                    <a:cubicBezTo>
                      <a:pt x="1954" y="1571"/>
                      <a:pt x="1571" y="1954"/>
                      <a:pt x="1098" y="1954"/>
                    </a:cubicBezTo>
                    <a:cubicBezTo>
                      <a:pt x="625" y="1954"/>
                      <a:pt x="242" y="1571"/>
                      <a:pt x="242" y="1098"/>
                    </a:cubicBezTo>
                    <a:cubicBezTo>
                      <a:pt x="242" y="625"/>
                      <a:pt x="625" y="242"/>
                      <a:pt x="1098" y="242"/>
                    </a:cubicBezTo>
                    <a:close/>
                    <a:moveTo>
                      <a:pt x="1098" y="1"/>
                    </a:moveTo>
                    <a:cubicBezTo>
                      <a:pt x="500" y="1"/>
                      <a:pt x="1" y="491"/>
                      <a:pt x="1" y="1098"/>
                    </a:cubicBezTo>
                    <a:cubicBezTo>
                      <a:pt x="1" y="1696"/>
                      <a:pt x="500" y="2195"/>
                      <a:pt x="1098" y="2195"/>
                    </a:cubicBezTo>
                    <a:cubicBezTo>
                      <a:pt x="1705" y="2195"/>
                      <a:pt x="2195" y="1696"/>
                      <a:pt x="2195" y="1098"/>
                    </a:cubicBezTo>
                    <a:cubicBezTo>
                      <a:pt x="2195" y="491"/>
                      <a:pt x="1705" y="1"/>
                      <a:pt x="10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7"/>
              <p:cNvSpPr/>
              <p:nvPr/>
            </p:nvSpPr>
            <p:spPr>
              <a:xfrm>
                <a:off x="4435250" y="2923475"/>
                <a:ext cx="152575" cy="468050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18722" extrusionOk="0">
                    <a:moveTo>
                      <a:pt x="5971" y="1"/>
                    </a:moveTo>
                    <a:cubicBezTo>
                      <a:pt x="5918" y="1"/>
                      <a:pt x="5867" y="34"/>
                      <a:pt x="5852" y="86"/>
                    </a:cubicBezTo>
                    <a:lnTo>
                      <a:pt x="27" y="18570"/>
                    </a:lnTo>
                    <a:cubicBezTo>
                      <a:pt x="0" y="18633"/>
                      <a:pt x="36" y="18704"/>
                      <a:pt x="98" y="18722"/>
                    </a:cubicBezTo>
                    <a:lnTo>
                      <a:pt x="134" y="18722"/>
                    </a:lnTo>
                    <a:cubicBezTo>
                      <a:pt x="188" y="18722"/>
                      <a:pt x="241" y="18695"/>
                      <a:pt x="250" y="18642"/>
                    </a:cubicBezTo>
                    <a:lnTo>
                      <a:pt x="6084" y="157"/>
                    </a:lnTo>
                    <a:cubicBezTo>
                      <a:pt x="6102" y="95"/>
                      <a:pt x="6066" y="23"/>
                      <a:pt x="6004" y="6"/>
                    </a:cubicBezTo>
                    <a:cubicBezTo>
                      <a:pt x="5993" y="2"/>
                      <a:pt x="5982" y="1"/>
                      <a:pt x="59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7"/>
              <p:cNvSpPr/>
              <p:nvPr/>
            </p:nvSpPr>
            <p:spPr>
              <a:xfrm>
                <a:off x="4604300" y="2925050"/>
                <a:ext cx="152575" cy="468050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18722" extrusionOk="0">
                    <a:moveTo>
                      <a:pt x="135" y="0"/>
                    </a:moveTo>
                    <a:cubicBezTo>
                      <a:pt x="123" y="0"/>
                      <a:pt x="111" y="2"/>
                      <a:pt x="98" y="5"/>
                    </a:cubicBezTo>
                    <a:cubicBezTo>
                      <a:pt x="36" y="23"/>
                      <a:pt x="0" y="94"/>
                      <a:pt x="27" y="157"/>
                    </a:cubicBezTo>
                    <a:lnTo>
                      <a:pt x="5853" y="18641"/>
                    </a:lnTo>
                    <a:cubicBezTo>
                      <a:pt x="5870" y="18695"/>
                      <a:pt x="5915" y="18721"/>
                      <a:pt x="5968" y="18721"/>
                    </a:cubicBezTo>
                    <a:lnTo>
                      <a:pt x="6004" y="18721"/>
                    </a:lnTo>
                    <a:cubicBezTo>
                      <a:pt x="6067" y="18703"/>
                      <a:pt x="6102" y="18632"/>
                      <a:pt x="6084" y="18570"/>
                    </a:cubicBezTo>
                    <a:lnTo>
                      <a:pt x="250" y="85"/>
                    </a:lnTo>
                    <a:cubicBezTo>
                      <a:pt x="235" y="34"/>
                      <a:pt x="190" y="0"/>
                      <a:pt x="1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7"/>
              <p:cNvSpPr/>
              <p:nvPr/>
            </p:nvSpPr>
            <p:spPr>
              <a:xfrm>
                <a:off x="4593825" y="2926950"/>
                <a:ext cx="6025" cy="46457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18583" extrusionOk="0">
                    <a:moveTo>
                      <a:pt x="116" y="0"/>
                    </a:moveTo>
                    <a:cubicBezTo>
                      <a:pt x="54" y="0"/>
                      <a:pt x="0" y="54"/>
                      <a:pt x="0" y="116"/>
                    </a:cubicBezTo>
                    <a:lnTo>
                      <a:pt x="0" y="18467"/>
                    </a:lnTo>
                    <a:cubicBezTo>
                      <a:pt x="0" y="18529"/>
                      <a:pt x="54" y="18583"/>
                      <a:pt x="116" y="18583"/>
                    </a:cubicBezTo>
                    <a:cubicBezTo>
                      <a:pt x="187" y="18583"/>
                      <a:pt x="241" y="18529"/>
                      <a:pt x="241" y="18467"/>
                    </a:cubicBezTo>
                    <a:lnTo>
                      <a:pt x="241" y="116"/>
                    </a:lnTo>
                    <a:cubicBezTo>
                      <a:pt x="241" y="54"/>
                      <a:pt x="187" y="0"/>
                      <a:pt x="1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7"/>
              <p:cNvSpPr/>
              <p:nvPr/>
            </p:nvSpPr>
            <p:spPr>
              <a:xfrm>
                <a:off x="4399100" y="3371425"/>
                <a:ext cx="396125" cy="163300"/>
              </a:xfrm>
              <a:custGeom>
                <a:avLst/>
                <a:gdLst/>
                <a:ahLst/>
                <a:cxnLst/>
                <a:rect l="l" t="t" r="r" b="b"/>
                <a:pathLst>
                  <a:path w="15845" h="6532" extrusionOk="0">
                    <a:moveTo>
                      <a:pt x="1" y="1"/>
                    </a:moveTo>
                    <a:cubicBezTo>
                      <a:pt x="724" y="3721"/>
                      <a:pt x="3989" y="6531"/>
                      <a:pt x="7923" y="6531"/>
                    </a:cubicBezTo>
                    <a:cubicBezTo>
                      <a:pt x="11848" y="6531"/>
                      <a:pt x="15122" y="3721"/>
                      <a:pt x="158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7"/>
              <p:cNvSpPr/>
              <p:nvPr/>
            </p:nvSpPr>
            <p:spPr>
              <a:xfrm>
                <a:off x="4399100" y="3371425"/>
                <a:ext cx="396125" cy="163300"/>
              </a:xfrm>
              <a:custGeom>
                <a:avLst/>
                <a:gdLst/>
                <a:ahLst/>
                <a:cxnLst/>
                <a:rect l="l" t="t" r="r" b="b"/>
                <a:pathLst>
                  <a:path w="15845" h="6532" extrusionOk="0">
                    <a:moveTo>
                      <a:pt x="13722" y="1"/>
                    </a:moveTo>
                    <a:cubicBezTo>
                      <a:pt x="11619" y="2133"/>
                      <a:pt x="9394" y="2844"/>
                      <a:pt x="7361" y="2844"/>
                    </a:cubicBezTo>
                    <a:cubicBezTo>
                      <a:pt x="3296" y="2844"/>
                      <a:pt x="1" y="1"/>
                      <a:pt x="1" y="1"/>
                    </a:cubicBezTo>
                    <a:lnTo>
                      <a:pt x="1" y="1"/>
                    </a:lnTo>
                    <a:cubicBezTo>
                      <a:pt x="724" y="3721"/>
                      <a:pt x="3989" y="6531"/>
                      <a:pt x="7923" y="6531"/>
                    </a:cubicBezTo>
                    <a:cubicBezTo>
                      <a:pt x="11848" y="6531"/>
                      <a:pt x="15122" y="3721"/>
                      <a:pt x="158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7"/>
              <p:cNvSpPr/>
              <p:nvPr/>
            </p:nvSpPr>
            <p:spPr>
              <a:xfrm>
                <a:off x="3385450" y="2878100"/>
                <a:ext cx="54900" cy="54900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2196" extrusionOk="0">
                    <a:moveTo>
                      <a:pt x="1098" y="242"/>
                    </a:moveTo>
                    <a:cubicBezTo>
                      <a:pt x="1571" y="242"/>
                      <a:pt x="1955" y="625"/>
                      <a:pt x="1955" y="1098"/>
                    </a:cubicBezTo>
                    <a:cubicBezTo>
                      <a:pt x="1955" y="1571"/>
                      <a:pt x="1571" y="1954"/>
                      <a:pt x="1098" y="1954"/>
                    </a:cubicBezTo>
                    <a:cubicBezTo>
                      <a:pt x="625" y="1954"/>
                      <a:pt x="242" y="1571"/>
                      <a:pt x="242" y="1098"/>
                    </a:cubicBezTo>
                    <a:cubicBezTo>
                      <a:pt x="242" y="625"/>
                      <a:pt x="625" y="242"/>
                      <a:pt x="1098" y="242"/>
                    </a:cubicBezTo>
                    <a:close/>
                    <a:moveTo>
                      <a:pt x="1098" y="1"/>
                    </a:moveTo>
                    <a:cubicBezTo>
                      <a:pt x="491" y="1"/>
                      <a:pt x="1" y="491"/>
                      <a:pt x="1" y="1098"/>
                    </a:cubicBezTo>
                    <a:cubicBezTo>
                      <a:pt x="1" y="1696"/>
                      <a:pt x="491" y="2195"/>
                      <a:pt x="1098" y="2195"/>
                    </a:cubicBezTo>
                    <a:cubicBezTo>
                      <a:pt x="1705" y="2195"/>
                      <a:pt x="2195" y="1696"/>
                      <a:pt x="2195" y="1098"/>
                    </a:cubicBezTo>
                    <a:cubicBezTo>
                      <a:pt x="2195" y="491"/>
                      <a:pt x="1705" y="1"/>
                      <a:pt x="10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7"/>
              <p:cNvSpPr/>
              <p:nvPr/>
            </p:nvSpPr>
            <p:spPr>
              <a:xfrm>
                <a:off x="3251425" y="2923475"/>
                <a:ext cx="152575" cy="468050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18722" extrusionOk="0">
                    <a:moveTo>
                      <a:pt x="5963" y="1"/>
                    </a:moveTo>
                    <a:cubicBezTo>
                      <a:pt x="5912" y="1"/>
                      <a:pt x="5867" y="34"/>
                      <a:pt x="5852" y="86"/>
                    </a:cubicBezTo>
                    <a:lnTo>
                      <a:pt x="18" y="18570"/>
                    </a:lnTo>
                    <a:cubicBezTo>
                      <a:pt x="0" y="18633"/>
                      <a:pt x="36" y="18704"/>
                      <a:pt x="98" y="18722"/>
                    </a:cubicBezTo>
                    <a:lnTo>
                      <a:pt x="134" y="18722"/>
                    </a:lnTo>
                    <a:cubicBezTo>
                      <a:pt x="188" y="18722"/>
                      <a:pt x="232" y="18695"/>
                      <a:pt x="250" y="18642"/>
                    </a:cubicBezTo>
                    <a:lnTo>
                      <a:pt x="6075" y="157"/>
                    </a:lnTo>
                    <a:cubicBezTo>
                      <a:pt x="6102" y="95"/>
                      <a:pt x="6067" y="23"/>
                      <a:pt x="5995" y="6"/>
                    </a:cubicBezTo>
                    <a:cubicBezTo>
                      <a:pt x="5984" y="2"/>
                      <a:pt x="5973" y="1"/>
                      <a:pt x="59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7"/>
              <p:cNvSpPr/>
              <p:nvPr/>
            </p:nvSpPr>
            <p:spPr>
              <a:xfrm>
                <a:off x="3420475" y="2925050"/>
                <a:ext cx="152575" cy="468050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18722" extrusionOk="0">
                    <a:moveTo>
                      <a:pt x="132" y="0"/>
                    </a:moveTo>
                    <a:cubicBezTo>
                      <a:pt x="121" y="0"/>
                      <a:pt x="109" y="2"/>
                      <a:pt x="99" y="5"/>
                    </a:cubicBezTo>
                    <a:cubicBezTo>
                      <a:pt x="36" y="23"/>
                      <a:pt x="0" y="94"/>
                      <a:pt x="18" y="157"/>
                    </a:cubicBezTo>
                    <a:lnTo>
                      <a:pt x="5844" y="18641"/>
                    </a:lnTo>
                    <a:cubicBezTo>
                      <a:pt x="5862" y="18695"/>
                      <a:pt x="5915" y="18721"/>
                      <a:pt x="5960" y="18721"/>
                    </a:cubicBezTo>
                    <a:lnTo>
                      <a:pt x="5995" y="18721"/>
                    </a:lnTo>
                    <a:cubicBezTo>
                      <a:pt x="6067" y="18703"/>
                      <a:pt x="6102" y="18632"/>
                      <a:pt x="6076" y="18570"/>
                    </a:cubicBezTo>
                    <a:lnTo>
                      <a:pt x="250" y="85"/>
                    </a:lnTo>
                    <a:cubicBezTo>
                      <a:pt x="235" y="34"/>
                      <a:pt x="184" y="0"/>
                      <a:pt x="1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7"/>
              <p:cNvSpPr/>
              <p:nvPr/>
            </p:nvSpPr>
            <p:spPr>
              <a:xfrm>
                <a:off x="3410000" y="2926950"/>
                <a:ext cx="6025" cy="46457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18583" extrusionOk="0">
                    <a:moveTo>
                      <a:pt x="116" y="0"/>
                    </a:moveTo>
                    <a:cubicBezTo>
                      <a:pt x="54" y="0"/>
                      <a:pt x="0" y="54"/>
                      <a:pt x="0" y="116"/>
                    </a:cubicBezTo>
                    <a:lnTo>
                      <a:pt x="0" y="18467"/>
                    </a:lnTo>
                    <a:cubicBezTo>
                      <a:pt x="0" y="18529"/>
                      <a:pt x="54" y="18583"/>
                      <a:pt x="116" y="18583"/>
                    </a:cubicBezTo>
                    <a:cubicBezTo>
                      <a:pt x="187" y="18583"/>
                      <a:pt x="241" y="18529"/>
                      <a:pt x="241" y="18467"/>
                    </a:cubicBezTo>
                    <a:lnTo>
                      <a:pt x="241" y="116"/>
                    </a:lnTo>
                    <a:cubicBezTo>
                      <a:pt x="241" y="54"/>
                      <a:pt x="187" y="0"/>
                      <a:pt x="1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7"/>
              <p:cNvSpPr/>
              <p:nvPr/>
            </p:nvSpPr>
            <p:spPr>
              <a:xfrm>
                <a:off x="3215075" y="3371425"/>
                <a:ext cx="396325" cy="163300"/>
              </a:xfrm>
              <a:custGeom>
                <a:avLst/>
                <a:gdLst/>
                <a:ahLst/>
                <a:cxnLst/>
                <a:rect l="l" t="t" r="r" b="b"/>
                <a:pathLst>
                  <a:path w="15853" h="6532" extrusionOk="0">
                    <a:moveTo>
                      <a:pt x="0" y="1"/>
                    </a:moveTo>
                    <a:cubicBezTo>
                      <a:pt x="723" y="3721"/>
                      <a:pt x="3997" y="6531"/>
                      <a:pt x="7931" y="6531"/>
                    </a:cubicBezTo>
                    <a:cubicBezTo>
                      <a:pt x="11856" y="6531"/>
                      <a:pt x="15130" y="3721"/>
                      <a:pt x="158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7"/>
              <p:cNvSpPr/>
              <p:nvPr/>
            </p:nvSpPr>
            <p:spPr>
              <a:xfrm>
                <a:off x="3215075" y="3371425"/>
                <a:ext cx="396325" cy="163300"/>
              </a:xfrm>
              <a:custGeom>
                <a:avLst/>
                <a:gdLst/>
                <a:ahLst/>
                <a:cxnLst/>
                <a:rect l="l" t="t" r="r" b="b"/>
                <a:pathLst>
                  <a:path w="15853" h="6532" extrusionOk="0">
                    <a:moveTo>
                      <a:pt x="13730" y="1"/>
                    </a:moveTo>
                    <a:cubicBezTo>
                      <a:pt x="11627" y="2133"/>
                      <a:pt x="9401" y="2844"/>
                      <a:pt x="7367" y="2844"/>
                    </a:cubicBezTo>
                    <a:cubicBezTo>
                      <a:pt x="3299" y="2844"/>
                      <a:pt x="0" y="1"/>
                      <a:pt x="0" y="1"/>
                    </a:cubicBezTo>
                    <a:lnTo>
                      <a:pt x="0" y="1"/>
                    </a:lnTo>
                    <a:cubicBezTo>
                      <a:pt x="723" y="3721"/>
                      <a:pt x="3997" y="6531"/>
                      <a:pt x="7931" y="6531"/>
                    </a:cubicBezTo>
                    <a:cubicBezTo>
                      <a:pt x="11856" y="6531"/>
                      <a:pt x="15130" y="3721"/>
                      <a:pt x="158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7"/>
              <p:cNvSpPr/>
              <p:nvPr/>
            </p:nvSpPr>
            <p:spPr>
              <a:xfrm>
                <a:off x="3957300" y="3414025"/>
                <a:ext cx="119575" cy="20325"/>
              </a:xfrm>
              <a:custGeom>
                <a:avLst/>
                <a:gdLst/>
                <a:ahLst/>
                <a:cxnLst/>
                <a:rect l="l" t="t" r="r" b="b"/>
                <a:pathLst>
                  <a:path w="4783" h="813" extrusionOk="0">
                    <a:moveTo>
                      <a:pt x="36" y="1"/>
                    </a:moveTo>
                    <a:lnTo>
                      <a:pt x="0" y="813"/>
                    </a:lnTo>
                    <a:lnTo>
                      <a:pt x="4782" y="813"/>
                    </a:lnTo>
                    <a:lnTo>
                      <a:pt x="47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7"/>
              <p:cNvSpPr/>
              <p:nvPr/>
            </p:nvSpPr>
            <p:spPr>
              <a:xfrm>
                <a:off x="3958625" y="3396425"/>
                <a:ext cx="116900" cy="6925"/>
              </a:xfrm>
              <a:custGeom>
                <a:avLst/>
                <a:gdLst/>
                <a:ahLst/>
                <a:cxnLst/>
                <a:rect l="l" t="t" r="r" b="b"/>
                <a:pathLst>
                  <a:path w="4676" h="277" extrusionOk="0">
                    <a:moveTo>
                      <a:pt x="19" y="0"/>
                    </a:moveTo>
                    <a:lnTo>
                      <a:pt x="1" y="277"/>
                    </a:lnTo>
                    <a:lnTo>
                      <a:pt x="4676" y="277"/>
                    </a:lnTo>
                    <a:lnTo>
                      <a:pt x="46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7"/>
              <p:cNvSpPr/>
              <p:nvPr/>
            </p:nvSpPr>
            <p:spPr>
              <a:xfrm>
                <a:off x="3956400" y="3445025"/>
                <a:ext cx="121125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8" extrusionOk="0">
                    <a:moveTo>
                      <a:pt x="19" y="1"/>
                    </a:moveTo>
                    <a:lnTo>
                      <a:pt x="1" y="277"/>
                    </a:lnTo>
                    <a:lnTo>
                      <a:pt x="4845" y="277"/>
                    </a:lnTo>
                    <a:lnTo>
                      <a:pt x="482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7"/>
              <p:cNvSpPr/>
              <p:nvPr/>
            </p:nvSpPr>
            <p:spPr>
              <a:xfrm>
                <a:off x="3600450" y="3635500"/>
                <a:ext cx="838375" cy="105725"/>
              </a:xfrm>
              <a:custGeom>
                <a:avLst/>
                <a:gdLst/>
                <a:ahLst/>
                <a:cxnLst/>
                <a:rect l="l" t="t" r="r" b="b"/>
                <a:pathLst>
                  <a:path w="33535" h="4229" extrusionOk="0">
                    <a:moveTo>
                      <a:pt x="4220" y="0"/>
                    </a:moveTo>
                    <a:cubicBezTo>
                      <a:pt x="3061" y="0"/>
                      <a:pt x="1999" y="473"/>
                      <a:pt x="1241" y="1240"/>
                    </a:cubicBezTo>
                    <a:cubicBezTo>
                      <a:pt x="625" y="1856"/>
                      <a:pt x="197" y="2659"/>
                      <a:pt x="54" y="3560"/>
                    </a:cubicBezTo>
                    <a:cubicBezTo>
                      <a:pt x="19" y="3774"/>
                      <a:pt x="1" y="3997"/>
                      <a:pt x="1" y="4229"/>
                    </a:cubicBezTo>
                    <a:lnTo>
                      <a:pt x="33535" y="4229"/>
                    </a:lnTo>
                    <a:cubicBezTo>
                      <a:pt x="33535" y="3997"/>
                      <a:pt x="33508" y="3774"/>
                      <a:pt x="33481" y="3560"/>
                    </a:cubicBezTo>
                    <a:cubicBezTo>
                      <a:pt x="33160" y="1544"/>
                      <a:pt x="31412" y="0"/>
                      <a:pt x="293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7"/>
              <p:cNvSpPr/>
              <p:nvPr/>
            </p:nvSpPr>
            <p:spPr>
              <a:xfrm>
                <a:off x="3557625" y="3741200"/>
                <a:ext cx="922475" cy="48200"/>
              </a:xfrm>
              <a:custGeom>
                <a:avLst/>
                <a:gdLst/>
                <a:ahLst/>
                <a:cxnLst/>
                <a:rect l="l" t="t" r="r" b="b"/>
                <a:pathLst>
                  <a:path w="36899" h="1928" extrusionOk="0">
                    <a:moveTo>
                      <a:pt x="964" y="1"/>
                    </a:moveTo>
                    <a:cubicBezTo>
                      <a:pt x="429" y="1"/>
                      <a:pt x="1" y="429"/>
                      <a:pt x="1" y="964"/>
                    </a:cubicBezTo>
                    <a:cubicBezTo>
                      <a:pt x="1" y="1491"/>
                      <a:pt x="429" y="1928"/>
                      <a:pt x="964" y="1928"/>
                    </a:cubicBezTo>
                    <a:lnTo>
                      <a:pt x="35935" y="1928"/>
                    </a:lnTo>
                    <a:cubicBezTo>
                      <a:pt x="36470" y="1928"/>
                      <a:pt x="36898" y="1491"/>
                      <a:pt x="36898" y="964"/>
                    </a:cubicBezTo>
                    <a:cubicBezTo>
                      <a:pt x="36898" y="429"/>
                      <a:pt x="36470" y="1"/>
                      <a:pt x="359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7"/>
              <p:cNvSpPr/>
              <p:nvPr/>
            </p:nvSpPr>
            <p:spPr>
              <a:xfrm>
                <a:off x="3600450" y="3724475"/>
                <a:ext cx="83815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33526" h="670" extrusionOk="0">
                    <a:moveTo>
                      <a:pt x="54" y="1"/>
                    </a:moveTo>
                    <a:lnTo>
                      <a:pt x="1" y="670"/>
                    </a:lnTo>
                    <a:lnTo>
                      <a:pt x="33526" y="670"/>
                    </a:lnTo>
                    <a:cubicBezTo>
                      <a:pt x="33526" y="438"/>
                      <a:pt x="33508" y="215"/>
                      <a:pt x="33481" y="1"/>
                    </a:cubicBezTo>
                    <a:close/>
                  </a:path>
                </a:pathLst>
              </a:custGeom>
              <a:solidFill>
                <a:schemeClr val="dk2">
                  <a:alpha val="28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3" name="Google Shape;263;p7"/>
            <p:cNvSpPr/>
            <p:nvPr/>
          </p:nvSpPr>
          <p:spPr>
            <a:xfrm>
              <a:off x="3973350" y="2763850"/>
              <a:ext cx="14525" cy="77025"/>
            </a:xfrm>
            <a:custGeom>
              <a:avLst/>
              <a:gdLst/>
              <a:ahLst/>
              <a:cxnLst/>
              <a:rect l="l" t="t" r="r" b="b"/>
              <a:pathLst>
                <a:path w="581" h="3081" extrusionOk="0">
                  <a:moveTo>
                    <a:pt x="406" y="1"/>
                  </a:moveTo>
                  <a:cubicBezTo>
                    <a:pt x="382" y="1"/>
                    <a:pt x="354" y="7"/>
                    <a:pt x="322" y="21"/>
                  </a:cubicBezTo>
                  <a:lnTo>
                    <a:pt x="1" y="2974"/>
                  </a:lnTo>
                  <a:lnTo>
                    <a:pt x="447" y="3081"/>
                  </a:lnTo>
                  <a:lnTo>
                    <a:pt x="581" y="217"/>
                  </a:lnTo>
                  <a:cubicBezTo>
                    <a:pt x="581" y="217"/>
                    <a:pt x="554" y="1"/>
                    <a:pt x="406" y="1"/>
                  </a:cubicBezTo>
                  <a:close/>
                </a:path>
              </a:pathLst>
            </a:custGeom>
            <a:solidFill>
              <a:schemeClr val="dk2">
                <a:alpha val="28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4050075" y="2763850"/>
              <a:ext cx="14300" cy="77025"/>
            </a:xfrm>
            <a:custGeom>
              <a:avLst/>
              <a:gdLst/>
              <a:ahLst/>
              <a:cxnLst/>
              <a:rect l="l" t="t" r="r" b="b"/>
              <a:pathLst>
                <a:path w="572" h="3081" extrusionOk="0">
                  <a:moveTo>
                    <a:pt x="166" y="1"/>
                  </a:moveTo>
                  <a:cubicBezTo>
                    <a:pt x="20" y="1"/>
                    <a:pt x="1" y="217"/>
                    <a:pt x="1" y="217"/>
                  </a:cubicBezTo>
                  <a:lnTo>
                    <a:pt x="125" y="3081"/>
                  </a:lnTo>
                  <a:lnTo>
                    <a:pt x="571" y="2974"/>
                  </a:lnTo>
                  <a:lnTo>
                    <a:pt x="250" y="21"/>
                  </a:lnTo>
                  <a:cubicBezTo>
                    <a:pt x="218" y="7"/>
                    <a:pt x="191" y="1"/>
                    <a:pt x="166" y="1"/>
                  </a:cubicBezTo>
                  <a:close/>
                </a:path>
              </a:pathLst>
            </a:custGeom>
            <a:solidFill>
              <a:schemeClr val="dk2">
                <a:alpha val="28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3987175" y="2723775"/>
              <a:ext cx="64925" cy="66475"/>
            </a:xfrm>
            <a:custGeom>
              <a:avLst/>
              <a:gdLst/>
              <a:ahLst/>
              <a:cxnLst/>
              <a:rect l="l" t="t" r="r" b="b"/>
              <a:pathLst>
                <a:path w="2597" h="2659" extrusionOk="0">
                  <a:moveTo>
                    <a:pt x="1303" y="0"/>
                  </a:moveTo>
                  <a:cubicBezTo>
                    <a:pt x="634" y="0"/>
                    <a:pt x="81" y="527"/>
                    <a:pt x="54" y="1196"/>
                  </a:cubicBezTo>
                  <a:lnTo>
                    <a:pt x="1" y="2266"/>
                  </a:lnTo>
                  <a:cubicBezTo>
                    <a:pt x="358" y="2516"/>
                    <a:pt x="786" y="2659"/>
                    <a:pt x="1250" y="2659"/>
                  </a:cubicBezTo>
                  <a:cubicBezTo>
                    <a:pt x="1758" y="2659"/>
                    <a:pt x="2222" y="2480"/>
                    <a:pt x="2597" y="2195"/>
                  </a:cubicBezTo>
                  <a:lnTo>
                    <a:pt x="2561" y="1214"/>
                  </a:lnTo>
                  <a:cubicBezTo>
                    <a:pt x="2543" y="875"/>
                    <a:pt x="2401" y="571"/>
                    <a:pt x="2178" y="357"/>
                  </a:cubicBezTo>
                  <a:cubicBezTo>
                    <a:pt x="1946" y="134"/>
                    <a:pt x="1642" y="0"/>
                    <a:pt x="1303" y="0"/>
                  </a:cubicBezTo>
                  <a:close/>
                </a:path>
              </a:pathLst>
            </a:custGeom>
            <a:solidFill>
              <a:schemeClr val="dk2">
                <a:alpha val="28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6" name="Google Shape;266;p7"/>
            <p:cNvGrpSpPr/>
            <p:nvPr/>
          </p:nvGrpSpPr>
          <p:grpSpPr>
            <a:xfrm>
              <a:off x="3964538" y="2582089"/>
              <a:ext cx="110200" cy="194050"/>
              <a:chOff x="3963550" y="2584600"/>
              <a:chExt cx="110200" cy="194050"/>
            </a:xfrm>
          </p:grpSpPr>
          <p:sp>
            <p:nvSpPr>
              <p:cNvPr id="267" name="Google Shape;267;p7"/>
              <p:cNvSpPr/>
              <p:nvPr/>
            </p:nvSpPr>
            <p:spPr>
              <a:xfrm>
                <a:off x="3965550" y="2584600"/>
                <a:ext cx="108200" cy="97725"/>
              </a:xfrm>
              <a:custGeom>
                <a:avLst/>
                <a:gdLst/>
                <a:ahLst/>
                <a:cxnLst/>
                <a:rect l="l" t="t" r="r" b="b"/>
                <a:pathLst>
                  <a:path w="4328" h="3909" extrusionOk="0">
                    <a:moveTo>
                      <a:pt x="2168" y="1"/>
                    </a:moveTo>
                    <a:cubicBezTo>
                      <a:pt x="2168" y="1"/>
                      <a:pt x="0" y="3908"/>
                      <a:pt x="2168" y="3908"/>
                    </a:cubicBezTo>
                    <a:cubicBezTo>
                      <a:pt x="4327" y="3908"/>
                      <a:pt x="2168" y="1"/>
                      <a:pt x="21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7"/>
              <p:cNvSpPr/>
              <p:nvPr/>
            </p:nvSpPr>
            <p:spPr>
              <a:xfrm>
                <a:off x="3984275" y="2608475"/>
                <a:ext cx="70500" cy="63800"/>
              </a:xfrm>
              <a:custGeom>
                <a:avLst/>
                <a:gdLst/>
                <a:ahLst/>
                <a:cxnLst/>
                <a:rect l="l" t="t" r="r" b="b"/>
                <a:pathLst>
                  <a:path w="2820" h="2552" extrusionOk="0">
                    <a:moveTo>
                      <a:pt x="1410" y="0"/>
                    </a:moveTo>
                    <a:cubicBezTo>
                      <a:pt x="1410" y="0"/>
                      <a:pt x="1" y="2552"/>
                      <a:pt x="1410" y="2552"/>
                    </a:cubicBezTo>
                    <a:cubicBezTo>
                      <a:pt x="2820" y="2552"/>
                      <a:pt x="1410" y="0"/>
                      <a:pt x="14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7"/>
              <p:cNvSpPr/>
              <p:nvPr/>
            </p:nvSpPr>
            <p:spPr>
              <a:xfrm>
                <a:off x="3963550" y="2668900"/>
                <a:ext cx="109750" cy="109750"/>
              </a:xfrm>
              <a:custGeom>
                <a:avLst/>
                <a:gdLst/>
                <a:ahLst/>
                <a:cxnLst/>
                <a:rect l="l" t="t" r="r" b="b"/>
                <a:pathLst>
                  <a:path w="4390" h="4390" extrusionOk="0">
                    <a:moveTo>
                      <a:pt x="2195" y="1"/>
                    </a:moveTo>
                    <a:cubicBezTo>
                      <a:pt x="981" y="1"/>
                      <a:pt x="0" y="982"/>
                      <a:pt x="0" y="2195"/>
                    </a:cubicBezTo>
                    <a:cubicBezTo>
                      <a:pt x="0" y="3409"/>
                      <a:pt x="981" y="4390"/>
                      <a:pt x="2195" y="4390"/>
                    </a:cubicBezTo>
                    <a:cubicBezTo>
                      <a:pt x="3408" y="4390"/>
                      <a:pt x="4389" y="3409"/>
                      <a:pt x="4389" y="2195"/>
                    </a:cubicBezTo>
                    <a:cubicBezTo>
                      <a:pt x="4389" y="982"/>
                      <a:pt x="3408" y="1"/>
                      <a:pt x="2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7"/>
              <p:cNvSpPr/>
              <p:nvPr/>
            </p:nvSpPr>
            <p:spPr>
              <a:xfrm>
                <a:off x="3986725" y="2692100"/>
                <a:ext cx="63375" cy="63375"/>
              </a:xfrm>
              <a:custGeom>
                <a:avLst/>
                <a:gdLst/>
                <a:ahLst/>
                <a:cxnLst/>
                <a:rect l="l" t="t" r="r" b="b"/>
                <a:pathLst>
                  <a:path w="2535" h="2535" extrusionOk="0">
                    <a:moveTo>
                      <a:pt x="1268" y="1"/>
                    </a:moveTo>
                    <a:cubicBezTo>
                      <a:pt x="572" y="1"/>
                      <a:pt x="1" y="572"/>
                      <a:pt x="1" y="1267"/>
                    </a:cubicBezTo>
                    <a:cubicBezTo>
                      <a:pt x="1" y="1963"/>
                      <a:pt x="572" y="2534"/>
                      <a:pt x="1268" y="2534"/>
                    </a:cubicBezTo>
                    <a:cubicBezTo>
                      <a:pt x="1964" y="2534"/>
                      <a:pt x="2535" y="1963"/>
                      <a:pt x="2535" y="1267"/>
                    </a:cubicBezTo>
                    <a:cubicBezTo>
                      <a:pt x="2535" y="572"/>
                      <a:pt x="1964" y="1"/>
                      <a:pt x="12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1" name="Google Shape;271;p7"/>
          <p:cNvSpPr/>
          <p:nvPr/>
        </p:nvSpPr>
        <p:spPr>
          <a:xfrm rot="10800000">
            <a:off x="6164569" y="4692721"/>
            <a:ext cx="2977156" cy="465181"/>
          </a:xfrm>
          <a:custGeom>
            <a:avLst/>
            <a:gdLst/>
            <a:ahLst/>
            <a:cxnLst/>
            <a:rect l="l" t="t" r="r" b="b"/>
            <a:pathLst>
              <a:path w="92949" h="28227" extrusionOk="0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7"/>
          <p:cNvGrpSpPr/>
          <p:nvPr/>
        </p:nvGrpSpPr>
        <p:grpSpPr>
          <a:xfrm rot="10800000">
            <a:off x="118623" y="4786593"/>
            <a:ext cx="1422164" cy="425775"/>
            <a:chOff x="7459810" y="1126912"/>
            <a:chExt cx="1422164" cy="425775"/>
          </a:xfrm>
        </p:grpSpPr>
        <p:sp>
          <p:nvSpPr>
            <p:cNvPr id="273" name="Google Shape;273;p7"/>
            <p:cNvSpPr/>
            <p:nvPr/>
          </p:nvSpPr>
          <p:spPr>
            <a:xfrm>
              <a:off x="882252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8595338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8368469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8141312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791415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7686967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7459810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882252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8595338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8368469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8141312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791415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7686967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7459810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7"/>
            <p:cNvSpPr/>
            <p:nvPr/>
          </p:nvSpPr>
          <p:spPr>
            <a:xfrm>
              <a:off x="882252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7"/>
            <p:cNvSpPr/>
            <p:nvPr/>
          </p:nvSpPr>
          <p:spPr>
            <a:xfrm>
              <a:off x="8595338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7"/>
            <p:cNvSpPr/>
            <p:nvPr/>
          </p:nvSpPr>
          <p:spPr>
            <a:xfrm>
              <a:off x="8368469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7"/>
            <p:cNvSpPr/>
            <p:nvPr/>
          </p:nvSpPr>
          <p:spPr>
            <a:xfrm>
              <a:off x="8141312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791415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7"/>
            <p:cNvSpPr/>
            <p:nvPr/>
          </p:nvSpPr>
          <p:spPr>
            <a:xfrm>
              <a:off x="7686967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7"/>
            <p:cNvSpPr/>
            <p:nvPr/>
          </p:nvSpPr>
          <p:spPr>
            <a:xfrm>
              <a:off x="7459810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" name="Google Shape;294;p7"/>
          <p:cNvGrpSpPr/>
          <p:nvPr/>
        </p:nvGrpSpPr>
        <p:grpSpPr>
          <a:xfrm rot="10800000">
            <a:off x="-2175" y="-98780"/>
            <a:ext cx="609243" cy="513505"/>
            <a:chOff x="4534959" y="3244799"/>
            <a:chExt cx="609243" cy="513505"/>
          </a:xfrm>
        </p:grpSpPr>
        <p:sp>
          <p:nvSpPr>
            <p:cNvPr id="295" name="Google Shape;295;p7"/>
            <p:cNvSpPr/>
            <p:nvPr/>
          </p:nvSpPr>
          <p:spPr>
            <a:xfrm>
              <a:off x="4534959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7"/>
            <p:cNvSpPr/>
            <p:nvPr/>
          </p:nvSpPr>
          <p:spPr>
            <a:xfrm>
              <a:off x="4534959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7"/>
            <p:cNvSpPr/>
            <p:nvPr/>
          </p:nvSpPr>
          <p:spPr>
            <a:xfrm>
              <a:off x="4534959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7"/>
            <p:cNvSpPr/>
            <p:nvPr/>
          </p:nvSpPr>
          <p:spPr>
            <a:xfrm>
              <a:off x="4718138" y="3244799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7"/>
            <p:cNvSpPr/>
            <p:nvPr/>
          </p:nvSpPr>
          <p:spPr>
            <a:xfrm>
              <a:off x="4718138" y="3471988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4718138" y="369885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7"/>
            <p:cNvSpPr/>
            <p:nvPr/>
          </p:nvSpPr>
          <p:spPr>
            <a:xfrm>
              <a:off x="4901574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4901574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4901574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5085010" y="3244799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5085010" y="3471988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5085010" y="369885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7" name="Google Shape;307;p7"/>
          <p:cNvSpPr/>
          <p:nvPr/>
        </p:nvSpPr>
        <p:spPr>
          <a:xfrm rot="5400000" flipH="1">
            <a:off x="-728393" y="2314857"/>
            <a:ext cx="1793990" cy="480947"/>
          </a:xfrm>
          <a:custGeom>
            <a:avLst/>
            <a:gdLst/>
            <a:ahLst/>
            <a:cxnLst/>
            <a:rect l="l" t="t" r="r" b="b"/>
            <a:pathLst>
              <a:path w="26461" h="5737" fill="none" extrusionOk="0">
                <a:moveTo>
                  <a:pt x="26460" y="0"/>
                </a:moveTo>
                <a:lnTo>
                  <a:pt x="0" y="0"/>
                </a:lnTo>
                <a:lnTo>
                  <a:pt x="0" y="5736"/>
                </a:lnTo>
                <a:lnTo>
                  <a:pt x="26460" y="5736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p46"/>
          <p:cNvSpPr txBox="1">
            <a:spLocks noGrp="1"/>
          </p:cNvSpPr>
          <p:nvPr>
            <p:ph type="title" hasCustomPrompt="1"/>
          </p:nvPr>
        </p:nvSpPr>
        <p:spPr>
          <a:xfrm>
            <a:off x="1107350" y="1492400"/>
            <a:ext cx="1015200" cy="1013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72" name="Google Shape;1972;p46"/>
          <p:cNvSpPr txBox="1">
            <a:spLocks noGrp="1"/>
          </p:cNvSpPr>
          <p:nvPr>
            <p:ph type="subTitle" idx="1"/>
          </p:nvPr>
        </p:nvSpPr>
        <p:spPr>
          <a:xfrm>
            <a:off x="2122550" y="2016648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73" name="Google Shape;1973;p46"/>
          <p:cNvSpPr txBox="1">
            <a:spLocks noGrp="1"/>
          </p:cNvSpPr>
          <p:nvPr>
            <p:ph type="title" idx="2" hasCustomPrompt="1"/>
          </p:nvPr>
        </p:nvSpPr>
        <p:spPr>
          <a:xfrm>
            <a:off x="4685050" y="1492400"/>
            <a:ext cx="1015200" cy="1013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74" name="Google Shape;1974;p46"/>
          <p:cNvSpPr txBox="1">
            <a:spLocks noGrp="1"/>
          </p:cNvSpPr>
          <p:nvPr>
            <p:ph type="subTitle" idx="3"/>
          </p:nvPr>
        </p:nvSpPr>
        <p:spPr>
          <a:xfrm>
            <a:off x="5700250" y="2016648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75" name="Google Shape;1975;p46"/>
          <p:cNvSpPr txBox="1">
            <a:spLocks noGrp="1"/>
          </p:cNvSpPr>
          <p:nvPr>
            <p:ph type="title" idx="4" hasCustomPrompt="1"/>
          </p:nvPr>
        </p:nvSpPr>
        <p:spPr>
          <a:xfrm>
            <a:off x="1107350" y="3177125"/>
            <a:ext cx="1015200" cy="1013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76" name="Google Shape;1976;p46"/>
          <p:cNvSpPr txBox="1">
            <a:spLocks noGrp="1"/>
          </p:cNvSpPr>
          <p:nvPr>
            <p:ph type="subTitle" idx="5"/>
          </p:nvPr>
        </p:nvSpPr>
        <p:spPr>
          <a:xfrm>
            <a:off x="2122550" y="3706025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77" name="Google Shape;1977;p46"/>
          <p:cNvSpPr txBox="1">
            <a:spLocks noGrp="1"/>
          </p:cNvSpPr>
          <p:nvPr>
            <p:ph type="title" idx="6" hasCustomPrompt="1"/>
          </p:nvPr>
        </p:nvSpPr>
        <p:spPr>
          <a:xfrm>
            <a:off x="4685013" y="3177125"/>
            <a:ext cx="1015200" cy="1013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78" name="Google Shape;1978;p46"/>
          <p:cNvSpPr txBox="1">
            <a:spLocks noGrp="1"/>
          </p:cNvSpPr>
          <p:nvPr>
            <p:ph type="subTitle" idx="7"/>
          </p:nvPr>
        </p:nvSpPr>
        <p:spPr>
          <a:xfrm>
            <a:off x="5700250" y="3706025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79" name="Google Shape;1979;p46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80" name="Google Shape;1980;p46"/>
          <p:cNvSpPr txBox="1">
            <a:spLocks noGrp="1"/>
          </p:cNvSpPr>
          <p:nvPr>
            <p:ph type="subTitle" idx="9"/>
          </p:nvPr>
        </p:nvSpPr>
        <p:spPr>
          <a:xfrm>
            <a:off x="2122550" y="1492400"/>
            <a:ext cx="2336400" cy="52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81" name="Google Shape;1981;p46"/>
          <p:cNvSpPr txBox="1">
            <a:spLocks noGrp="1"/>
          </p:cNvSpPr>
          <p:nvPr>
            <p:ph type="subTitle" idx="13"/>
          </p:nvPr>
        </p:nvSpPr>
        <p:spPr>
          <a:xfrm>
            <a:off x="5700250" y="1492400"/>
            <a:ext cx="2336400" cy="52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82" name="Google Shape;1982;p46"/>
          <p:cNvSpPr txBox="1">
            <a:spLocks noGrp="1"/>
          </p:cNvSpPr>
          <p:nvPr>
            <p:ph type="subTitle" idx="14"/>
          </p:nvPr>
        </p:nvSpPr>
        <p:spPr>
          <a:xfrm>
            <a:off x="2122550" y="3177125"/>
            <a:ext cx="2336400" cy="52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83" name="Google Shape;1983;p46"/>
          <p:cNvSpPr txBox="1">
            <a:spLocks noGrp="1"/>
          </p:cNvSpPr>
          <p:nvPr>
            <p:ph type="subTitle" idx="15"/>
          </p:nvPr>
        </p:nvSpPr>
        <p:spPr>
          <a:xfrm>
            <a:off x="5700250" y="3177125"/>
            <a:ext cx="2336400" cy="52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84" name="Google Shape;1984;p46"/>
          <p:cNvSpPr/>
          <p:nvPr/>
        </p:nvSpPr>
        <p:spPr>
          <a:xfrm flipH="1">
            <a:off x="8431091" y="4608500"/>
            <a:ext cx="715066" cy="534723"/>
          </a:xfrm>
          <a:custGeom>
            <a:avLst/>
            <a:gdLst/>
            <a:ahLst/>
            <a:cxnLst/>
            <a:rect l="l" t="t" r="r" b="b"/>
            <a:pathLst>
              <a:path w="54357" h="47925" extrusionOk="0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" name="Google Shape;1985;p46"/>
          <p:cNvSpPr/>
          <p:nvPr/>
        </p:nvSpPr>
        <p:spPr>
          <a:xfrm flipH="1">
            <a:off x="6169019" y="-62905"/>
            <a:ext cx="2977156" cy="513520"/>
          </a:xfrm>
          <a:custGeom>
            <a:avLst/>
            <a:gdLst/>
            <a:ahLst/>
            <a:cxnLst/>
            <a:rect l="l" t="t" r="r" b="b"/>
            <a:pathLst>
              <a:path w="92949" h="28227" extrusionOk="0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6" name="Google Shape;1986;p46"/>
          <p:cNvSpPr/>
          <p:nvPr/>
        </p:nvSpPr>
        <p:spPr>
          <a:xfrm flipH="1">
            <a:off x="8685500" y="1344075"/>
            <a:ext cx="577789" cy="1900756"/>
          </a:xfrm>
          <a:custGeom>
            <a:avLst/>
            <a:gdLst/>
            <a:ahLst/>
            <a:cxnLst/>
            <a:rect l="l" t="t" r="r" b="b"/>
            <a:pathLst>
              <a:path w="18039" h="59343" fill="none" extrusionOk="0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87" name="Google Shape;1987;p46"/>
          <p:cNvGrpSpPr/>
          <p:nvPr/>
        </p:nvGrpSpPr>
        <p:grpSpPr>
          <a:xfrm flipH="1">
            <a:off x="8568622" y="1557235"/>
            <a:ext cx="426095" cy="1195007"/>
            <a:chOff x="268563" y="1557235"/>
            <a:chExt cx="426095" cy="1195007"/>
          </a:xfrm>
        </p:grpSpPr>
        <p:sp>
          <p:nvSpPr>
            <p:cNvPr id="1988" name="Google Shape;1988;p46"/>
            <p:cNvSpPr/>
            <p:nvPr/>
          </p:nvSpPr>
          <p:spPr>
            <a:xfrm>
              <a:off x="268563" y="1557235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46"/>
            <p:cNvSpPr/>
            <p:nvPr/>
          </p:nvSpPr>
          <p:spPr>
            <a:xfrm>
              <a:off x="268563" y="1784391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46"/>
            <p:cNvSpPr/>
            <p:nvPr/>
          </p:nvSpPr>
          <p:spPr>
            <a:xfrm>
              <a:off x="268563" y="2011548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46"/>
            <p:cNvSpPr/>
            <p:nvPr/>
          </p:nvSpPr>
          <p:spPr>
            <a:xfrm>
              <a:off x="268563" y="223873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46"/>
            <p:cNvSpPr/>
            <p:nvPr/>
          </p:nvSpPr>
          <p:spPr>
            <a:xfrm>
              <a:off x="268563" y="2465894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46"/>
            <p:cNvSpPr/>
            <p:nvPr/>
          </p:nvSpPr>
          <p:spPr>
            <a:xfrm>
              <a:off x="268563" y="2693050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46"/>
            <p:cNvSpPr/>
            <p:nvPr/>
          </p:nvSpPr>
          <p:spPr>
            <a:xfrm>
              <a:off x="452030" y="1557235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46"/>
            <p:cNvSpPr/>
            <p:nvPr/>
          </p:nvSpPr>
          <p:spPr>
            <a:xfrm>
              <a:off x="452030" y="1784391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46"/>
            <p:cNvSpPr/>
            <p:nvPr/>
          </p:nvSpPr>
          <p:spPr>
            <a:xfrm>
              <a:off x="452030" y="2011548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46"/>
            <p:cNvSpPr/>
            <p:nvPr/>
          </p:nvSpPr>
          <p:spPr>
            <a:xfrm>
              <a:off x="452030" y="223873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46"/>
            <p:cNvSpPr/>
            <p:nvPr/>
          </p:nvSpPr>
          <p:spPr>
            <a:xfrm>
              <a:off x="452030" y="2465894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46"/>
            <p:cNvSpPr/>
            <p:nvPr/>
          </p:nvSpPr>
          <p:spPr>
            <a:xfrm>
              <a:off x="452030" y="2693050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46"/>
            <p:cNvSpPr/>
            <p:nvPr/>
          </p:nvSpPr>
          <p:spPr>
            <a:xfrm>
              <a:off x="635466" y="1557235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46"/>
            <p:cNvSpPr/>
            <p:nvPr/>
          </p:nvSpPr>
          <p:spPr>
            <a:xfrm>
              <a:off x="635466" y="1784391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46"/>
            <p:cNvSpPr/>
            <p:nvPr/>
          </p:nvSpPr>
          <p:spPr>
            <a:xfrm>
              <a:off x="635466" y="2011548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46"/>
            <p:cNvSpPr/>
            <p:nvPr/>
          </p:nvSpPr>
          <p:spPr>
            <a:xfrm>
              <a:off x="635466" y="223873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46"/>
            <p:cNvSpPr/>
            <p:nvPr/>
          </p:nvSpPr>
          <p:spPr>
            <a:xfrm>
              <a:off x="635466" y="2465894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46"/>
            <p:cNvSpPr/>
            <p:nvPr/>
          </p:nvSpPr>
          <p:spPr>
            <a:xfrm>
              <a:off x="635466" y="2693050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6" name="Google Shape;2006;p46"/>
          <p:cNvSpPr/>
          <p:nvPr/>
        </p:nvSpPr>
        <p:spPr>
          <a:xfrm flipH="1">
            <a:off x="2434" y="1073915"/>
            <a:ext cx="604374" cy="2161641"/>
          </a:xfrm>
          <a:custGeom>
            <a:avLst/>
            <a:gdLst/>
            <a:ahLst/>
            <a:cxnLst/>
            <a:rect l="l" t="t" r="r" b="b"/>
            <a:pathLst>
              <a:path w="18869" h="67488" extrusionOk="0">
                <a:moveTo>
                  <a:pt x="0" y="0"/>
                </a:moveTo>
                <a:lnTo>
                  <a:pt x="0" y="67488"/>
                </a:lnTo>
                <a:lnTo>
                  <a:pt x="18868" y="67488"/>
                </a:lnTo>
                <a:lnTo>
                  <a:pt x="188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7" name="Google Shape;2007;p46"/>
          <p:cNvSpPr/>
          <p:nvPr/>
        </p:nvSpPr>
        <p:spPr>
          <a:xfrm flipH="1">
            <a:off x="2434" y="2384153"/>
            <a:ext cx="302363" cy="2759128"/>
          </a:xfrm>
          <a:custGeom>
            <a:avLst/>
            <a:gdLst/>
            <a:ahLst/>
            <a:cxnLst/>
            <a:rect l="l" t="t" r="r" b="b"/>
            <a:pathLst>
              <a:path w="9440" h="86142" fill="none" extrusionOk="0">
                <a:moveTo>
                  <a:pt x="1" y="86142"/>
                </a:moveTo>
                <a:lnTo>
                  <a:pt x="1" y="1"/>
                </a:lnTo>
                <a:lnTo>
                  <a:pt x="9439" y="1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08" name="Google Shape;2008;p46"/>
          <p:cNvGrpSpPr/>
          <p:nvPr/>
        </p:nvGrpSpPr>
        <p:grpSpPr>
          <a:xfrm flipH="1">
            <a:off x="123058" y="-69083"/>
            <a:ext cx="1422164" cy="425775"/>
            <a:chOff x="7459810" y="1126912"/>
            <a:chExt cx="1422164" cy="425775"/>
          </a:xfrm>
        </p:grpSpPr>
        <p:sp>
          <p:nvSpPr>
            <p:cNvPr id="2009" name="Google Shape;2009;p46"/>
            <p:cNvSpPr/>
            <p:nvPr/>
          </p:nvSpPr>
          <p:spPr>
            <a:xfrm>
              <a:off x="882252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46"/>
            <p:cNvSpPr/>
            <p:nvPr/>
          </p:nvSpPr>
          <p:spPr>
            <a:xfrm>
              <a:off x="8595338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46"/>
            <p:cNvSpPr/>
            <p:nvPr/>
          </p:nvSpPr>
          <p:spPr>
            <a:xfrm>
              <a:off x="8368469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46"/>
            <p:cNvSpPr/>
            <p:nvPr/>
          </p:nvSpPr>
          <p:spPr>
            <a:xfrm>
              <a:off x="8141312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46"/>
            <p:cNvSpPr/>
            <p:nvPr/>
          </p:nvSpPr>
          <p:spPr>
            <a:xfrm>
              <a:off x="791415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46"/>
            <p:cNvSpPr/>
            <p:nvPr/>
          </p:nvSpPr>
          <p:spPr>
            <a:xfrm>
              <a:off x="7686967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46"/>
            <p:cNvSpPr/>
            <p:nvPr/>
          </p:nvSpPr>
          <p:spPr>
            <a:xfrm>
              <a:off x="7459810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46"/>
            <p:cNvSpPr/>
            <p:nvPr/>
          </p:nvSpPr>
          <p:spPr>
            <a:xfrm>
              <a:off x="882252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46"/>
            <p:cNvSpPr/>
            <p:nvPr/>
          </p:nvSpPr>
          <p:spPr>
            <a:xfrm>
              <a:off x="8595338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46"/>
            <p:cNvSpPr/>
            <p:nvPr/>
          </p:nvSpPr>
          <p:spPr>
            <a:xfrm>
              <a:off x="8368469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46"/>
            <p:cNvSpPr/>
            <p:nvPr/>
          </p:nvSpPr>
          <p:spPr>
            <a:xfrm>
              <a:off x="8141312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46"/>
            <p:cNvSpPr/>
            <p:nvPr/>
          </p:nvSpPr>
          <p:spPr>
            <a:xfrm>
              <a:off x="791415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46"/>
            <p:cNvSpPr/>
            <p:nvPr/>
          </p:nvSpPr>
          <p:spPr>
            <a:xfrm>
              <a:off x="7686967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46"/>
            <p:cNvSpPr/>
            <p:nvPr/>
          </p:nvSpPr>
          <p:spPr>
            <a:xfrm>
              <a:off x="7459810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46"/>
            <p:cNvSpPr/>
            <p:nvPr/>
          </p:nvSpPr>
          <p:spPr>
            <a:xfrm>
              <a:off x="882252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46"/>
            <p:cNvSpPr/>
            <p:nvPr/>
          </p:nvSpPr>
          <p:spPr>
            <a:xfrm>
              <a:off x="8595338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46"/>
            <p:cNvSpPr/>
            <p:nvPr/>
          </p:nvSpPr>
          <p:spPr>
            <a:xfrm>
              <a:off x="8368469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46"/>
            <p:cNvSpPr/>
            <p:nvPr/>
          </p:nvSpPr>
          <p:spPr>
            <a:xfrm>
              <a:off x="8141312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46"/>
            <p:cNvSpPr/>
            <p:nvPr/>
          </p:nvSpPr>
          <p:spPr>
            <a:xfrm>
              <a:off x="791415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46"/>
            <p:cNvSpPr/>
            <p:nvPr/>
          </p:nvSpPr>
          <p:spPr>
            <a:xfrm>
              <a:off x="7686967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46"/>
            <p:cNvSpPr/>
            <p:nvPr/>
          </p:nvSpPr>
          <p:spPr>
            <a:xfrm>
              <a:off x="7459810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0" name="Google Shape;2030;p46"/>
          <p:cNvGrpSpPr/>
          <p:nvPr/>
        </p:nvGrpSpPr>
        <p:grpSpPr>
          <a:xfrm flipH="1">
            <a:off x="-6" y="4351749"/>
            <a:ext cx="609243" cy="513505"/>
            <a:chOff x="4534959" y="3244799"/>
            <a:chExt cx="609243" cy="513505"/>
          </a:xfrm>
        </p:grpSpPr>
        <p:sp>
          <p:nvSpPr>
            <p:cNvPr id="2031" name="Google Shape;2031;p46"/>
            <p:cNvSpPr/>
            <p:nvPr/>
          </p:nvSpPr>
          <p:spPr>
            <a:xfrm>
              <a:off x="4534959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46"/>
            <p:cNvSpPr/>
            <p:nvPr/>
          </p:nvSpPr>
          <p:spPr>
            <a:xfrm>
              <a:off x="4534959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46"/>
            <p:cNvSpPr/>
            <p:nvPr/>
          </p:nvSpPr>
          <p:spPr>
            <a:xfrm>
              <a:off x="4534959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46"/>
            <p:cNvSpPr/>
            <p:nvPr/>
          </p:nvSpPr>
          <p:spPr>
            <a:xfrm>
              <a:off x="4718138" y="3244799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46"/>
            <p:cNvSpPr/>
            <p:nvPr/>
          </p:nvSpPr>
          <p:spPr>
            <a:xfrm>
              <a:off x="4718138" y="3471988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46"/>
            <p:cNvSpPr/>
            <p:nvPr/>
          </p:nvSpPr>
          <p:spPr>
            <a:xfrm>
              <a:off x="4718138" y="369885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46"/>
            <p:cNvSpPr/>
            <p:nvPr/>
          </p:nvSpPr>
          <p:spPr>
            <a:xfrm>
              <a:off x="4901574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46"/>
            <p:cNvSpPr/>
            <p:nvPr/>
          </p:nvSpPr>
          <p:spPr>
            <a:xfrm>
              <a:off x="4901574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46"/>
            <p:cNvSpPr/>
            <p:nvPr/>
          </p:nvSpPr>
          <p:spPr>
            <a:xfrm>
              <a:off x="4901574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46"/>
            <p:cNvSpPr/>
            <p:nvPr/>
          </p:nvSpPr>
          <p:spPr>
            <a:xfrm>
              <a:off x="5085010" y="3244799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46"/>
            <p:cNvSpPr/>
            <p:nvPr/>
          </p:nvSpPr>
          <p:spPr>
            <a:xfrm>
              <a:off x="5085010" y="3471988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46"/>
            <p:cNvSpPr/>
            <p:nvPr/>
          </p:nvSpPr>
          <p:spPr>
            <a:xfrm>
              <a:off x="5085010" y="369885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2">
    <p:bg>
      <p:bgPr>
        <a:solidFill>
          <a:schemeClr val="dk1"/>
        </a:solidFill>
        <a:effectLst/>
      </p:bgPr>
    </p:bg>
    <p:spTree>
      <p:nvGrpSpPr>
        <p:cNvPr id="1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" name="Google Shape;2044;p47"/>
          <p:cNvSpPr txBox="1">
            <a:spLocks noGrp="1"/>
          </p:cNvSpPr>
          <p:nvPr>
            <p:ph type="title"/>
          </p:nvPr>
        </p:nvSpPr>
        <p:spPr>
          <a:xfrm>
            <a:off x="2996943" y="1933656"/>
            <a:ext cx="4417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45" name="Google Shape;2045;p47"/>
          <p:cNvSpPr txBox="1">
            <a:spLocks noGrp="1"/>
          </p:cNvSpPr>
          <p:nvPr>
            <p:ph type="title" idx="2" hasCustomPrompt="1"/>
          </p:nvPr>
        </p:nvSpPr>
        <p:spPr>
          <a:xfrm>
            <a:off x="1729538" y="2064275"/>
            <a:ext cx="1038300" cy="1039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46" name="Google Shape;2046;p47"/>
          <p:cNvSpPr txBox="1">
            <a:spLocks noGrp="1"/>
          </p:cNvSpPr>
          <p:nvPr>
            <p:ph type="subTitle" idx="1"/>
          </p:nvPr>
        </p:nvSpPr>
        <p:spPr>
          <a:xfrm>
            <a:off x="2996943" y="2775456"/>
            <a:ext cx="44175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47" name="Google Shape;2047;p47"/>
          <p:cNvSpPr/>
          <p:nvPr/>
        </p:nvSpPr>
        <p:spPr>
          <a:xfrm flipH="1">
            <a:off x="296282" y="4518483"/>
            <a:ext cx="882881" cy="2104082"/>
          </a:xfrm>
          <a:custGeom>
            <a:avLst/>
            <a:gdLst/>
            <a:ahLst/>
            <a:cxnLst/>
            <a:rect l="l" t="t" r="r" b="b"/>
            <a:pathLst>
              <a:path w="27547" h="65650" extrusionOk="0">
                <a:moveTo>
                  <a:pt x="0" y="1"/>
                </a:moveTo>
                <a:lnTo>
                  <a:pt x="0" y="65650"/>
                </a:lnTo>
                <a:lnTo>
                  <a:pt x="27547" y="65650"/>
                </a:lnTo>
                <a:lnTo>
                  <a:pt x="2754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8" name="Google Shape;2048;p47"/>
          <p:cNvSpPr/>
          <p:nvPr/>
        </p:nvSpPr>
        <p:spPr>
          <a:xfrm flipH="1">
            <a:off x="2710409" y="-809718"/>
            <a:ext cx="2467562" cy="1246841"/>
          </a:xfrm>
          <a:custGeom>
            <a:avLst/>
            <a:gdLst/>
            <a:ahLst/>
            <a:cxnLst/>
            <a:rect l="l" t="t" r="r" b="b"/>
            <a:pathLst>
              <a:path w="76991" h="38903" extrusionOk="0">
                <a:moveTo>
                  <a:pt x="0" y="1"/>
                </a:moveTo>
                <a:lnTo>
                  <a:pt x="0" y="38902"/>
                </a:lnTo>
                <a:lnTo>
                  <a:pt x="76991" y="38902"/>
                </a:lnTo>
                <a:lnTo>
                  <a:pt x="7699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9" name="Google Shape;2049;p47"/>
          <p:cNvSpPr/>
          <p:nvPr/>
        </p:nvSpPr>
        <p:spPr>
          <a:xfrm flipH="1">
            <a:off x="8544875" y="444415"/>
            <a:ext cx="1116526" cy="2684284"/>
          </a:xfrm>
          <a:custGeom>
            <a:avLst/>
            <a:gdLst/>
            <a:ahLst/>
            <a:cxnLst/>
            <a:rect l="l" t="t" r="r" b="b"/>
            <a:pathLst>
              <a:path w="34837" h="83753" extrusionOk="0">
                <a:moveTo>
                  <a:pt x="0" y="0"/>
                </a:moveTo>
                <a:lnTo>
                  <a:pt x="0" y="83752"/>
                </a:lnTo>
                <a:lnTo>
                  <a:pt x="34836" y="83752"/>
                </a:lnTo>
                <a:lnTo>
                  <a:pt x="3483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0" name="Google Shape;2050;p47"/>
          <p:cNvGrpSpPr/>
          <p:nvPr/>
        </p:nvGrpSpPr>
        <p:grpSpPr>
          <a:xfrm flipH="1">
            <a:off x="148915" y="153184"/>
            <a:ext cx="405112" cy="1995273"/>
            <a:chOff x="8522291" y="153184"/>
            <a:chExt cx="405112" cy="1995273"/>
          </a:xfrm>
        </p:grpSpPr>
        <p:sp>
          <p:nvSpPr>
            <p:cNvPr id="2051" name="Google Shape;2051;p47"/>
            <p:cNvSpPr/>
            <p:nvPr/>
          </p:nvSpPr>
          <p:spPr>
            <a:xfrm>
              <a:off x="8522291" y="153184"/>
              <a:ext cx="98810" cy="98778"/>
            </a:xfrm>
            <a:custGeom>
              <a:avLst/>
              <a:gdLst/>
              <a:ahLst/>
              <a:cxnLst/>
              <a:rect l="l" t="t" r="r" b="b"/>
              <a:pathLst>
                <a:path w="3083" h="3082" extrusionOk="0">
                  <a:moveTo>
                    <a:pt x="1" y="1"/>
                  </a:moveTo>
                  <a:lnTo>
                    <a:pt x="1" y="3082"/>
                  </a:lnTo>
                  <a:lnTo>
                    <a:pt x="3082" y="3082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47"/>
            <p:cNvSpPr/>
            <p:nvPr/>
          </p:nvSpPr>
          <p:spPr>
            <a:xfrm>
              <a:off x="8522291" y="532207"/>
              <a:ext cx="98810" cy="99259"/>
            </a:xfrm>
            <a:custGeom>
              <a:avLst/>
              <a:gdLst/>
              <a:ahLst/>
              <a:cxnLst/>
              <a:rect l="l" t="t" r="r" b="b"/>
              <a:pathLst>
                <a:path w="3083" h="3097" extrusionOk="0">
                  <a:moveTo>
                    <a:pt x="1" y="1"/>
                  </a:moveTo>
                  <a:lnTo>
                    <a:pt x="1" y="3096"/>
                  </a:lnTo>
                  <a:lnTo>
                    <a:pt x="3082" y="3096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47"/>
            <p:cNvSpPr/>
            <p:nvPr/>
          </p:nvSpPr>
          <p:spPr>
            <a:xfrm>
              <a:off x="8522291" y="911679"/>
              <a:ext cx="98810" cy="98810"/>
            </a:xfrm>
            <a:custGeom>
              <a:avLst/>
              <a:gdLst/>
              <a:ahLst/>
              <a:cxnLst/>
              <a:rect l="l" t="t" r="r" b="b"/>
              <a:pathLst>
                <a:path w="3083" h="3083" extrusionOk="0">
                  <a:moveTo>
                    <a:pt x="1" y="1"/>
                  </a:moveTo>
                  <a:lnTo>
                    <a:pt x="1" y="3082"/>
                  </a:lnTo>
                  <a:lnTo>
                    <a:pt x="3082" y="3082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47"/>
            <p:cNvSpPr/>
            <p:nvPr/>
          </p:nvSpPr>
          <p:spPr>
            <a:xfrm>
              <a:off x="8522291" y="1290702"/>
              <a:ext cx="98810" cy="99259"/>
            </a:xfrm>
            <a:custGeom>
              <a:avLst/>
              <a:gdLst/>
              <a:ahLst/>
              <a:cxnLst/>
              <a:rect l="l" t="t" r="r" b="b"/>
              <a:pathLst>
                <a:path w="3083" h="3097" extrusionOk="0">
                  <a:moveTo>
                    <a:pt x="1" y="1"/>
                  </a:moveTo>
                  <a:lnTo>
                    <a:pt x="1" y="3096"/>
                  </a:lnTo>
                  <a:lnTo>
                    <a:pt x="3082" y="3096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47"/>
            <p:cNvSpPr/>
            <p:nvPr/>
          </p:nvSpPr>
          <p:spPr>
            <a:xfrm>
              <a:off x="8522291" y="1670174"/>
              <a:ext cx="98810" cy="98810"/>
            </a:xfrm>
            <a:custGeom>
              <a:avLst/>
              <a:gdLst/>
              <a:ahLst/>
              <a:cxnLst/>
              <a:rect l="l" t="t" r="r" b="b"/>
              <a:pathLst>
                <a:path w="3083" h="3083" extrusionOk="0">
                  <a:moveTo>
                    <a:pt x="1" y="1"/>
                  </a:moveTo>
                  <a:lnTo>
                    <a:pt x="1" y="3082"/>
                  </a:lnTo>
                  <a:lnTo>
                    <a:pt x="3082" y="3082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47"/>
            <p:cNvSpPr/>
            <p:nvPr/>
          </p:nvSpPr>
          <p:spPr>
            <a:xfrm>
              <a:off x="8522291" y="2049198"/>
              <a:ext cx="98810" cy="99259"/>
            </a:xfrm>
            <a:custGeom>
              <a:avLst/>
              <a:gdLst/>
              <a:ahLst/>
              <a:cxnLst/>
              <a:rect l="l" t="t" r="r" b="b"/>
              <a:pathLst>
                <a:path w="3083" h="3097" extrusionOk="0">
                  <a:moveTo>
                    <a:pt x="1" y="1"/>
                  </a:moveTo>
                  <a:lnTo>
                    <a:pt x="1" y="3097"/>
                  </a:lnTo>
                  <a:lnTo>
                    <a:pt x="3082" y="3097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47"/>
            <p:cNvSpPr/>
            <p:nvPr/>
          </p:nvSpPr>
          <p:spPr>
            <a:xfrm>
              <a:off x="8828177" y="153184"/>
              <a:ext cx="99227" cy="98778"/>
            </a:xfrm>
            <a:custGeom>
              <a:avLst/>
              <a:gdLst/>
              <a:ahLst/>
              <a:cxnLst/>
              <a:rect l="l" t="t" r="r" b="b"/>
              <a:pathLst>
                <a:path w="3096" h="3082" extrusionOk="0">
                  <a:moveTo>
                    <a:pt x="0" y="1"/>
                  </a:moveTo>
                  <a:lnTo>
                    <a:pt x="0" y="3082"/>
                  </a:lnTo>
                  <a:lnTo>
                    <a:pt x="3096" y="3082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47"/>
            <p:cNvSpPr/>
            <p:nvPr/>
          </p:nvSpPr>
          <p:spPr>
            <a:xfrm>
              <a:off x="8828177" y="532207"/>
              <a:ext cx="99227" cy="99259"/>
            </a:xfrm>
            <a:custGeom>
              <a:avLst/>
              <a:gdLst/>
              <a:ahLst/>
              <a:cxnLst/>
              <a:rect l="l" t="t" r="r" b="b"/>
              <a:pathLst>
                <a:path w="3096" h="3097" extrusionOk="0">
                  <a:moveTo>
                    <a:pt x="0" y="1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47"/>
            <p:cNvSpPr/>
            <p:nvPr/>
          </p:nvSpPr>
          <p:spPr>
            <a:xfrm>
              <a:off x="8828177" y="911679"/>
              <a:ext cx="99227" cy="98810"/>
            </a:xfrm>
            <a:custGeom>
              <a:avLst/>
              <a:gdLst/>
              <a:ahLst/>
              <a:cxnLst/>
              <a:rect l="l" t="t" r="r" b="b"/>
              <a:pathLst>
                <a:path w="3096" h="3083" extrusionOk="0">
                  <a:moveTo>
                    <a:pt x="0" y="1"/>
                  </a:moveTo>
                  <a:lnTo>
                    <a:pt x="0" y="3082"/>
                  </a:lnTo>
                  <a:lnTo>
                    <a:pt x="3096" y="3082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47"/>
            <p:cNvSpPr/>
            <p:nvPr/>
          </p:nvSpPr>
          <p:spPr>
            <a:xfrm>
              <a:off x="8828177" y="1290702"/>
              <a:ext cx="99227" cy="99259"/>
            </a:xfrm>
            <a:custGeom>
              <a:avLst/>
              <a:gdLst/>
              <a:ahLst/>
              <a:cxnLst/>
              <a:rect l="l" t="t" r="r" b="b"/>
              <a:pathLst>
                <a:path w="3096" h="3097" extrusionOk="0">
                  <a:moveTo>
                    <a:pt x="0" y="1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47"/>
            <p:cNvSpPr/>
            <p:nvPr/>
          </p:nvSpPr>
          <p:spPr>
            <a:xfrm>
              <a:off x="8828177" y="1670174"/>
              <a:ext cx="99227" cy="98810"/>
            </a:xfrm>
            <a:custGeom>
              <a:avLst/>
              <a:gdLst/>
              <a:ahLst/>
              <a:cxnLst/>
              <a:rect l="l" t="t" r="r" b="b"/>
              <a:pathLst>
                <a:path w="3096" h="3083" extrusionOk="0">
                  <a:moveTo>
                    <a:pt x="0" y="1"/>
                  </a:moveTo>
                  <a:lnTo>
                    <a:pt x="0" y="3082"/>
                  </a:lnTo>
                  <a:lnTo>
                    <a:pt x="3096" y="3082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47"/>
            <p:cNvSpPr/>
            <p:nvPr/>
          </p:nvSpPr>
          <p:spPr>
            <a:xfrm>
              <a:off x="8828177" y="2049198"/>
              <a:ext cx="99227" cy="99259"/>
            </a:xfrm>
            <a:custGeom>
              <a:avLst/>
              <a:gdLst/>
              <a:ahLst/>
              <a:cxnLst/>
              <a:rect l="l" t="t" r="r" b="b"/>
              <a:pathLst>
                <a:path w="3096" h="3097" extrusionOk="0">
                  <a:moveTo>
                    <a:pt x="0" y="1"/>
                  </a:moveTo>
                  <a:lnTo>
                    <a:pt x="0" y="3097"/>
                  </a:lnTo>
                  <a:lnTo>
                    <a:pt x="3096" y="3097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3" name="Google Shape;2063;p47"/>
          <p:cNvSpPr/>
          <p:nvPr/>
        </p:nvSpPr>
        <p:spPr>
          <a:xfrm flipH="1">
            <a:off x="7043794" y="4518483"/>
            <a:ext cx="99259" cy="99227"/>
          </a:xfrm>
          <a:custGeom>
            <a:avLst/>
            <a:gdLst/>
            <a:ahLst/>
            <a:cxnLst/>
            <a:rect l="l" t="t" r="r" b="b"/>
            <a:pathLst>
              <a:path w="3097" h="3096" extrusionOk="0">
                <a:moveTo>
                  <a:pt x="1" y="0"/>
                </a:moveTo>
                <a:lnTo>
                  <a:pt x="1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4" name="Google Shape;2064;p47"/>
          <p:cNvSpPr/>
          <p:nvPr/>
        </p:nvSpPr>
        <p:spPr>
          <a:xfrm flipH="1">
            <a:off x="7423298" y="4518483"/>
            <a:ext cx="99227" cy="99227"/>
          </a:xfrm>
          <a:custGeom>
            <a:avLst/>
            <a:gdLst/>
            <a:ahLst/>
            <a:cxnLst/>
            <a:rect l="l" t="t" r="r" b="b"/>
            <a:pathLst>
              <a:path w="3096" h="3096" extrusionOk="0">
                <a:moveTo>
                  <a:pt x="0" y="0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5" name="Google Shape;2065;p47"/>
          <p:cNvSpPr/>
          <p:nvPr/>
        </p:nvSpPr>
        <p:spPr>
          <a:xfrm flipH="1">
            <a:off x="7802321" y="4518483"/>
            <a:ext cx="99227" cy="99227"/>
          </a:xfrm>
          <a:custGeom>
            <a:avLst/>
            <a:gdLst/>
            <a:ahLst/>
            <a:cxnLst/>
            <a:rect l="l" t="t" r="r" b="b"/>
            <a:pathLst>
              <a:path w="3096" h="3096" extrusionOk="0">
                <a:moveTo>
                  <a:pt x="0" y="0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6" name="Google Shape;2066;p47"/>
          <p:cNvSpPr/>
          <p:nvPr/>
        </p:nvSpPr>
        <p:spPr>
          <a:xfrm flipH="1">
            <a:off x="8181793" y="4518483"/>
            <a:ext cx="99227" cy="99227"/>
          </a:xfrm>
          <a:custGeom>
            <a:avLst/>
            <a:gdLst/>
            <a:ahLst/>
            <a:cxnLst/>
            <a:rect l="l" t="t" r="r" b="b"/>
            <a:pathLst>
              <a:path w="3096" h="3096" extrusionOk="0">
                <a:moveTo>
                  <a:pt x="0" y="0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7" name="Google Shape;2067;p47"/>
          <p:cNvSpPr/>
          <p:nvPr/>
        </p:nvSpPr>
        <p:spPr>
          <a:xfrm flipH="1">
            <a:off x="8560816" y="4518483"/>
            <a:ext cx="99227" cy="99227"/>
          </a:xfrm>
          <a:custGeom>
            <a:avLst/>
            <a:gdLst/>
            <a:ahLst/>
            <a:cxnLst/>
            <a:rect l="l" t="t" r="r" b="b"/>
            <a:pathLst>
              <a:path w="3096" h="3096" extrusionOk="0">
                <a:moveTo>
                  <a:pt x="0" y="0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8" name="Google Shape;2068;p47"/>
          <p:cNvSpPr/>
          <p:nvPr/>
        </p:nvSpPr>
        <p:spPr>
          <a:xfrm flipH="1">
            <a:off x="8940288" y="4518483"/>
            <a:ext cx="99259" cy="99227"/>
          </a:xfrm>
          <a:custGeom>
            <a:avLst/>
            <a:gdLst/>
            <a:ahLst/>
            <a:cxnLst/>
            <a:rect l="l" t="t" r="r" b="b"/>
            <a:pathLst>
              <a:path w="3097" h="3096" extrusionOk="0">
                <a:moveTo>
                  <a:pt x="1" y="0"/>
                </a:moveTo>
                <a:lnTo>
                  <a:pt x="1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9" name="Google Shape;2069;p47"/>
          <p:cNvSpPr/>
          <p:nvPr/>
        </p:nvSpPr>
        <p:spPr>
          <a:xfrm flipH="1">
            <a:off x="7043794" y="4824785"/>
            <a:ext cx="99259" cy="99259"/>
          </a:xfrm>
          <a:custGeom>
            <a:avLst/>
            <a:gdLst/>
            <a:ahLst/>
            <a:cxnLst/>
            <a:rect l="l" t="t" r="r" b="b"/>
            <a:pathLst>
              <a:path w="3097" h="3097" extrusionOk="0">
                <a:moveTo>
                  <a:pt x="1" y="1"/>
                </a:moveTo>
                <a:lnTo>
                  <a:pt x="1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0" name="Google Shape;2070;p47"/>
          <p:cNvSpPr/>
          <p:nvPr/>
        </p:nvSpPr>
        <p:spPr>
          <a:xfrm flipH="1">
            <a:off x="7423298" y="4824785"/>
            <a:ext cx="99227" cy="99259"/>
          </a:xfrm>
          <a:custGeom>
            <a:avLst/>
            <a:gdLst/>
            <a:ahLst/>
            <a:cxnLst/>
            <a:rect l="l" t="t" r="r" b="b"/>
            <a:pathLst>
              <a:path w="3096" h="3097" extrusionOk="0">
                <a:moveTo>
                  <a:pt x="0" y="1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1" name="Google Shape;2071;p47"/>
          <p:cNvSpPr/>
          <p:nvPr/>
        </p:nvSpPr>
        <p:spPr>
          <a:xfrm flipH="1">
            <a:off x="7802321" y="4824785"/>
            <a:ext cx="99227" cy="99259"/>
          </a:xfrm>
          <a:custGeom>
            <a:avLst/>
            <a:gdLst/>
            <a:ahLst/>
            <a:cxnLst/>
            <a:rect l="l" t="t" r="r" b="b"/>
            <a:pathLst>
              <a:path w="3096" h="3097" extrusionOk="0">
                <a:moveTo>
                  <a:pt x="0" y="1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2" name="Google Shape;2072;p47"/>
          <p:cNvSpPr/>
          <p:nvPr/>
        </p:nvSpPr>
        <p:spPr>
          <a:xfrm flipH="1">
            <a:off x="8181793" y="4824785"/>
            <a:ext cx="99227" cy="99259"/>
          </a:xfrm>
          <a:custGeom>
            <a:avLst/>
            <a:gdLst/>
            <a:ahLst/>
            <a:cxnLst/>
            <a:rect l="l" t="t" r="r" b="b"/>
            <a:pathLst>
              <a:path w="3096" h="3097" extrusionOk="0">
                <a:moveTo>
                  <a:pt x="0" y="1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3" name="Google Shape;2073;p47"/>
          <p:cNvSpPr/>
          <p:nvPr/>
        </p:nvSpPr>
        <p:spPr>
          <a:xfrm flipH="1">
            <a:off x="8560816" y="4824785"/>
            <a:ext cx="99227" cy="99259"/>
          </a:xfrm>
          <a:custGeom>
            <a:avLst/>
            <a:gdLst/>
            <a:ahLst/>
            <a:cxnLst/>
            <a:rect l="l" t="t" r="r" b="b"/>
            <a:pathLst>
              <a:path w="3096" h="3097" extrusionOk="0">
                <a:moveTo>
                  <a:pt x="0" y="1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4" name="Google Shape;2074;p47"/>
          <p:cNvSpPr/>
          <p:nvPr/>
        </p:nvSpPr>
        <p:spPr>
          <a:xfrm flipH="1">
            <a:off x="8940288" y="4824785"/>
            <a:ext cx="99259" cy="99259"/>
          </a:xfrm>
          <a:custGeom>
            <a:avLst/>
            <a:gdLst/>
            <a:ahLst/>
            <a:cxnLst/>
            <a:rect l="l" t="t" r="r" b="b"/>
            <a:pathLst>
              <a:path w="3097" h="3097" extrusionOk="0">
                <a:moveTo>
                  <a:pt x="1" y="1"/>
                </a:moveTo>
                <a:lnTo>
                  <a:pt x="1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5" name="Google Shape;2075;p47"/>
          <p:cNvSpPr/>
          <p:nvPr/>
        </p:nvSpPr>
        <p:spPr>
          <a:xfrm flipH="1">
            <a:off x="5268929" y="4723786"/>
            <a:ext cx="3897697" cy="839454"/>
          </a:xfrm>
          <a:custGeom>
            <a:avLst/>
            <a:gdLst/>
            <a:ahLst/>
            <a:cxnLst/>
            <a:rect l="l" t="t" r="r" b="b"/>
            <a:pathLst>
              <a:path w="121613" h="26192" fill="none" extrusionOk="0">
                <a:moveTo>
                  <a:pt x="0" y="1"/>
                </a:moveTo>
                <a:lnTo>
                  <a:pt x="121612" y="1"/>
                </a:lnTo>
                <a:lnTo>
                  <a:pt x="121612" y="26192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426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6" name="Google Shape;2076;p47"/>
          <p:cNvSpPr/>
          <p:nvPr/>
        </p:nvSpPr>
        <p:spPr>
          <a:xfrm flipH="1">
            <a:off x="-1028171" y="17"/>
            <a:ext cx="1672497" cy="3121382"/>
          </a:xfrm>
          <a:custGeom>
            <a:avLst/>
            <a:gdLst/>
            <a:ahLst/>
            <a:cxnLst/>
            <a:rect l="l" t="t" r="r" b="b"/>
            <a:pathLst>
              <a:path w="52184" h="97391" fill="none" extrusionOk="0">
                <a:moveTo>
                  <a:pt x="1" y="1"/>
                </a:moveTo>
                <a:lnTo>
                  <a:pt x="1" y="97390"/>
                </a:lnTo>
                <a:lnTo>
                  <a:pt x="52184" y="97390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426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7" name="Google Shape;2077;p47"/>
          <p:cNvSpPr/>
          <p:nvPr/>
        </p:nvSpPr>
        <p:spPr>
          <a:xfrm flipH="1">
            <a:off x="6845372" y="-248283"/>
            <a:ext cx="2321253" cy="692697"/>
          </a:xfrm>
          <a:custGeom>
            <a:avLst/>
            <a:gdLst/>
            <a:ahLst/>
            <a:cxnLst/>
            <a:rect l="l" t="t" r="r" b="b"/>
            <a:pathLst>
              <a:path w="72426" h="21613" fill="none" extrusionOk="0">
                <a:moveTo>
                  <a:pt x="0" y="21613"/>
                </a:moveTo>
                <a:lnTo>
                  <a:pt x="72425" y="21613"/>
                </a:lnTo>
                <a:lnTo>
                  <a:pt x="72425" y="1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426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2_1">
    <p:bg>
      <p:bgPr>
        <a:solidFill>
          <a:schemeClr val="dk1"/>
        </a:solidFill>
        <a:effectLst/>
      </p:bgPr>
    </p:bg>
    <p:spTree>
      <p:nvGrpSpPr>
        <p:cNvPr id="1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p48"/>
          <p:cNvSpPr txBox="1">
            <a:spLocks noGrp="1"/>
          </p:cNvSpPr>
          <p:nvPr>
            <p:ph type="title"/>
          </p:nvPr>
        </p:nvSpPr>
        <p:spPr>
          <a:xfrm>
            <a:off x="4011400" y="2393850"/>
            <a:ext cx="4146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accen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80" name="Google Shape;2080;p48"/>
          <p:cNvSpPr txBox="1">
            <a:spLocks noGrp="1"/>
          </p:cNvSpPr>
          <p:nvPr>
            <p:ph type="title" idx="2" hasCustomPrompt="1"/>
          </p:nvPr>
        </p:nvSpPr>
        <p:spPr>
          <a:xfrm>
            <a:off x="4011388" y="1117000"/>
            <a:ext cx="1038300" cy="1039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81" name="Google Shape;2081;p48"/>
          <p:cNvSpPr txBox="1">
            <a:spLocks noGrp="1"/>
          </p:cNvSpPr>
          <p:nvPr>
            <p:ph type="subTitle" idx="1"/>
          </p:nvPr>
        </p:nvSpPr>
        <p:spPr>
          <a:xfrm>
            <a:off x="4011400" y="3235650"/>
            <a:ext cx="41460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82" name="Google Shape;2082;p48"/>
          <p:cNvSpPr/>
          <p:nvPr/>
        </p:nvSpPr>
        <p:spPr>
          <a:xfrm flipH="1">
            <a:off x="8427024" y="4608500"/>
            <a:ext cx="715066" cy="534723"/>
          </a:xfrm>
          <a:custGeom>
            <a:avLst/>
            <a:gdLst/>
            <a:ahLst/>
            <a:cxnLst/>
            <a:rect l="l" t="t" r="r" b="b"/>
            <a:pathLst>
              <a:path w="54357" h="47925" extrusionOk="0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3" name="Google Shape;2083;p48"/>
          <p:cNvSpPr/>
          <p:nvPr/>
        </p:nvSpPr>
        <p:spPr>
          <a:xfrm flipH="1">
            <a:off x="6164934" y="-84130"/>
            <a:ext cx="2977156" cy="534690"/>
          </a:xfrm>
          <a:custGeom>
            <a:avLst/>
            <a:gdLst/>
            <a:ahLst/>
            <a:cxnLst/>
            <a:rect l="l" t="t" r="r" b="b"/>
            <a:pathLst>
              <a:path w="92949" h="28227" extrusionOk="0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4" name="Google Shape;2084;p48"/>
          <p:cNvSpPr/>
          <p:nvPr/>
        </p:nvSpPr>
        <p:spPr>
          <a:xfrm flipH="1">
            <a:off x="-1633" y="1073915"/>
            <a:ext cx="604374" cy="2161641"/>
          </a:xfrm>
          <a:custGeom>
            <a:avLst/>
            <a:gdLst/>
            <a:ahLst/>
            <a:cxnLst/>
            <a:rect l="l" t="t" r="r" b="b"/>
            <a:pathLst>
              <a:path w="18869" h="67488" extrusionOk="0">
                <a:moveTo>
                  <a:pt x="0" y="0"/>
                </a:moveTo>
                <a:lnTo>
                  <a:pt x="0" y="67488"/>
                </a:lnTo>
                <a:lnTo>
                  <a:pt x="18868" y="67488"/>
                </a:lnTo>
                <a:lnTo>
                  <a:pt x="1886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5" name="Google Shape;2085;p48"/>
          <p:cNvSpPr/>
          <p:nvPr/>
        </p:nvSpPr>
        <p:spPr>
          <a:xfrm flipH="1">
            <a:off x="8681433" y="1344075"/>
            <a:ext cx="577789" cy="1900756"/>
          </a:xfrm>
          <a:custGeom>
            <a:avLst/>
            <a:gdLst/>
            <a:ahLst/>
            <a:cxnLst/>
            <a:rect l="l" t="t" r="r" b="b"/>
            <a:pathLst>
              <a:path w="18039" h="59343" fill="none" extrusionOk="0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86" name="Google Shape;2086;p48"/>
          <p:cNvGrpSpPr/>
          <p:nvPr/>
        </p:nvGrpSpPr>
        <p:grpSpPr>
          <a:xfrm flipH="1">
            <a:off x="118992" y="-69083"/>
            <a:ext cx="1422164" cy="425775"/>
            <a:chOff x="7459810" y="1126912"/>
            <a:chExt cx="1422164" cy="425775"/>
          </a:xfrm>
        </p:grpSpPr>
        <p:sp>
          <p:nvSpPr>
            <p:cNvPr id="2087" name="Google Shape;2087;p48"/>
            <p:cNvSpPr/>
            <p:nvPr/>
          </p:nvSpPr>
          <p:spPr>
            <a:xfrm>
              <a:off x="882252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48"/>
            <p:cNvSpPr/>
            <p:nvPr/>
          </p:nvSpPr>
          <p:spPr>
            <a:xfrm>
              <a:off x="8595338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48"/>
            <p:cNvSpPr/>
            <p:nvPr/>
          </p:nvSpPr>
          <p:spPr>
            <a:xfrm>
              <a:off x="8368469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48"/>
            <p:cNvSpPr/>
            <p:nvPr/>
          </p:nvSpPr>
          <p:spPr>
            <a:xfrm>
              <a:off x="8141312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48"/>
            <p:cNvSpPr/>
            <p:nvPr/>
          </p:nvSpPr>
          <p:spPr>
            <a:xfrm>
              <a:off x="791415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48"/>
            <p:cNvSpPr/>
            <p:nvPr/>
          </p:nvSpPr>
          <p:spPr>
            <a:xfrm>
              <a:off x="7686967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48"/>
            <p:cNvSpPr/>
            <p:nvPr/>
          </p:nvSpPr>
          <p:spPr>
            <a:xfrm>
              <a:off x="7459810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48"/>
            <p:cNvSpPr/>
            <p:nvPr/>
          </p:nvSpPr>
          <p:spPr>
            <a:xfrm>
              <a:off x="882252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48"/>
            <p:cNvSpPr/>
            <p:nvPr/>
          </p:nvSpPr>
          <p:spPr>
            <a:xfrm>
              <a:off x="8595338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48"/>
            <p:cNvSpPr/>
            <p:nvPr/>
          </p:nvSpPr>
          <p:spPr>
            <a:xfrm>
              <a:off x="8368469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48"/>
            <p:cNvSpPr/>
            <p:nvPr/>
          </p:nvSpPr>
          <p:spPr>
            <a:xfrm>
              <a:off x="8141312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48"/>
            <p:cNvSpPr/>
            <p:nvPr/>
          </p:nvSpPr>
          <p:spPr>
            <a:xfrm>
              <a:off x="791415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48"/>
            <p:cNvSpPr/>
            <p:nvPr/>
          </p:nvSpPr>
          <p:spPr>
            <a:xfrm>
              <a:off x="7686967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48"/>
            <p:cNvSpPr/>
            <p:nvPr/>
          </p:nvSpPr>
          <p:spPr>
            <a:xfrm>
              <a:off x="7459810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48"/>
            <p:cNvSpPr/>
            <p:nvPr/>
          </p:nvSpPr>
          <p:spPr>
            <a:xfrm>
              <a:off x="882252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48"/>
            <p:cNvSpPr/>
            <p:nvPr/>
          </p:nvSpPr>
          <p:spPr>
            <a:xfrm>
              <a:off x="8595338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48"/>
            <p:cNvSpPr/>
            <p:nvPr/>
          </p:nvSpPr>
          <p:spPr>
            <a:xfrm>
              <a:off x="8368469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48"/>
            <p:cNvSpPr/>
            <p:nvPr/>
          </p:nvSpPr>
          <p:spPr>
            <a:xfrm>
              <a:off x="8141312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48"/>
            <p:cNvSpPr/>
            <p:nvPr/>
          </p:nvSpPr>
          <p:spPr>
            <a:xfrm>
              <a:off x="791415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48"/>
            <p:cNvSpPr/>
            <p:nvPr/>
          </p:nvSpPr>
          <p:spPr>
            <a:xfrm>
              <a:off x="7686967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48"/>
            <p:cNvSpPr/>
            <p:nvPr/>
          </p:nvSpPr>
          <p:spPr>
            <a:xfrm>
              <a:off x="7459810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8" name="Google Shape;2108;p48"/>
          <p:cNvGrpSpPr/>
          <p:nvPr/>
        </p:nvGrpSpPr>
        <p:grpSpPr>
          <a:xfrm flipH="1">
            <a:off x="8564555" y="1557235"/>
            <a:ext cx="426095" cy="1195007"/>
            <a:chOff x="268563" y="1557235"/>
            <a:chExt cx="426095" cy="1195007"/>
          </a:xfrm>
        </p:grpSpPr>
        <p:sp>
          <p:nvSpPr>
            <p:cNvPr id="2109" name="Google Shape;2109;p48"/>
            <p:cNvSpPr/>
            <p:nvPr/>
          </p:nvSpPr>
          <p:spPr>
            <a:xfrm>
              <a:off x="268563" y="1557235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48"/>
            <p:cNvSpPr/>
            <p:nvPr/>
          </p:nvSpPr>
          <p:spPr>
            <a:xfrm>
              <a:off x="268563" y="1784391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48"/>
            <p:cNvSpPr/>
            <p:nvPr/>
          </p:nvSpPr>
          <p:spPr>
            <a:xfrm>
              <a:off x="268563" y="2011548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48"/>
            <p:cNvSpPr/>
            <p:nvPr/>
          </p:nvSpPr>
          <p:spPr>
            <a:xfrm>
              <a:off x="268563" y="223873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48"/>
            <p:cNvSpPr/>
            <p:nvPr/>
          </p:nvSpPr>
          <p:spPr>
            <a:xfrm>
              <a:off x="268563" y="2465894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48"/>
            <p:cNvSpPr/>
            <p:nvPr/>
          </p:nvSpPr>
          <p:spPr>
            <a:xfrm>
              <a:off x="268563" y="2693050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48"/>
            <p:cNvSpPr/>
            <p:nvPr/>
          </p:nvSpPr>
          <p:spPr>
            <a:xfrm>
              <a:off x="452030" y="1557235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48"/>
            <p:cNvSpPr/>
            <p:nvPr/>
          </p:nvSpPr>
          <p:spPr>
            <a:xfrm>
              <a:off x="452030" y="1784391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48"/>
            <p:cNvSpPr/>
            <p:nvPr/>
          </p:nvSpPr>
          <p:spPr>
            <a:xfrm>
              <a:off x="452030" y="2011548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48"/>
            <p:cNvSpPr/>
            <p:nvPr/>
          </p:nvSpPr>
          <p:spPr>
            <a:xfrm>
              <a:off x="452030" y="223873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48"/>
            <p:cNvSpPr/>
            <p:nvPr/>
          </p:nvSpPr>
          <p:spPr>
            <a:xfrm>
              <a:off x="452030" y="2465894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48"/>
            <p:cNvSpPr/>
            <p:nvPr/>
          </p:nvSpPr>
          <p:spPr>
            <a:xfrm>
              <a:off x="452030" y="2693050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48"/>
            <p:cNvSpPr/>
            <p:nvPr/>
          </p:nvSpPr>
          <p:spPr>
            <a:xfrm>
              <a:off x="635466" y="1557235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48"/>
            <p:cNvSpPr/>
            <p:nvPr/>
          </p:nvSpPr>
          <p:spPr>
            <a:xfrm>
              <a:off x="635466" y="1784391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48"/>
            <p:cNvSpPr/>
            <p:nvPr/>
          </p:nvSpPr>
          <p:spPr>
            <a:xfrm>
              <a:off x="635466" y="2011548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48"/>
            <p:cNvSpPr/>
            <p:nvPr/>
          </p:nvSpPr>
          <p:spPr>
            <a:xfrm>
              <a:off x="635466" y="223873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48"/>
            <p:cNvSpPr/>
            <p:nvPr/>
          </p:nvSpPr>
          <p:spPr>
            <a:xfrm>
              <a:off x="635466" y="2465894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48"/>
            <p:cNvSpPr/>
            <p:nvPr/>
          </p:nvSpPr>
          <p:spPr>
            <a:xfrm>
              <a:off x="635466" y="2693050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7" name="Google Shape;2127;p48"/>
          <p:cNvGrpSpPr/>
          <p:nvPr/>
        </p:nvGrpSpPr>
        <p:grpSpPr>
          <a:xfrm flipH="1">
            <a:off x="125168" y="4518483"/>
            <a:ext cx="1995753" cy="405561"/>
            <a:chOff x="7021169" y="4518483"/>
            <a:chExt cx="1995753" cy="405561"/>
          </a:xfrm>
        </p:grpSpPr>
        <p:sp>
          <p:nvSpPr>
            <p:cNvPr id="2128" name="Google Shape;2128;p48"/>
            <p:cNvSpPr/>
            <p:nvPr/>
          </p:nvSpPr>
          <p:spPr>
            <a:xfrm flipH="1">
              <a:off x="7021169" y="4518483"/>
              <a:ext cx="99259" cy="99227"/>
            </a:xfrm>
            <a:custGeom>
              <a:avLst/>
              <a:gdLst/>
              <a:ahLst/>
              <a:cxnLst/>
              <a:rect l="l" t="t" r="r" b="b"/>
              <a:pathLst>
                <a:path w="3097" h="3096" extrusionOk="0">
                  <a:moveTo>
                    <a:pt x="1" y="0"/>
                  </a:moveTo>
                  <a:lnTo>
                    <a:pt x="1" y="3096"/>
                  </a:lnTo>
                  <a:lnTo>
                    <a:pt x="3096" y="3096"/>
                  </a:lnTo>
                  <a:lnTo>
                    <a:pt x="30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48"/>
            <p:cNvSpPr/>
            <p:nvPr/>
          </p:nvSpPr>
          <p:spPr>
            <a:xfrm flipH="1">
              <a:off x="7400673" y="4518483"/>
              <a:ext cx="99227" cy="99227"/>
            </a:xfrm>
            <a:custGeom>
              <a:avLst/>
              <a:gdLst/>
              <a:ahLst/>
              <a:cxnLst/>
              <a:rect l="l" t="t" r="r" b="b"/>
              <a:pathLst>
                <a:path w="3096" h="3096" extrusionOk="0">
                  <a:moveTo>
                    <a:pt x="0" y="0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48"/>
            <p:cNvSpPr/>
            <p:nvPr/>
          </p:nvSpPr>
          <p:spPr>
            <a:xfrm flipH="1">
              <a:off x="7779696" y="4518483"/>
              <a:ext cx="99227" cy="99227"/>
            </a:xfrm>
            <a:custGeom>
              <a:avLst/>
              <a:gdLst/>
              <a:ahLst/>
              <a:cxnLst/>
              <a:rect l="l" t="t" r="r" b="b"/>
              <a:pathLst>
                <a:path w="3096" h="3096" extrusionOk="0">
                  <a:moveTo>
                    <a:pt x="0" y="0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48"/>
            <p:cNvSpPr/>
            <p:nvPr/>
          </p:nvSpPr>
          <p:spPr>
            <a:xfrm flipH="1">
              <a:off x="8159168" y="4518483"/>
              <a:ext cx="99227" cy="99227"/>
            </a:xfrm>
            <a:custGeom>
              <a:avLst/>
              <a:gdLst/>
              <a:ahLst/>
              <a:cxnLst/>
              <a:rect l="l" t="t" r="r" b="b"/>
              <a:pathLst>
                <a:path w="3096" h="3096" extrusionOk="0">
                  <a:moveTo>
                    <a:pt x="0" y="0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48"/>
            <p:cNvSpPr/>
            <p:nvPr/>
          </p:nvSpPr>
          <p:spPr>
            <a:xfrm flipH="1">
              <a:off x="8538192" y="4518483"/>
              <a:ext cx="99227" cy="99227"/>
            </a:xfrm>
            <a:custGeom>
              <a:avLst/>
              <a:gdLst/>
              <a:ahLst/>
              <a:cxnLst/>
              <a:rect l="l" t="t" r="r" b="b"/>
              <a:pathLst>
                <a:path w="3096" h="3096" extrusionOk="0">
                  <a:moveTo>
                    <a:pt x="0" y="0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48"/>
            <p:cNvSpPr/>
            <p:nvPr/>
          </p:nvSpPr>
          <p:spPr>
            <a:xfrm flipH="1">
              <a:off x="8917664" y="4518483"/>
              <a:ext cx="99259" cy="99227"/>
            </a:xfrm>
            <a:custGeom>
              <a:avLst/>
              <a:gdLst/>
              <a:ahLst/>
              <a:cxnLst/>
              <a:rect l="l" t="t" r="r" b="b"/>
              <a:pathLst>
                <a:path w="3097" h="3096" extrusionOk="0">
                  <a:moveTo>
                    <a:pt x="1" y="0"/>
                  </a:moveTo>
                  <a:lnTo>
                    <a:pt x="1" y="3096"/>
                  </a:lnTo>
                  <a:lnTo>
                    <a:pt x="3096" y="3096"/>
                  </a:lnTo>
                  <a:lnTo>
                    <a:pt x="30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48"/>
            <p:cNvSpPr/>
            <p:nvPr/>
          </p:nvSpPr>
          <p:spPr>
            <a:xfrm flipH="1">
              <a:off x="7021169" y="4824785"/>
              <a:ext cx="99259" cy="99259"/>
            </a:xfrm>
            <a:custGeom>
              <a:avLst/>
              <a:gdLst/>
              <a:ahLst/>
              <a:cxnLst/>
              <a:rect l="l" t="t" r="r" b="b"/>
              <a:pathLst>
                <a:path w="3097" h="3097" extrusionOk="0">
                  <a:moveTo>
                    <a:pt x="1" y="1"/>
                  </a:moveTo>
                  <a:lnTo>
                    <a:pt x="1" y="3096"/>
                  </a:lnTo>
                  <a:lnTo>
                    <a:pt x="3096" y="3096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48"/>
            <p:cNvSpPr/>
            <p:nvPr/>
          </p:nvSpPr>
          <p:spPr>
            <a:xfrm flipH="1">
              <a:off x="7400673" y="4824785"/>
              <a:ext cx="99227" cy="99259"/>
            </a:xfrm>
            <a:custGeom>
              <a:avLst/>
              <a:gdLst/>
              <a:ahLst/>
              <a:cxnLst/>
              <a:rect l="l" t="t" r="r" b="b"/>
              <a:pathLst>
                <a:path w="3096" h="3097" extrusionOk="0">
                  <a:moveTo>
                    <a:pt x="0" y="1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48"/>
            <p:cNvSpPr/>
            <p:nvPr/>
          </p:nvSpPr>
          <p:spPr>
            <a:xfrm flipH="1">
              <a:off x="7779696" y="4824785"/>
              <a:ext cx="99227" cy="99259"/>
            </a:xfrm>
            <a:custGeom>
              <a:avLst/>
              <a:gdLst/>
              <a:ahLst/>
              <a:cxnLst/>
              <a:rect l="l" t="t" r="r" b="b"/>
              <a:pathLst>
                <a:path w="3096" h="3097" extrusionOk="0">
                  <a:moveTo>
                    <a:pt x="0" y="1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48"/>
            <p:cNvSpPr/>
            <p:nvPr/>
          </p:nvSpPr>
          <p:spPr>
            <a:xfrm flipH="1">
              <a:off x="8159168" y="4824785"/>
              <a:ext cx="99227" cy="99259"/>
            </a:xfrm>
            <a:custGeom>
              <a:avLst/>
              <a:gdLst/>
              <a:ahLst/>
              <a:cxnLst/>
              <a:rect l="l" t="t" r="r" b="b"/>
              <a:pathLst>
                <a:path w="3096" h="3097" extrusionOk="0">
                  <a:moveTo>
                    <a:pt x="0" y="1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48"/>
            <p:cNvSpPr/>
            <p:nvPr/>
          </p:nvSpPr>
          <p:spPr>
            <a:xfrm flipH="1">
              <a:off x="8538192" y="4824785"/>
              <a:ext cx="99227" cy="99259"/>
            </a:xfrm>
            <a:custGeom>
              <a:avLst/>
              <a:gdLst/>
              <a:ahLst/>
              <a:cxnLst/>
              <a:rect l="l" t="t" r="r" b="b"/>
              <a:pathLst>
                <a:path w="3096" h="3097" extrusionOk="0">
                  <a:moveTo>
                    <a:pt x="0" y="1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48"/>
            <p:cNvSpPr/>
            <p:nvPr/>
          </p:nvSpPr>
          <p:spPr>
            <a:xfrm flipH="1">
              <a:off x="8917664" y="4824785"/>
              <a:ext cx="99259" cy="99259"/>
            </a:xfrm>
            <a:custGeom>
              <a:avLst/>
              <a:gdLst/>
              <a:ahLst/>
              <a:cxnLst/>
              <a:rect l="l" t="t" r="r" b="b"/>
              <a:pathLst>
                <a:path w="3097" h="3097" extrusionOk="0">
                  <a:moveTo>
                    <a:pt x="1" y="1"/>
                  </a:moveTo>
                  <a:lnTo>
                    <a:pt x="1" y="3096"/>
                  </a:lnTo>
                  <a:lnTo>
                    <a:pt x="3096" y="3096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0" name="Google Shape;2140;p48"/>
          <p:cNvSpPr/>
          <p:nvPr/>
        </p:nvSpPr>
        <p:spPr>
          <a:xfrm>
            <a:off x="-1910" y="4723786"/>
            <a:ext cx="3897697" cy="839454"/>
          </a:xfrm>
          <a:custGeom>
            <a:avLst/>
            <a:gdLst/>
            <a:ahLst/>
            <a:cxnLst/>
            <a:rect l="l" t="t" r="r" b="b"/>
            <a:pathLst>
              <a:path w="121613" h="26192" fill="none" extrusionOk="0">
                <a:moveTo>
                  <a:pt x="0" y="1"/>
                </a:moveTo>
                <a:lnTo>
                  <a:pt x="121612" y="1"/>
                </a:lnTo>
                <a:lnTo>
                  <a:pt x="121612" y="26192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426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2" name="Google Shape;2142;p49"/>
          <p:cNvSpPr txBox="1">
            <a:spLocks noGrp="1"/>
          </p:cNvSpPr>
          <p:nvPr>
            <p:ph type="title"/>
          </p:nvPr>
        </p:nvSpPr>
        <p:spPr>
          <a:xfrm>
            <a:off x="1677004" y="3042838"/>
            <a:ext cx="5790000" cy="531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143" name="Google Shape;2143;p49"/>
          <p:cNvSpPr txBox="1">
            <a:spLocks noGrp="1"/>
          </p:cNvSpPr>
          <p:nvPr>
            <p:ph type="subTitle" idx="1"/>
          </p:nvPr>
        </p:nvSpPr>
        <p:spPr>
          <a:xfrm>
            <a:off x="1677000" y="1568763"/>
            <a:ext cx="5790000" cy="13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44" name="Google Shape;2144;p49"/>
          <p:cNvSpPr/>
          <p:nvPr/>
        </p:nvSpPr>
        <p:spPr>
          <a:xfrm>
            <a:off x="0" y="4608500"/>
            <a:ext cx="715066" cy="534723"/>
          </a:xfrm>
          <a:custGeom>
            <a:avLst/>
            <a:gdLst/>
            <a:ahLst/>
            <a:cxnLst/>
            <a:rect l="l" t="t" r="r" b="b"/>
            <a:pathLst>
              <a:path w="54357" h="47925" extrusionOk="0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5" name="Google Shape;2145;p49"/>
          <p:cNvSpPr/>
          <p:nvPr/>
        </p:nvSpPr>
        <p:spPr>
          <a:xfrm>
            <a:off x="0" y="-11105"/>
            <a:ext cx="2977156" cy="461723"/>
          </a:xfrm>
          <a:custGeom>
            <a:avLst/>
            <a:gdLst/>
            <a:ahLst/>
            <a:cxnLst/>
            <a:rect l="l" t="t" r="r" b="b"/>
            <a:pathLst>
              <a:path w="92949" h="28227" extrusionOk="0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6" name="Google Shape;2146;p49"/>
          <p:cNvSpPr/>
          <p:nvPr/>
        </p:nvSpPr>
        <p:spPr>
          <a:xfrm>
            <a:off x="-117131" y="1344075"/>
            <a:ext cx="577789" cy="1900756"/>
          </a:xfrm>
          <a:custGeom>
            <a:avLst/>
            <a:gdLst/>
            <a:ahLst/>
            <a:cxnLst/>
            <a:rect l="l" t="t" r="r" b="b"/>
            <a:pathLst>
              <a:path w="18039" h="59343" fill="none" extrusionOk="0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7" name="Google Shape;2147;p49"/>
          <p:cNvGrpSpPr/>
          <p:nvPr/>
        </p:nvGrpSpPr>
        <p:grpSpPr>
          <a:xfrm>
            <a:off x="52909" y="4351749"/>
            <a:ext cx="609243" cy="513505"/>
            <a:chOff x="4534959" y="3244799"/>
            <a:chExt cx="609243" cy="513505"/>
          </a:xfrm>
        </p:grpSpPr>
        <p:sp>
          <p:nvSpPr>
            <p:cNvPr id="2148" name="Google Shape;2148;p49"/>
            <p:cNvSpPr/>
            <p:nvPr/>
          </p:nvSpPr>
          <p:spPr>
            <a:xfrm>
              <a:off x="4534959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49"/>
            <p:cNvSpPr/>
            <p:nvPr/>
          </p:nvSpPr>
          <p:spPr>
            <a:xfrm>
              <a:off x="4534959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49"/>
            <p:cNvSpPr/>
            <p:nvPr/>
          </p:nvSpPr>
          <p:spPr>
            <a:xfrm>
              <a:off x="4534959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49"/>
            <p:cNvSpPr/>
            <p:nvPr/>
          </p:nvSpPr>
          <p:spPr>
            <a:xfrm>
              <a:off x="4718138" y="3244799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9"/>
            <p:cNvSpPr/>
            <p:nvPr/>
          </p:nvSpPr>
          <p:spPr>
            <a:xfrm>
              <a:off x="4718138" y="3471988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9"/>
            <p:cNvSpPr/>
            <p:nvPr/>
          </p:nvSpPr>
          <p:spPr>
            <a:xfrm>
              <a:off x="4718138" y="369885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9"/>
            <p:cNvSpPr/>
            <p:nvPr/>
          </p:nvSpPr>
          <p:spPr>
            <a:xfrm>
              <a:off x="4901574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9"/>
            <p:cNvSpPr/>
            <p:nvPr/>
          </p:nvSpPr>
          <p:spPr>
            <a:xfrm>
              <a:off x="4901574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9"/>
            <p:cNvSpPr/>
            <p:nvPr/>
          </p:nvSpPr>
          <p:spPr>
            <a:xfrm>
              <a:off x="4901574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9"/>
            <p:cNvSpPr/>
            <p:nvPr/>
          </p:nvSpPr>
          <p:spPr>
            <a:xfrm>
              <a:off x="5085010" y="3244799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9"/>
            <p:cNvSpPr/>
            <p:nvPr/>
          </p:nvSpPr>
          <p:spPr>
            <a:xfrm>
              <a:off x="5085010" y="3471988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9"/>
            <p:cNvSpPr/>
            <p:nvPr/>
          </p:nvSpPr>
          <p:spPr>
            <a:xfrm>
              <a:off x="5085010" y="369885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0" name="Google Shape;2160;p49"/>
          <p:cNvSpPr/>
          <p:nvPr/>
        </p:nvSpPr>
        <p:spPr>
          <a:xfrm rot="10800000">
            <a:off x="5156694" y="4692721"/>
            <a:ext cx="2977156" cy="465181"/>
          </a:xfrm>
          <a:custGeom>
            <a:avLst/>
            <a:gdLst/>
            <a:ahLst/>
            <a:cxnLst/>
            <a:rect l="l" t="t" r="r" b="b"/>
            <a:pathLst>
              <a:path w="92949" h="28227" extrusionOk="0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1" name="Google Shape;2161;p49"/>
          <p:cNvSpPr/>
          <p:nvPr/>
        </p:nvSpPr>
        <p:spPr>
          <a:xfrm>
            <a:off x="8539349" y="1073915"/>
            <a:ext cx="604374" cy="2161641"/>
          </a:xfrm>
          <a:custGeom>
            <a:avLst/>
            <a:gdLst/>
            <a:ahLst/>
            <a:cxnLst/>
            <a:rect l="l" t="t" r="r" b="b"/>
            <a:pathLst>
              <a:path w="18869" h="67488" extrusionOk="0">
                <a:moveTo>
                  <a:pt x="0" y="0"/>
                </a:moveTo>
                <a:lnTo>
                  <a:pt x="0" y="67488"/>
                </a:lnTo>
                <a:lnTo>
                  <a:pt x="18868" y="67488"/>
                </a:lnTo>
                <a:lnTo>
                  <a:pt x="188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2" name="Google Shape;2162;p49"/>
          <p:cNvSpPr/>
          <p:nvPr/>
        </p:nvSpPr>
        <p:spPr>
          <a:xfrm>
            <a:off x="8841360" y="2384153"/>
            <a:ext cx="302363" cy="2759128"/>
          </a:xfrm>
          <a:custGeom>
            <a:avLst/>
            <a:gdLst/>
            <a:ahLst/>
            <a:cxnLst/>
            <a:rect l="l" t="t" r="r" b="b"/>
            <a:pathLst>
              <a:path w="9440" h="86142" fill="none" extrusionOk="0">
                <a:moveTo>
                  <a:pt x="1" y="86142"/>
                </a:moveTo>
                <a:lnTo>
                  <a:pt x="1" y="1"/>
                </a:lnTo>
                <a:lnTo>
                  <a:pt x="9439" y="1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63" name="Google Shape;2163;p49"/>
          <p:cNvGrpSpPr/>
          <p:nvPr/>
        </p:nvGrpSpPr>
        <p:grpSpPr>
          <a:xfrm>
            <a:off x="7600935" y="-69083"/>
            <a:ext cx="1422164" cy="425775"/>
            <a:chOff x="7459810" y="1126912"/>
            <a:chExt cx="1422164" cy="425775"/>
          </a:xfrm>
        </p:grpSpPr>
        <p:sp>
          <p:nvSpPr>
            <p:cNvPr id="2164" name="Google Shape;2164;p49"/>
            <p:cNvSpPr/>
            <p:nvPr/>
          </p:nvSpPr>
          <p:spPr>
            <a:xfrm>
              <a:off x="882252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9"/>
            <p:cNvSpPr/>
            <p:nvPr/>
          </p:nvSpPr>
          <p:spPr>
            <a:xfrm>
              <a:off x="8595338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9"/>
            <p:cNvSpPr/>
            <p:nvPr/>
          </p:nvSpPr>
          <p:spPr>
            <a:xfrm>
              <a:off x="8368469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9"/>
            <p:cNvSpPr/>
            <p:nvPr/>
          </p:nvSpPr>
          <p:spPr>
            <a:xfrm>
              <a:off x="8141312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9"/>
            <p:cNvSpPr/>
            <p:nvPr/>
          </p:nvSpPr>
          <p:spPr>
            <a:xfrm>
              <a:off x="791415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9"/>
            <p:cNvSpPr/>
            <p:nvPr/>
          </p:nvSpPr>
          <p:spPr>
            <a:xfrm>
              <a:off x="7686967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9"/>
            <p:cNvSpPr/>
            <p:nvPr/>
          </p:nvSpPr>
          <p:spPr>
            <a:xfrm>
              <a:off x="7459810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9"/>
            <p:cNvSpPr/>
            <p:nvPr/>
          </p:nvSpPr>
          <p:spPr>
            <a:xfrm>
              <a:off x="882252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9"/>
            <p:cNvSpPr/>
            <p:nvPr/>
          </p:nvSpPr>
          <p:spPr>
            <a:xfrm>
              <a:off x="8595338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9"/>
            <p:cNvSpPr/>
            <p:nvPr/>
          </p:nvSpPr>
          <p:spPr>
            <a:xfrm>
              <a:off x="8368469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9"/>
            <p:cNvSpPr/>
            <p:nvPr/>
          </p:nvSpPr>
          <p:spPr>
            <a:xfrm>
              <a:off x="8141312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9"/>
            <p:cNvSpPr/>
            <p:nvPr/>
          </p:nvSpPr>
          <p:spPr>
            <a:xfrm>
              <a:off x="791415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49"/>
            <p:cNvSpPr/>
            <p:nvPr/>
          </p:nvSpPr>
          <p:spPr>
            <a:xfrm>
              <a:off x="7686967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49"/>
            <p:cNvSpPr/>
            <p:nvPr/>
          </p:nvSpPr>
          <p:spPr>
            <a:xfrm>
              <a:off x="7459810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9"/>
            <p:cNvSpPr/>
            <p:nvPr/>
          </p:nvSpPr>
          <p:spPr>
            <a:xfrm>
              <a:off x="882252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9"/>
            <p:cNvSpPr/>
            <p:nvPr/>
          </p:nvSpPr>
          <p:spPr>
            <a:xfrm>
              <a:off x="8595338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9"/>
            <p:cNvSpPr/>
            <p:nvPr/>
          </p:nvSpPr>
          <p:spPr>
            <a:xfrm>
              <a:off x="8368469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9"/>
            <p:cNvSpPr/>
            <p:nvPr/>
          </p:nvSpPr>
          <p:spPr>
            <a:xfrm>
              <a:off x="8141312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9"/>
            <p:cNvSpPr/>
            <p:nvPr/>
          </p:nvSpPr>
          <p:spPr>
            <a:xfrm>
              <a:off x="791415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9"/>
            <p:cNvSpPr/>
            <p:nvPr/>
          </p:nvSpPr>
          <p:spPr>
            <a:xfrm>
              <a:off x="7686967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9"/>
            <p:cNvSpPr/>
            <p:nvPr/>
          </p:nvSpPr>
          <p:spPr>
            <a:xfrm>
              <a:off x="7459810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bg>
      <p:bgPr>
        <a:solidFill>
          <a:schemeClr val="dk1"/>
        </a:solidFill>
        <a:effectLst/>
      </p:bgPr>
    </p:bg>
    <p:spTree>
      <p:nvGrpSpPr>
        <p:cNvPr id="1" name="Shape 2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Google Shape;2186;p50"/>
          <p:cNvSpPr txBox="1">
            <a:spLocks noGrp="1"/>
          </p:cNvSpPr>
          <p:nvPr>
            <p:ph type="subTitle" idx="1"/>
          </p:nvPr>
        </p:nvSpPr>
        <p:spPr>
          <a:xfrm>
            <a:off x="4269700" y="2554750"/>
            <a:ext cx="3232500" cy="8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87" name="Google Shape;2187;p50"/>
          <p:cNvSpPr txBox="1">
            <a:spLocks noGrp="1"/>
          </p:cNvSpPr>
          <p:nvPr>
            <p:ph type="title"/>
          </p:nvPr>
        </p:nvSpPr>
        <p:spPr>
          <a:xfrm>
            <a:off x="4269701" y="1343250"/>
            <a:ext cx="3232500" cy="12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500"/>
              <a:buNone/>
              <a:defRPr sz="7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88" name="Google Shape;2188;p50"/>
          <p:cNvSpPr/>
          <p:nvPr/>
        </p:nvSpPr>
        <p:spPr>
          <a:xfrm flipH="1">
            <a:off x="296282" y="4518483"/>
            <a:ext cx="882881" cy="2104082"/>
          </a:xfrm>
          <a:custGeom>
            <a:avLst/>
            <a:gdLst/>
            <a:ahLst/>
            <a:cxnLst/>
            <a:rect l="l" t="t" r="r" b="b"/>
            <a:pathLst>
              <a:path w="27547" h="65650" extrusionOk="0">
                <a:moveTo>
                  <a:pt x="0" y="1"/>
                </a:moveTo>
                <a:lnTo>
                  <a:pt x="0" y="65650"/>
                </a:lnTo>
                <a:lnTo>
                  <a:pt x="27547" y="65650"/>
                </a:lnTo>
                <a:lnTo>
                  <a:pt x="2754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9" name="Google Shape;2189;p50"/>
          <p:cNvSpPr/>
          <p:nvPr/>
        </p:nvSpPr>
        <p:spPr>
          <a:xfrm flipH="1">
            <a:off x="2710409" y="-809718"/>
            <a:ext cx="2467562" cy="1246841"/>
          </a:xfrm>
          <a:custGeom>
            <a:avLst/>
            <a:gdLst/>
            <a:ahLst/>
            <a:cxnLst/>
            <a:rect l="l" t="t" r="r" b="b"/>
            <a:pathLst>
              <a:path w="76991" h="38903" extrusionOk="0">
                <a:moveTo>
                  <a:pt x="0" y="1"/>
                </a:moveTo>
                <a:lnTo>
                  <a:pt x="0" y="38902"/>
                </a:lnTo>
                <a:lnTo>
                  <a:pt x="76991" y="38902"/>
                </a:lnTo>
                <a:lnTo>
                  <a:pt x="7699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0" name="Google Shape;2190;p50"/>
          <p:cNvSpPr/>
          <p:nvPr/>
        </p:nvSpPr>
        <p:spPr>
          <a:xfrm flipH="1">
            <a:off x="8544875" y="444415"/>
            <a:ext cx="1116526" cy="2684284"/>
          </a:xfrm>
          <a:custGeom>
            <a:avLst/>
            <a:gdLst/>
            <a:ahLst/>
            <a:cxnLst/>
            <a:rect l="l" t="t" r="r" b="b"/>
            <a:pathLst>
              <a:path w="34837" h="83753" extrusionOk="0">
                <a:moveTo>
                  <a:pt x="0" y="0"/>
                </a:moveTo>
                <a:lnTo>
                  <a:pt x="0" y="83752"/>
                </a:lnTo>
                <a:lnTo>
                  <a:pt x="34836" y="83752"/>
                </a:lnTo>
                <a:lnTo>
                  <a:pt x="3483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1" name="Google Shape;2191;p50"/>
          <p:cNvGrpSpPr/>
          <p:nvPr/>
        </p:nvGrpSpPr>
        <p:grpSpPr>
          <a:xfrm flipH="1">
            <a:off x="148915" y="153184"/>
            <a:ext cx="405112" cy="1995273"/>
            <a:chOff x="8522291" y="153184"/>
            <a:chExt cx="405112" cy="1995273"/>
          </a:xfrm>
        </p:grpSpPr>
        <p:sp>
          <p:nvSpPr>
            <p:cNvPr id="2192" name="Google Shape;2192;p50"/>
            <p:cNvSpPr/>
            <p:nvPr/>
          </p:nvSpPr>
          <p:spPr>
            <a:xfrm>
              <a:off x="8522291" y="153184"/>
              <a:ext cx="98810" cy="98778"/>
            </a:xfrm>
            <a:custGeom>
              <a:avLst/>
              <a:gdLst/>
              <a:ahLst/>
              <a:cxnLst/>
              <a:rect l="l" t="t" r="r" b="b"/>
              <a:pathLst>
                <a:path w="3083" h="3082" extrusionOk="0">
                  <a:moveTo>
                    <a:pt x="1" y="1"/>
                  </a:moveTo>
                  <a:lnTo>
                    <a:pt x="1" y="3082"/>
                  </a:lnTo>
                  <a:lnTo>
                    <a:pt x="3082" y="3082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50"/>
            <p:cNvSpPr/>
            <p:nvPr/>
          </p:nvSpPr>
          <p:spPr>
            <a:xfrm>
              <a:off x="8522291" y="532207"/>
              <a:ext cx="98810" cy="99259"/>
            </a:xfrm>
            <a:custGeom>
              <a:avLst/>
              <a:gdLst/>
              <a:ahLst/>
              <a:cxnLst/>
              <a:rect l="l" t="t" r="r" b="b"/>
              <a:pathLst>
                <a:path w="3083" h="3097" extrusionOk="0">
                  <a:moveTo>
                    <a:pt x="1" y="1"/>
                  </a:moveTo>
                  <a:lnTo>
                    <a:pt x="1" y="3096"/>
                  </a:lnTo>
                  <a:lnTo>
                    <a:pt x="3082" y="3096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50"/>
            <p:cNvSpPr/>
            <p:nvPr/>
          </p:nvSpPr>
          <p:spPr>
            <a:xfrm>
              <a:off x="8522291" y="911679"/>
              <a:ext cx="98810" cy="98810"/>
            </a:xfrm>
            <a:custGeom>
              <a:avLst/>
              <a:gdLst/>
              <a:ahLst/>
              <a:cxnLst/>
              <a:rect l="l" t="t" r="r" b="b"/>
              <a:pathLst>
                <a:path w="3083" h="3083" extrusionOk="0">
                  <a:moveTo>
                    <a:pt x="1" y="1"/>
                  </a:moveTo>
                  <a:lnTo>
                    <a:pt x="1" y="3082"/>
                  </a:lnTo>
                  <a:lnTo>
                    <a:pt x="3082" y="3082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50"/>
            <p:cNvSpPr/>
            <p:nvPr/>
          </p:nvSpPr>
          <p:spPr>
            <a:xfrm>
              <a:off x="8522291" y="1290702"/>
              <a:ext cx="98810" cy="99259"/>
            </a:xfrm>
            <a:custGeom>
              <a:avLst/>
              <a:gdLst/>
              <a:ahLst/>
              <a:cxnLst/>
              <a:rect l="l" t="t" r="r" b="b"/>
              <a:pathLst>
                <a:path w="3083" h="3097" extrusionOk="0">
                  <a:moveTo>
                    <a:pt x="1" y="1"/>
                  </a:moveTo>
                  <a:lnTo>
                    <a:pt x="1" y="3096"/>
                  </a:lnTo>
                  <a:lnTo>
                    <a:pt x="3082" y="3096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50"/>
            <p:cNvSpPr/>
            <p:nvPr/>
          </p:nvSpPr>
          <p:spPr>
            <a:xfrm>
              <a:off x="8522291" y="1670174"/>
              <a:ext cx="98810" cy="98810"/>
            </a:xfrm>
            <a:custGeom>
              <a:avLst/>
              <a:gdLst/>
              <a:ahLst/>
              <a:cxnLst/>
              <a:rect l="l" t="t" r="r" b="b"/>
              <a:pathLst>
                <a:path w="3083" h="3083" extrusionOk="0">
                  <a:moveTo>
                    <a:pt x="1" y="1"/>
                  </a:moveTo>
                  <a:lnTo>
                    <a:pt x="1" y="3082"/>
                  </a:lnTo>
                  <a:lnTo>
                    <a:pt x="3082" y="3082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50"/>
            <p:cNvSpPr/>
            <p:nvPr/>
          </p:nvSpPr>
          <p:spPr>
            <a:xfrm>
              <a:off x="8522291" y="2049198"/>
              <a:ext cx="98810" cy="99259"/>
            </a:xfrm>
            <a:custGeom>
              <a:avLst/>
              <a:gdLst/>
              <a:ahLst/>
              <a:cxnLst/>
              <a:rect l="l" t="t" r="r" b="b"/>
              <a:pathLst>
                <a:path w="3083" h="3097" extrusionOk="0">
                  <a:moveTo>
                    <a:pt x="1" y="1"/>
                  </a:moveTo>
                  <a:lnTo>
                    <a:pt x="1" y="3097"/>
                  </a:lnTo>
                  <a:lnTo>
                    <a:pt x="3082" y="3097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50"/>
            <p:cNvSpPr/>
            <p:nvPr/>
          </p:nvSpPr>
          <p:spPr>
            <a:xfrm>
              <a:off x="8828177" y="153184"/>
              <a:ext cx="99227" cy="98778"/>
            </a:xfrm>
            <a:custGeom>
              <a:avLst/>
              <a:gdLst/>
              <a:ahLst/>
              <a:cxnLst/>
              <a:rect l="l" t="t" r="r" b="b"/>
              <a:pathLst>
                <a:path w="3096" h="3082" extrusionOk="0">
                  <a:moveTo>
                    <a:pt x="0" y="1"/>
                  </a:moveTo>
                  <a:lnTo>
                    <a:pt x="0" y="3082"/>
                  </a:lnTo>
                  <a:lnTo>
                    <a:pt x="3096" y="3082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50"/>
            <p:cNvSpPr/>
            <p:nvPr/>
          </p:nvSpPr>
          <p:spPr>
            <a:xfrm>
              <a:off x="8828177" y="532207"/>
              <a:ext cx="99227" cy="99259"/>
            </a:xfrm>
            <a:custGeom>
              <a:avLst/>
              <a:gdLst/>
              <a:ahLst/>
              <a:cxnLst/>
              <a:rect l="l" t="t" r="r" b="b"/>
              <a:pathLst>
                <a:path w="3096" h="3097" extrusionOk="0">
                  <a:moveTo>
                    <a:pt x="0" y="1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50"/>
            <p:cNvSpPr/>
            <p:nvPr/>
          </p:nvSpPr>
          <p:spPr>
            <a:xfrm>
              <a:off x="8828177" y="911679"/>
              <a:ext cx="99227" cy="98810"/>
            </a:xfrm>
            <a:custGeom>
              <a:avLst/>
              <a:gdLst/>
              <a:ahLst/>
              <a:cxnLst/>
              <a:rect l="l" t="t" r="r" b="b"/>
              <a:pathLst>
                <a:path w="3096" h="3083" extrusionOk="0">
                  <a:moveTo>
                    <a:pt x="0" y="1"/>
                  </a:moveTo>
                  <a:lnTo>
                    <a:pt x="0" y="3082"/>
                  </a:lnTo>
                  <a:lnTo>
                    <a:pt x="3096" y="3082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50"/>
            <p:cNvSpPr/>
            <p:nvPr/>
          </p:nvSpPr>
          <p:spPr>
            <a:xfrm>
              <a:off x="8828177" y="1290702"/>
              <a:ext cx="99227" cy="99259"/>
            </a:xfrm>
            <a:custGeom>
              <a:avLst/>
              <a:gdLst/>
              <a:ahLst/>
              <a:cxnLst/>
              <a:rect l="l" t="t" r="r" b="b"/>
              <a:pathLst>
                <a:path w="3096" h="3097" extrusionOk="0">
                  <a:moveTo>
                    <a:pt x="0" y="1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50"/>
            <p:cNvSpPr/>
            <p:nvPr/>
          </p:nvSpPr>
          <p:spPr>
            <a:xfrm>
              <a:off x="8828177" y="1670174"/>
              <a:ext cx="99227" cy="98810"/>
            </a:xfrm>
            <a:custGeom>
              <a:avLst/>
              <a:gdLst/>
              <a:ahLst/>
              <a:cxnLst/>
              <a:rect l="l" t="t" r="r" b="b"/>
              <a:pathLst>
                <a:path w="3096" h="3083" extrusionOk="0">
                  <a:moveTo>
                    <a:pt x="0" y="1"/>
                  </a:moveTo>
                  <a:lnTo>
                    <a:pt x="0" y="3082"/>
                  </a:lnTo>
                  <a:lnTo>
                    <a:pt x="3096" y="3082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50"/>
            <p:cNvSpPr/>
            <p:nvPr/>
          </p:nvSpPr>
          <p:spPr>
            <a:xfrm>
              <a:off x="8828177" y="2049198"/>
              <a:ext cx="99227" cy="99259"/>
            </a:xfrm>
            <a:custGeom>
              <a:avLst/>
              <a:gdLst/>
              <a:ahLst/>
              <a:cxnLst/>
              <a:rect l="l" t="t" r="r" b="b"/>
              <a:pathLst>
                <a:path w="3096" h="3097" extrusionOk="0">
                  <a:moveTo>
                    <a:pt x="0" y="1"/>
                  </a:moveTo>
                  <a:lnTo>
                    <a:pt x="0" y="3097"/>
                  </a:lnTo>
                  <a:lnTo>
                    <a:pt x="3096" y="3097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4" name="Google Shape;2204;p50"/>
          <p:cNvSpPr/>
          <p:nvPr/>
        </p:nvSpPr>
        <p:spPr>
          <a:xfrm flipH="1">
            <a:off x="7043794" y="4518483"/>
            <a:ext cx="99259" cy="99227"/>
          </a:xfrm>
          <a:custGeom>
            <a:avLst/>
            <a:gdLst/>
            <a:ahLst/>
            <a:cxnLst/>
            <a:rect l="l" t="t" r="r" b="b"/>
            <a:pathLst>
              <a:path w="3097" h="3096" extrusionOk="0">
                <a:moveTo>
                  <a:pt x="1" y="0"/>
                </a:moveTo>
                <a:lnTo>
                  <a:pt x="1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5" name="Google Shape;2205;p50"/>
          <p:cNvSpPr/>
          <p:nvPr/>
        </p:nvSpPr>
        <p:spPr>
          <a:xfrm flipH="1">
            <a:off x="7423298" y="4518483"/>
            <a:ext cx="99227" cy="99227"/>
          </a:xfrm>
          <a:custGeom>
            <a:avLst/>
            <a:gdLst/>
            <a:ahLst/>
            <a:cxnLst/>
            <a:rect l="l" t="t" r="r" b="b"/>
            <a:pathLst>
              <a:path w="3096" h="3096" extrusionOk="0">
                <a:moveTo>
                  <a:pt x="0" y="0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6" name="Google Shape;2206;p50"/>
          <p:cNvSpPr/>
          <p:nvPr/>
        </p:nvSpPr>
        <p:spPr>
          <a:xfrm flipH="1">
            <a:off x="7802321" y="4518483"/>
            <a:ext cx="99227" cy="99227"/>
          </a:xfrm>
          <a:custGeom>
            <a:avLst/>
            <a:gdLst/>
            <a:ahLst/>
            <a:cxnLst/>
            <a:rect l="l" t="t" r="r" b="b"/>
            <a:pathLst>
              <a:path w="3096" h="3096" extrusionOk="0">
                <a:moveTo>
                  <a:pt x="0" y="0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7" name="Google Shape;2207;p50"/>
          <p:cNvSpPr/>
          <p:nvPr/>
        </p:nvSpPr>
        <p:spPr>
          <a:xfrm flipH="1">
            <a:off x="8181793" y="4518483"/>
            <a:ext cx="99227" cy="99227"/>
          </a:xfrm>
          <a:custGeom>
            <a:avLst/>
            <a:gdLst/>
            <a:ahLst/>
            <a:cxnLst/>
            <a:rect l="l" t="t" r="r" b="b"/>
            <a:pathLst>
              <a:path w="3096" h="3096" extrusionOk="0">
                <a:moveTo>
                  <a:pt x="0" y="0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8" name="Google Shape;2208;p50"/>
          <p:cNvSpPr/>
          <p:nvPr/>
        </p:nvSpPr>
        <p:spPr>
          <a:xfrm flipH="1">
            <a:off x="8560816" y="4518483"/>
            <a:ext cx="99227" cy="99227"/>
          </a:xfrm>
          <a:custGeom>
            <a:avLst/>
            <a:gdLst/>
            <a:ahLst/>
            <a:cxnLst/>
            <a:rect l="l" t="t" r="r" b="b"/>
            <a:pathLst>
              <a:path w="3096" h="3096" extrusionOk="0">
                <a:moveTo>
                  <a:pt x="0" y="0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9" name="Google Shape;2209;p50"/>
          <p:cNvSpPr/>
          <p:nvPr/>
        </p:nvSpPr>
        <p:spPr>
          <a:xfrm flipH="1">
            <a:off x="8940288" y="4518483"/>
            <a:ext cx="99259" cy="99227"/>
          </a:xfrm>
          <a:custGeom>
            <a:avLst/>
            <a:gdLst/>
            <a:ahLst/>
            <a:cxnLst/>
            <a:rect l="l" t="t" r="r" b="b"/>
            <a:pathLst>
              <a:path w="3097" h="3096" extrusionOk="0">
                <a:moveTo>
                  <a:pt x="1" y="0"/>
                </a:moveTo>
                <a:lnTo>
                  <a:pt x="1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0" name="Google Shape;2210;p50"/>
          <p:cNvSpPr/>
          <p:nvPr/>
        </p:nvSpPr>
        <p:spPr>
          <a:xfrm flipH="1">
            <a:off x="7043794" y="4824785"/>
            <a:ext cx="99259" cy="99259"/>
          </a:xfrm>
          <a:custGeom>
            <a:avLst/>
            <a:gdLst/>
            <a:ahLst/>
            <a:cxnLst/>
            <a:rect l="l" t="t" r="r" b="b"/>
            <a:pathLst>
              <a:path w="3097" h="3097" extrusionOk="0">
                <a:moveTo>
                  <a:pt x="1" y="1"/>
                </a:moveTo>
                <a:lnTo>
                  <a:pt x="1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1" name="Google Shape;2211;p50"/>
          <p:cNvSpPr/>
          <p:nvPr/>
        </p:nvSpPr>
        <p:spPr>
          <a:xfrm flipH="1">
            <a:off x="7423298" y="4824785"/>
            <a:ext cx="99227" cy="99259"/>
          </a:xfrm>
          <a:custGeom>
            <a:avLst/>
            <a:gdLst/>
            <a:ahLst/>
            <a:cxnLst/>
            <a:rect l="l" t="t" r="r" b="b"/>
            <a:pathLst>
              <a:path w="3096" h="3097" extrusionOk="0">
                <a:moveTo>
                  <a:pt x="0" y="1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2" name="Google Shape;2212;p50"/>
          <p:cNvSpPr/>
          <p:nvPr/>
        </p:nvSpPr>
        <p:spPr>
          <a:xfrm flipH="1">
            <a:off x="7802321" y="4824785"/>
            <a:ext cx="99227" cy="99259"/>
          </a:xfrm>
          <a:custGeom>
            <a:avLst/>
            <a:gdLst/>
            <a:ahLst/>
            <a:cxnLst/>
            <a:rect l="l" t="t" r="r" b="b"/>
            <a:pathLst>
              <a:path w="3096" h="3097" extrusionOk="0">
                <a:moveTo>
                  <a:pt x="0" y="1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3" name="Google Shape;2213;p50"/>
          <p:cNvSpPr/>
          <p:nvPr/>
        </p:nvSpPr>
        <p:spPr>
          <a:xfrm flipH="1">
            <a:off x="8181793" y="4824785"/>
            <a:ext cx="99227" cy="99259"/>
          </a:xfrm>
          <a:custGeom>
            <a:avLst/>
            <a:gdLst/>
            <a:ahLst/>
            <a:cxnLst/>
            <a:rect l="l" t="t" r="r" b="b"/>
            <a:pathLst>
              <a:path w="3096" h="3097" extrusionOk="0">
                <a:moveTo>
                  <a:pt x="0" y="1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4" name="Google Shape;2214;p50"/>
          <p:cNvSpPr/>
          <p:nvPr/>
        </p:nvSpPr>
        <p:spPr>
          <a:xfrm flipH="1">
            <a:off x="8560816" y="4824785"/>
            <a:ext cx="99227" cy="99259"/>
          </a:xfrm>
          <a:custGeom>
            <a:avLst/>
            <a:gdLst/>
            <a:ahLst/>
            <a:cxnLst/>
            <a:rect l="l" t="t" r="r" b="b"/>
            <a:pathLst>
              <a:path w="3096" h="3097" extrusionOk="0">
                <a:moveTo>
                  <a:pt x="0" y="1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5" name="Google Shape;2215;p50"/>
          <p:cNvSpPr/>
          <p:nvPr/>
        </p:nvSpPr>
        <p:spPr>
          <a:xfrm flipH="1">
            <a:off x="8940288" y="4824785"/>
            <a:ext cx="99259" cy="99259"/>
          </a:xfrm>
          <a:custGeom>
            <a:avLst/>
            <a:gdLst/>
            <a:ahLst/>
            <a:cxnLst/>
            <a:rect l="l" t="t" r="r" b="b"/>
            <a:pathLst>
              <a:path w="3097" h="3097" extrusionOk="0">
                <a:moveTo>
                  <a:pt x="1" y="1"/>
                </a:moveTo>
                <a:lnTo>
                  <a:pt x="1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6" name="Google Shape;2216;p50"/>
          <p:cNvSpPr/>
          <p:nvPr/>
        </p:nvSpPr>
        <p:spPr>
          <a:xfrm flipH="1">
            <a:off x="5268929" y="4723786"/>
            <a:ext cx="3897697" cy="839454"/>
          </a:xfrm>
          <a:custGeom>
            <a:avLst/>
            <a:gdLst/>
            <a:ahLst/>
            <a:cxnLst/>
            <a:rect l="l" t="t" r="r" b="b"/>
            <a:pathLst>
              <a:path w="121613" h="26192" fill="none" extrusionOk="0">
                <a:moveTo>
                  <a:pt x="0" y="1"/>
                </a:moveTo>
                <a:lnTo>
                  <a:pt x="121612" y="1"/>
                </a:lnTo>
                <a:lnTo>
                  <a:pt x="121612" y="26192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426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7" name="Google Shape;2217;p50"/>
          <p:cNvSpPr/>
          <p:nvPr/>
        </p:nvSpPr>
        <p:spPr>
          <a:xfrm flipH="1">
            <a:off x="-1028171" y="17"/>
            <a:ext cx="1672497" cy="3121382"/>
          </a:xfrm>
          <a:custGeom>
            <a:avLst/>
            <a:gdLst/>
            <a:ahLst/>
            <a:cxnLst/>
            <a:rect l="l" t="t" r="r" b="b"/>
            <a:pathLst>
              <a:path w="52184" h="97391" fill="none" extrusionOk="0">
                <a:moveTo>
                  <a:pt x="1" y="1"/>
                </a:moveTo>
                <a:lnTo>
                  <a:pt x="1" y="97390"/>
                </a:lnTo>
                <a:lnTo>
                  <a:pt x="52184" y="97390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426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8" name="Google Shape;2218;p50"/>
          <p:cNvSpPr/>
          <p:nvPr/>
        </p:nvSpPr>
        <p:spPr>
          <a:xfrm flipH="1">
            <a:off x="6845372" y="-248283"/>
            <a:ext cx="2321253" cy="692697"/>
          </a:xfrm>
          <a:custGeom>
            <a:avLst/>
            <a:gdLst/>
            <a:ahLst/>
            <a:cxnLst/>
            <a:rect l="l" t="t" r="r" b="b"/>
            <a:pathLst>
              <a:path w="72426" h="21613" fill="none" extrusionOk="0">
                <a:moveTo>
                  <a:pt x="0" y="21613"/>
                </a:moveTo>
                <a:lnTo>
                  <a:pt x="72425" y="21613"/>
                </a:lnTo>
                <a:lnTo>
                  <a:pt x="72425" y="1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1426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2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0" name="Google Shape;2220;p51"/>
          <p:cNvSpPr txBox="1">
            <a:spLocks noGrp="1"/>
          </p:cNvSpPr>
          <p:nvPr>
            <p:ph type="subTitle" idx="1"/>
          </p:nvPr>
        </p:nvSpPr>
        <p:spPr>
          <a:xfrm>
            <a:off x="5122550" y="3079550"/>
            <a:ext cx="2638500" cy="10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21" name="Google Shape;2221;p51"/>
          <p:cNvSpPr txBox="1">
            <a:spLocks noGrp="1"/>
          </p:cNvSpPr>
          <p:nvPr>
            <p:ph type="title"/>
          </p:nvPr>
        </p:nvSpPr>
        <p:spPr>
          <a:xfrm>
            <a:off x="5122550" y="883700"/>
            <a:ext cx="2638500" cy="231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22" name="Google Shape;2222;p51"/>
          <p:cNvSpPr>
            <a:spLocks noGrp="1"/>
          </p:cNvSpPr>
          <p:nvPr>
            <p:ph type="pic" idx="2"/>
          </p:nvPr>
        </p:nvSpPr>
        <p:spPr>
          <a:xfrm>
            <a:off x="1265350" y="974650"/>
            <a:ext cx="3267900" cy="3267900"/>
          </a:xfrm>
          <a:prstGeom prst="rect">
            <a:avLst/>
          </a:prstGeom>
          <a:noFill/>
          <a:ln>
            <a:noFill/>
          </a:ln>
        </p:spPr>
      </p:sp>
      <p:sp>
        <p:nvSpPr>
          <p:cNvPr id="2223" name="Google Shape;2223;p51"/>
          <p:cNvSpPr/>
          <p:nvPr/>
        </p:nvSpPr>
        <p:spPr>
          <a:xfrm rot="10800000" flipH="1">
            <a:off x="-6" y="62"/>
            <a:ext cx="715066" cy="534723"/>
          </a:xfrm>
          <a:custGeom>
            <a:avLst/>
            <a:gdLst/>
            <a:ahLst/>
            <a:cxnLst/>
            <a:rect l="l" t="t" r="r" b="b"/>
            <a:pathLst>
              <a:path w="54357" h="47925" extrusionOk="0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4" name="Google Shape;2224;p51"/>
          <p:cNvSpPr/>
          <p:nvPr/>
        </p:nvSpPr>
        <p:spPr>
          <a:xfrm rot="10800000" flipH="1">
            <a:off x="8" y="4692664"/>
            <a:ext cx="2977156" cy="578160"/>
          </a:xfrm>
          <a:custGeom>
            <a:avLst/>
            <a:gdLst/>
            <a:ahLst/>
            <a:cxnLst/>
            <a:rect l="l" t="t" r="r" b="b"/>
            <a:pathLst>
              <a:path w="92949" h="28227" extrusionOk="0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5" name="Google Shape;2225;p51"/>
          <p:cNvSpPr/>
          <p:nvPr/>
        </p:nvSpPr>
        <p:spPr>
          <a:xfrm rot="10800000" flipH="1">
            <a:off x="0" y="1099235"/>
            <a:ext cx="577789" cy="3140432"/>
          </a:xfrm>
          <a:custGeom>
            <a:avLst/>
            <a:gdLst/>
            <a:ahLst/>
            <a:cxnLst/>
            <a:rect l="l" t="t" r="r" b="b"/>
            <a:pathLst>
              <a:path w="18039" h="59343" fill="none" extrusionOk="0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6" name="Google Shape;2226;p51"/>
          <p:cNvSpPr/>
          <p:nvPr/>
        </p:nvSpPr>
        <p:spPr>
          <a:xfrm rot="10800000">
            <a:off x="8685500" y="1898454"/>
            <a:ext cx="577789" cy="1900756"/>
          </a:xfrm>
          <a:custGeom>
            <a:avLst/>
            <a:gdLst/>
            <a:ahLst/>
            <a:cxnLst/>
            <a:rect l="l" t="t" r="r" b="b"/>
            <a:pathLst>
              <a:path w="18039" h="59343" fill="none" extrusionOk="0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7" name="Google Shape;2227;p51"/>
          <p:cNvGrpSpPr/>
          <p:nvPr/>
        </p:nvGrpSpPr>
        <p:grpSpPr>
          <a:xfrm rot="10800000" flipH="1">
            <a:off x="7600936" y="4786618"/>
            <a:ext cx="1422164" cy="425775"/>
            <a:chOff x="7459810" y="1126912"/>
            <a:chExt cx="1422164" cy="425775"/>
          </a:xfrm>
        </p:grpSpPr>
        <p:sp>
          <p:nvSpPr>
            <p:cNvPr id="2228" name="Google Shape;2228;p51"/>
            <p:cNvSpPr/>
            <p:nvPr/>
          </p:nvSpPr>
          <p:spPr>
            <a:xfrm>
              <a:off x="882252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51"/>
            <p:cNvSpPr/>
            <p:nvPr/>
          </p:nvSpPr>
          <p:spPr>
            <a:xfrm>
              <a:off x="8595338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51"/>
            <p:cNvSpPr/>
            <p:nvPr/>
          </p:nvSpPr>
          <p:spPr>
            <a:xfrm>
              <a:off x="8368469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51"/>
            <p:cNvSpPr/>
            <p:nvPr/>
          </p:nvSpPr>
          <p:spPr>
            <a:xfrm>
              <a:off x="8141312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51"/>
            <p:cNvSpPr/>
            <p:nvPr/>
          </p:nvSpPr>
          <p:spPr>
            <a:xfrm>
              <a:off x="791415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51"/>
            <p:cNvSpPr/>
            <p:nvPr/>
          </p:nvSpPr>
          <p:spPr>
            <a:xfrm>
              <a:off x="7686967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51"/>
            <p:cNvSpPr/>
            <p:nvPr/>
          </p:nvSpPr>
          <p:spPr>
            <a:xfrm>
              <a:off x="7459810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51"/>
            <p:cNvSpPr/>
            <p:nvPr/>
          </p:nvSpPr>
          <p:spPr>
            <a:xfrm>
              <a:off x="882252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51"/>
            <p:cNvSpPr/>
            <p:nvPr/>
          </p:nvSpPr>
          <p:spPr>
            <a:xfrm>
              <a:off x="8595338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51"/>
            <p:cNvSpPr/>
            <p:nvPr/>
          </p:nvSpPr>
          <p:spPr>
            <a:xfrm>
              <a:off x="8368469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51"/>
            <p:cNvSpPr/>
            <p:nvPr/>
          </p:nvSpPr>
          <p:spPr>
            <a:xfrm>
              <a:off x="8141312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51"/>
            <p:cNvSpPr/>
            <p:nvPr/>
          </p:nvSpPr>
          <p:spPr>
            <a:xfrm>
              <a:off x="791415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51"/>
            <p:cNvSpPr/>
            <p:nvPr/>
          </p:nvSpPr>
          <p:spPr>
            <a:xfrm>
              <a:off x="7686967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51"/>
            <p:cNvSpPr/>
            <p:nvPr/>
          </p:nvSpPr>
          <p:spPr>
            <a:xfrm>
              <a:off x="7459810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51"/>
            <p:cNvSpPr/>
            <p:nvPr/>
          </p:nvSpPr>
          <p:spPr>
            <a:xfrm>
              <a:off x="882252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51"/>
            <p:cNvSpPr/>
            <p:nvPr/>
          </p:nvSpPr>
          <p:spPr>
            <a:xfrm>
              <a:off x="8595338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51"/>
            <p:cNvSpPr/>
            <p:nvPr/>
          </p:nvSpPr>
          <p:spPr>
            <a:xfrm>
              <a:off x="8368469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51"/>
            <p:cNvSpPr/>
            <p:nvPr/>
          </p:nvSpPr>
          <p:spPr>
            <a:xfrm>
              <a:off x="8141312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51"/>
            <p:cNvSpPr/>
            <p:nvPr/>
          </p:nvSpPr>
          <p:spPr>
            <a:xfrm>
              <a:off x="791415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51"/>
            <p:cNvSpPr/>
            <p:nvPr/>
          </p:nvSpPr>
          <p:spPr>
            <a:xfrm>
              <a:off x="7686967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51"/>
            <p:cNvSpPr/>
            <p:nvPr/>
          </p:nvSpPr>
          <p:spPr>
            <a:xfrm>
              <a:off x="7459810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9" name="Google Shape;2249;p51"/>
          <p:cNvGrpSpPr/>
          <p:nvPr/>
        </p:nvGrpSpPr>
        <p:grpSpPr>
          <a:xfrm rot="10800000">
            <a:off x="8568622" y="2391043"/>
            <a:ext cx="426095" cy="1195007"/>
            <a:chOff x="268563" y="1557235"/>
            <a:chExt cx="426095" cy="1195007"/>
          </a:xfrm>
        </p:grpSpPr>
        <p:sp>
          <p:nvSpPr>
            <p:cNvPr id="2250" name="Google Shape;2250;p51"/>
            <p:cNvSpPr/>
            <p:nvPr/>
          </p:nvSpPr>
          <p:spPr>
            <a:xfrm>
              <a:off x="268563" y="1557235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51"/>
            <p:cNvSpPr/>
            <p:nvPr/>
          </p:nvSpPr>
          <p:spPr>
            <a:xfrm>
              <a:off x="268563" y="1784391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51"/>
            <p:cNvSpPr/>
            <p:nvPr/>
          </p:nvSpPr>
          <p:spPr>
            <a:xfrm>
              <a:off x="268563" y="2011548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51"/>
            <p:cNvSpPr/>
            <p:nvPr/>
          </p:nvSpPr>
          <p:spPr>
            <a:xfrm>
              <a:off x="268563" y="223873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51"/>
            <p:cNvSpPr/>
            <p:nvPr/>
          </p:nvSpPr>
          <p:spPr>
            <a:xfrm>
              <a:off x="268563" y="2465894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51"/>
            <p:cNvSpPr/>
            <p:nvPr/>
          </p:nvSpPr>
          <p:spPr>
            <a:xfrm>
              <a:off x="268563" y="2693050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51"/>
            <p:cNvSpPr/>
            <p:nvPr/>
          </p:nvSpPr>
          <p:spPr>
            <a:xfrm>
              <a:off x="452030" y="1557235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51"/>
            <p:cNvSpPr/>
            <p:nvPr/>
          </p:nvSpPr>
          <p:spPr>
            <a:xfrm>
              <a:off x="452030" y="1784391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51"/>
            <p:cNvSpPr/>
            <p:nvPr/>
          </p:nvSpPr>
          <p:spPr>
            <a:xfrm>
              <a:off x="452030" y="2011548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51"/>
            <p:cNvSpPr/>
            <p:nvPr/>
          </p:nvSpPr>
          <p:spPr>
            <a:xfrm>
              <a:off x="452030" y="223873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51"/>
            <p:cNvSpPr/>
            <p:nvPr/>
          </p:nvSpPr>
          <p:spPr>
            <a:xfrm>
              <a:off x="452030" y="2465894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51"/>
            <p:cNvSpPr/>
            <p:nvPr/>
          </p:nvSpPr>
          <p:spPr>
            <a:xfrm>
              <a:off x="452030" y="2693050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51"/>
            <p:cNvSpPr/>
            <p:nvPr/>
          </p:nvSpPr>
          <p:spPr>
            <a:xfrm>
              <a:off x="635466" y="1557235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51"/>
            <p:cNvSpPr/>
            <p:nvPr/>
          </p:nvSpPr>
          <p:spPr>
            <a:xfrm>
              <a:off x="635466" y="1784391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51"/>
            <p:cNvSpPr/>
            <p:nvPr/>
          </p:nvSpPr>
          <p:spPr>
            <a:xfrm>
              <a:off x="635466" y="2011548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51"/>
            <p:cNvSpPr/>
            <p:nvPr/>
          </p:nvSpPr>
          <p:spPr>
            <a:xfrm>
              <a:off x="635466" y="223873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51"/>
            <p:cNvSpPr/>
            <p:nvPr/>
          </p:nvSpPr>
          <p:spPr>
            <a:xfrm>
              <a:off x="635466" y="2465894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51"/>
            <p:cNvSpPr/>
            <p:nvPr/>
          </p:nvSpPr>
          <p:spPr>
            <a:xfrm>
              <a:off x="635466" y="2693050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8" name="Google Shape;2268;p51"/>
          <p:cNvGrpSpPr/>
          <p:nvPr/>
        </p:nvGrpSpPr>
        <p:grpSpPr>
          <a:xfrm rot="10800000" flipH="1">
            <a:off x="8536915" y="-96691"/>
            <a:ext cx="609243" cy="513505"/>
            <a:chOff x="4534959" y="3244799"/>
            <a:chExt cx="609243" cy="513505"/>
          </a:xfrm>
        </p:grpSpPr>
        <p:sp>
          <p:nvSpPr>
            <p:cNvPr id="2269" name="Google Shape;2269;p51"/>
            <p:cNvSpPr/>
            <p:nvPr/>
          </p:nvSpPr>
          <p:spPr>
            <a:xfrm>
              <a:off x="4534959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51"/>
            <p:cNvSpPr/>
            <p:nvPr/>
          </p:nvSpPr>
          <p:spPr>
            <a:xfrm>
              <a:off x="4534959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51"/>
            <p:cNvSpPr/>
            <p:nvPr/>
          </p:nvSpPr>
          <p:spPr>
            <a:xfrm>
              <a:off x="4534959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51"/>
            <p:cNvSpPr/>
            <p:nvPr/>
          </p:nvSpPr>
          <p:spPr>
            <a:xfrm>
              <a:off x="4718138" y="3244799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51"/>
            <p:cNvSpPr/>
            <p:nvPr/>
          </p:nvSpPr>
          <p:spPr>
            <a:xfrm>
              <a:off x="4718138" y="3471988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51"/>
            <p:cNvSpPr/>
            <p:nvPr/>
          </p:nvSpPr>
          <p:spPr>
            <a:xfrm>
              <a:off x="4718138" y="369885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51"/>
            <p:cNvSpPr/>
            <p:nvPr/>
          </p:nvSpPr>
          <p:spPr>
            <a:xfrm>
              <a:off x="4901574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51"/>
            <p:cNvSpPr/>
            <p:nvPr/>
          </p:nvSpPr>
          <p:spPr>
            <a:xfrm>
              <a:off x="4901574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51"/>
            <p:cNvSpPr/>
            <p:nvPr/>
          </p:nvSpPr>
          <p:spPr>
            <a:xfrm>
              <a:off x="4901574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51"/>
            <p:cNvSpPr/>
            <p:nvPr/>
          </p:nvSpPr>
          <p:spPr>
            <a:xfrm>
              <a:off x="5085010" y="3244799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51"/>
            <p:cNvSpPr/>
            <p:nvPr/>
          </p:nvSpPr>
          <p:spPr>
            <a:xfrm>
              <a:off x="5085010" y="3471988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51"/>
            <p:cNvSpPr/>
            <p:nvPr/>
          </p:nvSpPr>
          <p:spPr>
            <a:xfrm>
              <a:off x="5085010" y="369885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_1">
    <p:spTree>
      <p:nvGrpSpPr>
        <p:cNvPr id="1" name="Shape 2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2" name="Google Shape;2282;p52"/>
          <p:cNvSpPr txBox="1">
            <a:spLocks noGrp="1"/>
          </p:cNvSpPr>
          <p:nvPr>
            <p:ph type="subTitle" idx="1"/>
          </p:nvPr>
        </p:nvSpPr>
        <p:spPr>
          <a:xfrm>
            <a:off x="5053899" y="2204650"/>
            <a:ext cx="3044700" cy="9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83" name="Google Shape;2283;p52"/>
          <p:cNvSpPr txBox="1">
            <a:spLocks noGrp="1"/>
          </p:cNvSpPr>
          <p:nvPr>
            <p:ph type="title"/>
          </p:nvPr>
        </p:nvSpPr>
        <p:spPr>
          <a:xfrm>
            <a:off x="5053899" y="1521250"/>
            <a:ext cx="30447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284" name="Google Shape;2284;p52"/>
          <p:cNvGrpSpPr/>
          <p:nvPr/>
        </p:nvGrpSpPr>
        <p:grpSpPr>
          <a:xfrm rot="10800000">
            <a:off x="118623" y="4786593"/>
            <a:ext cx="1422164" cy="425775"/>
            <a:chOff x="7459810" y="1126912"/>
            <a:chExt cx="1422164" cy="425775"/>
          </a:xfrm>
        </p:grpSpPr>
        <p:sp>
          <p:nvSpPr>
            <p:cNvPr id="2285" name="Google Shape;2285;p52"/>
            <p:cNvSpPr/>
            <p:nvPr/>
          </p:nvSpPr>
          <p:spPr>
            <a:xfrm>
              <a:off x="882252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52"/>
            <p:cNvSpPr/>
            <p:nvPr/>
          </p:nvSpPr>
          <p:spPr>
            <a:xfrm>
              <a:off x="8595338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52"/>
            <p:cNvSpPr/>
            <p:nvPr/>
          </p:nvSpPr>
          <p:spPr>
            <a:xfrm>
              <a:off x="8368469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52"/>
            <p:cNvSpPr/>
            <p:nvPr/>
          </p:nvSpPr>
          <p:spPr>
            <a:xfrm>
              <a:off x="8141312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52"/>
            <p:cNvSpPr/>
            <p:nvPr/>
          </p:nvSpPr>
          <p:spPr>
            <a:xfrm>
              <a:off x="791415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52"/>
            <p:cNvSpPr/>
            <p:nvPr/>
          </p:nvSpPr>
          <p:spPr>
            <a:xfrm>
              <a:off x="7686967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52"/>
            <p:cNvSpPr/>
            <p:nvPr/>
          </p:nvSpPr>
          <p:spPr>
            <a:xfrm>
              <a:off x="7459810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52"/>
            <p:cNvSpPr/>
            <p:nvPr/>
          </p:nvSpPr>
          <p:spPr>
            <a:xfrm>
              <a:off x="882252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52"/>
            <p:cNvSpPr/>
            <p:nvPr/>
          </p:nvSpPr>
          <p:spPr>
            <a:xfrm>
              <a:off x="8595338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52"/>
            <p:cNvSpPr/>
            <p:nvPr/>
          </p:nvSpPr>
          <p:spPr>
            <a:xfrm>
              <a:off x="8368469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52"/>
            <p:cNvSpPr/>
            <p:nvPr/>
          </p:nvSpPr>
          <p:spPr>
            <a:xfrm>
              <a:off x="8141312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52"/>
            <p:cNvSpPr/>
            <p:nvPr/>
          </p:nvSpPr>
          <p:spPr>
            <a:xfrm>
              <a:off x="791415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52"/>
            <p:cNvSpPr/>
            <p:nvPr/>
          </p:nvSpPr>
          <p:spPr>
            <a:xfrm>
              <a:off x="7686967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52"/>
            <p:cNvSpPr/>
            <p:nvPr/>
          </p:nvSpPr>
          <p:spPr>
            <a:xfrm>
              <a:off x="7459810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52"/>
            <p:cNvSpPr/>
            <p:nvPr/>
          </p:nvSpPr>
          <p:spPr>
            <a:xfrm>
              <a:off x="882252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52"/>
            <p:cNvSpPr/>
            <p:nvPr/>
          </p:nvSpPr>
          <p:spPr>
            <a:xfrm>
              <a:off x="8595338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52"/>
            <p:cNvSpPr/>
            <p:nvPr/>
          </p:nvSpPr>
          <p:spPr>
            <a:xfrm>
              <a:off x="8368469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52"/>
            <p:cNvSpPr/>
            <p:nvPr/>
          </p:nvSpPr>
          <p:spPr>
            <a:xfrm>
              <a:off x="8141312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52"/>
            <p:cNvSpPr/>
            <p:nvPr/>
          </p:nvSpPr>
          <p:spPr>
            <a:xfrm>
              <a:off x="791415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52"/>
            <p:cNvSpPr/>
            <p:nvPr/>
          </p:nvSpPr>
          <p:spPr>
            <a:xfrm>
              <a:off x="7686967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52"/>
            <p:cNvSpPr/>
            <p:nvPr/>
          </p:nvSpPr>
          <p:spPr>
            <a:xfrm>
              <a:off x="7459810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6" name="Google Shape;2306;p52"/>
          <p:cNvGrpSpPr/>
          <p:nvPr/>
        </p:nvGrpSpPr>
        <p:grpSpPr>
          <a:xfrm rot="10800000">
            <a:off x="-2175" y="-98780"/>
            <a:ext cx="609243" cy="513505"/>
            <a:chOff x="4534959" y="3244799"/>
            <a:chExt cx="609243" cy="513505"/>
          </a:xfrm>
        </p:grpSpPr>
        <p:sp>
          <p:nvSpPr>
            <p:cNvPr id="2307" name="Google Shape;2307;p52"/>
            <p:cNvSpPr/>
            <p:nvPr/>
          </p:nvSpPr>
          <p:spPr>
            <a:xfrm>
              <a:off x="4534959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52"/>
            <p:cNvSpPr/>
            <p:nvPr/>
          </p:nvSpPr>
          <p:spPr>
            <a:xfrm>
              <a:off x="4534959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52"/>
            <p:cNvSpPr/>
            <p:nvPr/>
          </p:nvSpPr>
          <p:spPr>
            <a:xfrm>
              <a:off x="4534959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52"/>
            <p:cNvSpPr/>
            <p:nvPr/>
          </p:nvSpPr>
          <p:spPr>
            <a:xfrm>
              <a:off x="4718138" y="3244799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52"/>
            <p:cNvSpPr/>
            <p:nvPr/>
          </p:nvSpPr>
          <p:spPr>
            <a:xfrm>
              <a:off x="4718138" y="3471988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52"/>
            <p:cNvSpPr/>
            <p:nvPr/>
          </p:nvSpPr>
          <p:spPr>
            <a:xfrm>
              <a:off x="4718138" y="369885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52"/>
            <p:cNvSpPr/>
            <p:nvPr/>
          </p:nvSpPr>
          <p:spPr>
            <a:xfrm>
              <a:off x="4901574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52"/>
            <p:cNvSpPr/>
            <p:nvPr/>
          </p:nvSpPr>
          <p:spPr>
            <a:xfrm>
              <a:off x="4901574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52"/>
            <p:cNvSpPr/>
            <p:nvPr/>
          </p:nvSpPr>
          <p:spPr>
            <a:xfrm>
              <a:off x="4901574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52"/>
            <p:cNvSpPr/>
            <p:nvPr/>
          </p:nvSpPr>
          <p:spPr>
            <a:xfrm>
              <a:off x="5085010" y="3244799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52"/>
            <p:cNvSpPr/>
            <p:nvPr/>
          </p:nvSpPr>
          <p:spPr>
            <a:xfrm>
              <a:off x="5085010" y="3471988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52"/>
            <p:cNvSpPr/>
            <p:nvPr/>
          </p:nvSpPr>
          <p:spPr>
            <a:xfrm>
              <a:off x="5085010" y="369885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9" name="Google Shape;2319;p52"/>
          <p:cNvSpPr/>
          <p:nvPr/>
        </p:nvSpPr>
        <p:spPr>
          <a:xfrm rot="5400000" flipH="1">
            <a:off x="-728393" y="2314857"/>
            <a:ext cx="1793990" cy="480947"/>
          </a:xfrm>
          <a:custGeom>
            <a:avLst/>
            <a:gdLst/>
            <a:ahLst/>
            <a:cxnLst/>
            <a:rect l="l" t="t" r="r" b="b"/>
            <a:pathLst>
              <a:path w="26461" h="5737" fill="none" extrusionOk="0">
                <a:moveTo>
                  <a:pt x="26460" y="0"/>
                </a:moveTo>
                <a:lnTo>
                  <a:pt x="0" y="0"/>
                </a:lnTo>
                <a:lnTo>
                  <a:pt x="0" y="5736"/>
                </a:lnTo>
                <a:lnTo>
                  <a:pt x="26460" y="5736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0" name="Google Shape;2320;p52"/>
          <p:cNvSpPr/>
          <p:nvPr/>
        </p:nvSpPr>
        <p:spPr>
          <a:xfrm rot="10800000">
            <a:off x="8428922" y="62"/>
            <a:ext cx="715066" cy="534723"/>
          </a:xfrm>
          <a:custGeom>
            <a:avLst/>
            <a:gdLst/>
            <a:ahLst/>
            <a:cxnLst/>
            <a:rect l="l" t="t" r="r" b="b"/>
            <a:pathLst>
              <a:path w="54357" h="47925" extrusionOk="0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1" name="Google Shape;2321;p52"/>
          <p:cNvSpPr/>
          <p:nvPr/>
        </p:nvSpPr>
        <p:spPr>
          <a:xfrm rot="10800000">
            <a:off x="6164569" y="4692721"/>
            <a:ext cx="2977156" cy="465181"/>
          </a:xfrm>
          <a:custGeom>
            <a:avLst/>
            <a:gdLst/>
            <a:ahLst/>
            <a:cxnLst/>
            <a:rect l="l" t="t" r="r" b="b"/>
            <a:pathLst>
              <a:path w="92949" h="28227" extrusionOk="0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_1_1"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p53"/>
          <p:cNvSpPr txBox="1">
            <a:spLocks noGrp="1"/>
          </p:cNvSpPr>
          <p:nvPr>
            <p:ph type="subTitle" idx="1"/>
          </p:nvPr>
        </p:nvSpPr>
        <p:spPr>
          <a:xfrm>
            <a:off x="1154825" y="2443164"/>
            <a:ext cx="2935200" cy="9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24" name="Google Shape;2324;p53"/>
          <p:cNvSpPr txBox="1">
            <a:spLocks noGrp="1"/>
          </p:cNvSpPr>
          <p:nvPr>
            <p:ph type="title"/>
          </p:nvPr>
        </p:nvSpPr>
        <p:spPr>
          <a:xfrm>
            <a:off x="1154825" y="1759775"/>
            <a:ext cx="29352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25" name="Google Shape;2325;p53"/>
          <p:cNvSpPr/>
          <p:nvPr/>
        </p:nvSpPr>
        <p:spPr>
          <a:xfrm rot="10800000" flipH="1">
            <a:off x="-6" y="62"/>
            <a:ext cx="715066" cy="534723"/>
          </a:xfrm>
          <a:custGeom>
            <a:avLst/>
            <a:gdLst/>
            <a:ahLst/>
            <a:cxnLst/>
            <a:rect l="l" t="t" r="r" b="b"/>
            <a:pathLst>
              <a:path w="54357" h="47925" extrusionOk="0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6" name="Google Shape;2326;p53"/>
          <p:cNvSpPr/>
          <p:nvPr/>
        </p:nvSpPr>
        <p:spPr>
          <a:xfrm rot="10800000" flipH="1">
            <a:off x="8" y="4692664"/>
            <a:ext cx="2977156" cy="578160"/>
          </a:xfrm>
          <a:custGeom>
            <a:avLst/>
            <a:gdLst/>
            <a:ahLst/>
            <a:cxnLst/>
            <a:rect l="l" t="t" r="r" b="b"/>
            <a:pathLst>
              <a:path w="92949" h="28227" extrusionOk="0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7" name="Google Shape;2327;p53"/>
          <p:cNvSpPr/>
          <p:nvPr/>
        </p:nvSpPr>
        <p:spPr>
          <a:xfrm rot="10800000">
            <a:off x="8685500" y="1898454"/>
            <a:ext cx="577789" cy="1900756"/>
          </a:xfrm>
          <a:custGeom>
            <a:avLst/>
            <a:gdLst/>
            <a:ahLst/>
            <a:cxnLst/>
            <a:rect l="l" t="t" r="r" b="b"/>
            <a:pathLst>
              <a:path w="18039" h="59343" fill="none" extrusionOk="0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28" name="Google Shape;2328;p53"/>
          <p:cNvGrpSpPr/>
          <p:nvPr/>
        </p:nvGrpSpPr>
        <p:grpSpPr>
          <a:xfrm rot="10800000" flipH="1">
            <a:off x="7600936" y="4786618"/>
            <a:ext cx="1422164" cy="425775"/>
            <a:chOff x="7459810" y="1126912"/>
            <a:chExt cx="1422164" cy="425775"/>
          </a:xfrm>
        </p:grpSpPr>
        <p:sp>
          <p:nvSpPr>
            <p:cNvPr id="2329" name="Google Shape;2329;p53"/>
            <p:cNvSpPr/>
            <p:nvPr/>
          </p:nvSpPr>
          <p:spPr>
            <a:xfrm>
              <a:off x="882252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53"/>
            <p:cNvSpPr/>
            <p:nvPr/>
          </p:nvSpPr>
          <p:spPr>
            <a:xfrm>
              <a:off x="8595338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53"/>
            <p:cNvSpPr/>
            <p:nvPr/>
          </p:nvSpPr>
          <p:spPr>
            <a:xfrm>
              <a:off x="8368469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53"/>
            <p:cNvSpPr/>
            <p:nvPr/>
          </p:nvSpPr>
          <p:spPr>
            <a:xfrm>
              <a:off x="8141312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53"/>
            <p:cNvSpPr/>
            <p:nvPr/>
          </p:nvSpPr>
          <p:spPr>
            <a:xfrm>
              <a:off x="791415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53"/>
            <p:cNvSpPr/>
            <p:nvPr/>
          </p:nvSpPr>
          <p:spPr>
            <a:xfrm>
              <a:off x="7686967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53"/>
            <p:cNvSpPr/>
            <p:nvPr/>
          </p:nvSpPr>
          <p:spPr>
            <a:xfrm>
              <a:off x="7459810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53"/>
            <p:cNvSpPr/>
            <p:nvPr/>
          </p:nvSpPr>
          <p:spPr>
            <a:xfrm>
              <a:off x="882252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53"/>
            <p:cNvSpPr/>
            <p:nvPr/>
          </p:nvSpPr>
          <p:spPr>
            <a:xfrm>
              <a:off x="8595338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53"/>
            <p:cNvSpPr/>
            <p:nvPr/>
          </p:nvSpPr>
          <p:spPr>
            <a:xfrm>
              <a:off x="8368469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53"/>
            <p:cNvSpPr/>
            <p:nvPr/>
          </p:nvSpPr>
          <p:spPr>
            <a:xfrm>
              <a:off x="8141312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53"/>
            <p:cNvSpPr/>
            <p:nvPr/>
          </p:nvSpPr>
          <p:spPr>
            <a:xfrm>
              <a:off x="791415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53"/>
            <p:cNvSpPr/>
            <p:nvPr/>
          </p:nvSpPr>
          <p:spPr>
            <a:xfrm>
              <a:off x="7686967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53"/>
            <p:cNvSpPr/>
            <p:nvPr/>
          </p:nvSpPr>
          <p:spPr>
            <a:xfrm>
              <a:off x="7459810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53"/>
            <p:cNvSpPr/>
            <p:nvPr/>
          </p:nvSpPr>
          <p:spPr>
            <a:xfrm>
              <a:off x="882252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53"/>
            <p:cNvSpPr/>
            <p:nvPr/>
          </p:nvSpPr>
          <p:spPr>
            <a:xfrm>
              <a:off x="8595338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53"/>
            <p:cNvSpPr/>
            <p:nvPr/>
          </p:nvSpPr>
          <p:spPr>
            <a:xfrm>
              <a:off x="8368469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53"/>
            <p:cNvSpPr/>
            <p:nvPr/>
          </p:nvSpPr>
          <p:spPr>
            <a:xfrm>
              <a:off x="8141312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53"/>
            <p:cNvSpPr/>
            <p:nvPr/>
          </p:nvSpPr>
          <p:spPr>
            <a:xfrm>
              <a:off x="791415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53"/>
            <p:cNvSpPr/>
            <p:nvPr/>
          </p:nvSpPr>
          <p:spPr>
            <a:xfrm>
              <a:off x="7686967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53"/>
            <p:cNvSpPr/>
            <p:nvPr/>
          </p:nvSpPr>
          <p:spPr>
            <a:xfrm>
              <a:off x="7459810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0" name="Google Shape;2350;p53"/>
          <p:cNvGrpSpPr/>
          <p:nvPr/>
        </p:nvGrpSpPr>
        <p:grpSpPr>
          <a:xfrm rot="10800000">
            <a:off x="8568622" y="2391043"/>
            <a:ext cx="426095" cy="1195007"/>
            <a:chOff x="268563" y="1557235"/>
            <a:chExt cx="426095" cy="1195007"/>
          </a:xfrm>
        </p:grpSpPr>
        <p:sp>
          <p:nvSpPr>
            <p:cNvPr id="2351" name="Google Shape;2351;p53"/>
            <p:cNvSpPr/>
            <p:nvPr/>
          </p:nvSpPr>
          <p:spPr>
            <a:xfrm>
              <a:off x="268563" y="1557235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53"/>
            <p:cNvSpPr/>
            <p:nvPr/>
          </p:nvSpPr>
          <p:spPr>
            <a:xfrm>
              <a:off x="268563" y="1784391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53"/>
            <p:cNvSpPr/>
            <p:nvPr/>
          </p:nvSpPr>
          <p:spPr>
            <a:xfrm>
              <a:off x="268563" y="2011548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53"/>
            <p:cNvSpPr/>
            <p:nvPr/>
          </p:nvSpPr>
          <p:spPr>
            <a:xfrm>
              <a:off x="268563" y="223873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53"/>
            <p:cNvSpPr/>
            <p:nvPr/>
          </p:nvSpPr>
          <p:spPr>
            <a:xfrm>
              <a:off x="268563" y="2465894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53"/>
            <p:cNvSpPr/>
            <p:nvPr/>
          </p:nvSpPr>
          <p:spPr>
            <a:xfrm>
              <a:off x="268563" y="2693050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53"/>
            <p:cNvSpPr/>
            <p:nvPr/>
          </p:nvSpPr>
          <p:spPr>
            <a:xfrm>
              <a:off x="452030" y="1557235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53"/>
            <p:cNvSpPr/>
            <p:nvPr/>
          </p:nvSpPr>
          <p:spPr>
            <a:xfrm>
              <a:off x="452030" y="1784391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53"/>
            <p:cNvSpPr/>
            <p:nvPr/>
          </p:nvSpPr>
          <p:spPr>
            <a:xfrm>
              <a:off x="452030" y="2011548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53"/>
            <p:cNvSpPr/>
            <p:nvPr/>
          </p:nvSpPr>
          <p:spPr>
            <a:xfrm>
              <a:off x="452030" y="223873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53"/>
            <p:cNvSpPr/>
            <p:nvPr/>
          </p:nvSpPr>
          <p:spPr>
            <a:xfrm>
              <a:off x="452030" y="2465894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53"/>
            <p:cNvSpPr/>
            <p:nvPr/>
          </p:nvSpPr>
          <p:spPr>
            <a:xfrm>
              <a:off x="452030" y="2693050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53"/>
            <p:cNvSpPr/>
            <p:nvPr/>
          </p:nvSpPr>
          <p:spPr>
            <a:xfrm>
              <a:off x="635466" y="1557235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53"/>
            <p:cNvSpPr/>
            <p:nvPr/>
          </p:nvSpPr>
          <p:spPr>
            <a:xfrm>
              <a:off x="635466" y="1784391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53"/>
            <p:cNvSpPr/>
            <p:nvPr/>
          </p:nvSpPr>
          <p:spPr>
            <a:xfrm>
              <a:off x="635466" y="2011548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53"/>
            <p:cNvSpPr/>
            <p:nvPr/>
          </p:nvSpPr>
          <p:spPr>
            <a:xfrm>
              <a:off x="635466" y="223873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53"/>
            <p:cNvSpPr/>
            <p:nvPr/>
          </p:nvSpPr>
          <p:spPr>
            <a:xfrm>
              <a:off x="635466" y="2465894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53"/>
            <p:cNvSpPr/>
            <p:nvPr/>
          </p:nvSpPr>
          <p:spPr>
            <a:xfrm>
              <a:off x="635466" y="2693050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9" name="Google Shape;2369;p53"/>
          <p:cNvGrpSpPr/>
          <p:nvPr/>
        </p:nvGrpSpPr>
        <p:grpSpPr>
          <a:xfrm rot="10800000" flipH="1">
            <a:off x="8536915" y="-96691"/>
            <a:ext cx="609243" cy="513505"/>
            <a:chOff x="4534959" y="3244799"/>
            <a:chExt cx="609243" cy="513505"/>
          </a:xfrm>
        </p:grpSpPr>
        <p:sp>
          <p:nvSpPr>
            <p:cNvPr id="2370" name="Google Shape;2370;p53"/>
            <p:cNvSpPr/>
            <p:nvPr/>
          </p:nvSpPr>
          <p:spPr>
            <a:xfrm>
              <a:off x="4534959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53"/>
            <p:cNvSpPr/>
            <p:nvPr/>
          </p:nvSpPr>
          <p:spPr>
            <a:xfrm>
              <a:off x="4534959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53"/>
            <p:cNvSpPr/>
            <p:nvPr/>
          </p:nvSpPr>
          <p:spPr>
            <a:xfrm>
              <a:off x="4534959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53"/>
            <p:cNvSpPr/>
            <p:nvPr/>
          </p:nvSpPr>
          <p:spPr>
            <a:xfrm>
              <a:off x="4718138" y="3244799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53"/>
            <p:cNvSpPr/>
            <p:nvPr/>
          </p:nvSpPr>
          <p:spPr>
            <a:xfrm>
              <a:off x="4718138" y="3471988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53"/>
            <p:cNvSpPr/>
            <p:nvPr/>
          </p:nvSpPr>
          <p:spPr>
            <a:xfrm>
              <a:off x="4718138" y="369885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53"/>
            <p:cNvSpPr/>
            <p:nvPr/>
          </p:nvSpPr>
          <p:spPr>
            <a:xfrm>
              <a:off x="4901574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53"/>
            <p:cNvSpPr/>
            <p:nvPr/>
          </p:nvSpPr>
          <p:spPr>
            <a:xfrm>
              <a:off x="4901574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53"/>
            <p:cNvSpPr/>
            <p:nvPr/>
          </p:nvSpPr>
          <p:spPr>
            <a:xfrm>
              <a:off x="4901574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53"/>
            <p:cNvSpPr/>
            <p:nvPr/>
          </p:nvSpPr>
          <p:spPr>
            <a:xfrm>
              <a:off x="5085010" y="3244799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53"/>
            <p:cNvSpPr/>
            <p:nvPr/>
          </p:nvSpPr>
          <p:spPr>
            <a:xfrm>
              <a:off x="5085010" y="3471988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53"/>
            <p:cNvSpPr/>
            <p:nvPr/>
          </p:nvSpPr>
          <p:spPr>
            <a:xfrm>
              <a:off x="5085010" y="369885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2" name="Google Shape;2382;p53"/>
          <p:cNvSpPr/>
          <p:nvPr/>
        </p:nvSpPr>
        <p:spPr>
          <a:xfrm rot="10800000" flipH="1">
            <a:off x="0" y="1099235"/>
            <a:ext cx="577789" cy="3140432"/>
          </a:xfrm>
          <a:custGeom>
            <a:avLst/>
            <a:gdLst/>
            <a:ahLst/>
            <a:cxnLst/>
            <a:rect l="l" t="t" r="r" b="b"/>
            <a:pathLst>
              <a:path w="18039" h="59343" fill="none" extrusionOk="0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_1_1_1"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4" name="Google Shape;2384;p54"/>
          <p:cNvSpPr txBox="1">
            <a:spLocks noGrp="1"/>
          </p:cNvSpPr>
          <p:nvPr>
            <p:ph type="subTitle" idx="1"/>
          </p:nvPr>
        </p:nvSpPr>
        <p:spPr>
          <a:xfrm>
            <a:off x="3420550" y="2547600"/>
            <a:ext cx="4540200" cy="10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85" name="Google Shape;2385;p54"/>
          <p:cNvSpPr txBox="1">
            <a:spLocks noGrp="1"/>
          </p:cNvSpPr>
          <p:nvPr>
            <p:ph type="title"/>
          </p:nvPr>
        </p:nvSpPr>
        <p:spPr>
          <a:xfrm>
            <a:off x="3420550" y="1864200"/>
            <a:ext cx="45402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4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86" name="Google Shape;2386;p54"/>
          <p:cNvSpPr/>
          <p:nvPr/>
        </p:nvSpPr>
        <p:spPr>
          <a:xfrm flipH="1">
            <a:off x="8419476" y="4608500"/>
            <a:ext cx="715066" cy="534723"/>
          </a:xfrm>
          <a:custGeom>
            <a:avLst/>
            <a:gdLst/>
            <a:ahLst/>
            <a:cxnLst/>
            <a:rect l="l" t="t" r="r" b="b"/>
            <a:pathLst>
              <a:path w="54357" h="47925" extrusionOk="0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7" name="Google Shape;2387;p54"/>
          <p:cNvSpPr/>
          <p:nvPr/>
        </p:nvSpPr>
        <p:spPr>
          <a:xfrm flipH="1">
            <a:off x="6166836" y="-11105"/>
            <a:ext cx="2977156" cy="461723"/>
          </a:xfrm>
          <a:custGeom>
            <a:avLst/>
            <a:gdLst/>
            <a:ahLst/>
            <a:cxnLst/>
            <a:rect l="l" t="t" r="r" b="b"/>
            <a:pathLst>
              <a:path w="92949" h="28227" extrusionOk="0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8" name="Google Shape;2388;p54"/>
          <p:cNvSpPr/>
          <p:nvPr/>
        </p:nvSpPr>
        <p:spPr>
          <a:xfrm flipH="1">
            <a:off x="-6" y="1073915"/>
            <a:ext cx="604374" cy="2161641"/>
          </a:xfrm>
          <a:custGeom>
            <a:avLst/>
            <a:gdLst/>
            <a:ahLst/>
            <a:cxnLst/>
            <a:rect l="l" t="t" r="r" b="b"/>
            <a:pathLst>
              <a:path w="18869" h="67488" extrusionOk="0">
                <a:moveTo>
                  <a:pt x="0" y="0"/>
                </a:moveTo>
                <a:lnTo>
                  <a:pt x="0" y="67488"/>
                </a:lnTo>
                <a:lnTo>
                  <a:pt x="18868" y="67488"/>
                </a:lnTo>
                <a:lnTo>
                  <a:pt x="188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9" name="Google Shape;2389;p54"/>
          <p:cNvSpPr/>
          <p:nvPr/>
        </p:nvSpPr>
        <p:spPr>
          <a:xfrm flipH="1">
            <a:off x="8673884" y="1344075"/>
            <a:ext cx="577789" cy="1900756"/>
          </a:xfrm>
          <a:custGeom>
            <a:avLst/>
            <a:gdLst/>
            <a:ahLst/>
            <a:cxnLst/>
            <a:rect l="l" t="t" r="r" b="b"/>
            <a:pathLst>
              <a:path w="18039" h="59343" fill="none" extrusionOk="0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0" name="Google Shape;2390;p54"/>
          <p:cNvSpPr/>
          <p:nvPr/>
        </p:nvSpPr>
        <p:spPr>
          <a:xfrm flipH="1">
            <a:off x="-9181" y="2384153"/>
            <a:ext cx="302363" cy="2759128"/>
          </a:xfrm>
          <a:custGeom>
            <a:avLst/>
            <a:gdLst/>
            <a:ahLst/>
            <a:cxnLst/>
            <a:rect l="l" t="t" r="r" b="b"/>
            <a:pathLst>
              <a:path w="9440" h="86142" fill="none" extrusionOk="0">
                <a:moveTo>
                  <a:pt x="1" y="86142"/>
                </a:moveTo>
                <a:lnTo>
                  <a:pt x="1" y="1"/>
                </a:lnTo>
                <a:lnTo>
                  <a:pt x="9439" y="1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91" name="Google Shape;2391;p54"/>
          <p:cNvGrpSpPr/>
          <p:nvPr/>
        </p:nvGrpSpPr>
        <p:grpSpPr>
          <a:xfrm flipH="1">
            <a:off x="111443" y="-69083"/>
            <a:ext cx="1422164" cy="425775"/>
            <a:chOff x="7459810" y="1126912"/>
            <a:chExt cx="1422164" cy="425775"/>
          </a:xfrm>
        </p:grpSpPr>
        <p:sp>
          <p:nvSpPr>
            <p:cNvPr id="2392" name="Google Shape;2392;p54"/>
            <p:cNvSpPr/>
            <p:nvPr/>
          </p:nvSpPr>
          <p:spPr>
            <a:xfrm>
              <a:off x="882252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54"/>
            <p:cNvSpPr/>
            <p:nvPr/>
          </p:nvSpPr>
          <p:spPr>
            <a:xfrm>
              <a:off x="8595338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54"/>
            <p:cNvSpPr/>
            <p:nvPr/>
          </p:nvSpPr>
          <p:spPr>
            <a:xfrm>
              <a:off x="8368469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54"/>
            <p:cNvSpPr/>
            <p:nvPr/>
          </p:nvSpPr>
          <p:spPr>
            <a:xfrm>
              <a:off x="8141312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54"/>
            <p:cNvSpPr/>
            <p:nvPr/>
          </p:nvSpPr>
          <p:spPr>
            <a:xfrm>
              <a:off x="791415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54"/>
            <p:cNvSpPr/>
            <p:nvPr/>
          </p:nvSpPr>
          <p:spPr>
            <a:xfrm>
              <a:off x="7686967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54"/>
            <p:cNvSpPr/>
            <p:nvPr/>
          </p:nvSpPr>
          <p:spPr>
            <a:xfrm>
              <a:off x="7459810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54"/>
            <p:cNvSpPr/>
            <p:nvPr/>
          </p:nvSpPr>
          <p:spPr>
            <a:xfrm>
              <a:off x="882252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54"/>
            <p:cNvSpPr/>
            <p:nvPr/>
          </p:nvSpPr>
          <p:spPr>
            <a:xfrm>
              <a:off x="8595338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54"/>
            <p:cNvSpPr/>
            <p:nvPr/>
          </p:nvSpPr>
          <p:spPr>
            <a:xfrm>
              <a:off x="8368469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54"/>
            <p:cNvSpPr/>
            <p:nvPr/>
          </p:nvSpPr>
          <p:spPr>
            <a:xfrm>
              <a:off x="8141312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54"/>
            <p:cNvSpPr/>
            <p:nvPr/>
          </p:nvSpPr>
          <p:spPr>
            <a:xfrm>
              <a:off x="791415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54"/>
            <p:cNvSpPr/>
            <p:nvPr/>
          </p:nvSpPr>
          <p:spPr>
            <a:xfrm>
              <a:off x="7686967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54"/>
            <p:cNvSpPr/>
            <p:nvPr/>
          </p:nvSpPr>
          <p:spPr>
            <a:xfrm>
              <a:off x="7459810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54"/>
            <p:cNvSpPr/>
            <p:nvPr/>
          </p:nvSpPr>
          <p:spPr>
            <a:xfrm>
              <a:off x="882252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54"/>
            <p:cNvSpPr/>
            <p:nvPr/>
          </p:nvSpPr>
          <p:spPr>
            <a:xfrm>
              <a:off x="8595338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54"/>
            <p:cNvSpPr/>
            <p:nvPr/>
          </p:nvSpPr>
          <p:spPr>
            <a:xfrm>
              <a:off x="8368469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54"/>
            <p:cNvSpPr/>
            <p:nvPr/>
          </p:nvSpPr>
          <p:spPr>
            <a:xfrm>
              <a:off x="8141312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54"/>
            <p:cNvSpPr/>
            <p:nvPr/>
          </p:nvSpPr>
          <p:spPr>
            <a:xfrm>
              <a:off x="791415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54"/>
            <p:cNvSpPr/>
            <p:nvPr/>
          </p:nvSpPr>
          <p:spPr>
            <a:xfrm>
              <a:off x="7686967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54"/>
            <p:cNvSpPr/>
            <p:nvPr/>
          </p:nvSpPr>
          <p:spPr>
            <a:xfrm>
              <a:off x="7459810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3" name="Google Shape;2413;p54"/>
          <p:cNvGrpSpPr/>
          <p:nvPr/>
        </p:nvGrpSpPr>
        <p:grpSpPr>
          <a:xfrm flipH="1">
            <a:off x="8472391" y="4351749"/>
            <a:ext cx="609243" cy="513505"/>
            <a:chOff x="4534959" y="3244799"/>
            <a:chExt cx="609243" cy="513505"/>
          </a:xfrm>
        </p:grpSpPr>
        <p:sp>
          <p:nvSpPr>
            <p:cNvPr id="2414" name="Google Shape;2414;p54"/>
            <p:cNvSpPr/>
            <p:nvPr/>
          </p:nvSpPr>
          <p:spPr>
            <a:xfrm>
              <a:off x="4534959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54"/>
            <p:cNvSpPr/>
            <p:nvPr/>
          </p:nvSpPr>
          <p:spPr>
            <a:xfrm>
              <a:off x="4534959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54"/>
            <p:cNvSpPr/>
            <p:nvPr/>
          </p:nvSpPr>
          <p:spPr>
            <a:xfrm>
              <a:off x="4534959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54"/>
            <p:cNvSpPr/>
            <p:nvPr/>
          </p:nvSpPr>
          <p:spPr>
            <a:xfrm>
              <a:off x="4718138" y="3244799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54"/>
            <p:cNvSpPr/>
            <p:nvPr/>
          </p:nvSpPr>
          <p:spPr>
            <a:xfrm>
              <a:off x="4718138" y="3471988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54"/>
            <p:cNvSpPr/>
            <p:nvPr/>
          </p:nvSpPr>
          <p:spPr>
            <a:xfrm>
              <a:off x="4718138" y="369885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54"/>
            <p:cNvSpPr/>
            <p:nvPr/>
          </p:nvSpPr>
          <p:spPr>
            <a:xfrm>
              <a:off x="4901574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54"/>
            <p:cNvSpPr/>
            <p:nvPr/>
          </p:nvSpPr>
          <p:spPr>
            <a:xfrm>
              <a:off x="4901574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54"/>
            <p:cNvSpPr/>
            <p:nvPr/>
          </p:nvSpPr>
          <p:spPr>
            <a:xfrm>
              <a:off x="4901574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54"/>
            <p:cNvSpPr/>
            <p:nvPr/>
          </p:nvSpPr>
          <p:spPr>
            <a:xfrm>
              <a:off x="5085010" y="3244799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54"/>
            <p:cNvSpPr/>
            <p:nvPr/>
          </p:nvSpPr>
          <p:spPr>
            <a:xfrm>
              <a:off x="5085010" y="3471988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54"/>
            <p:cNvSpPr/>
            <p:nvPr/>
          </p:nvSpPr>
          <p:spPr>
            <a:xfrm>
              <a:off x="5085010" y="369885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3">
    <p:spTree>
      <p:nvGrpSpPr>
        <p:cNvPr id="1" name="Shape 2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7" name="Google Shape;2427;p5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28" name="Google Shape;2428;p55"/>
          <p:cNvSpPr/>
          <p:nvPr/>
        </p:nvSpPr>
        <p:spPr>
          <a:xfrm flipH="1">
            <a:off x="8419476" y="4608500"/>
            <a:ext cx="715066" cy="534723"/>
          </a:xfrm>
          <a:custGeom>
            <a:avLst/>
            <a:gdLst/>
            <a:ahLst/>
            <a:cxnLst/>
            <a:rect l="l" t="t" r="r" b="b"/>
            <a:pathLst>
              <a:path w="54357" h="47925" extrusionOk="0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9" name="Google Shape;2429;p55"/>
          <p:cNvSpPr/>
          <p:nvPr/>
        </p:nvSpPr>
        <p:spPr>
          <a:xfrm flipH="1">
            <a:off x="6166836" y="-11105"/>
            <a:ext cx="2977156" cy="461723"/>
          </a:xfrm>
          <a:custGeom>
            <a:avLst/>
            <a:gdLst/>
            <a:ahLst/>
            <a:cxnLst/>
            <a:rect l="l" t="t" r="r" b="b"/>
            <a:pathLst>
              <a:path w="92949" h="28227" extrusionOk="0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0" name="Google Shape;2430;p55"/>
          <p:cNvSpPr/>
          <p:nvPr/>
        </p:nvSpPr>
        <p:spPr>
          <a:xfrm flipH="1">
            <a:off x="-6" y="1073915"/>
            <a:ext cx="604374" cy="2161641"/>
          </a:xfrm>
          <a:custGeom>
            <a:avLst/>
            <a:gdLst/>
            <a:ahLst/>
            <a:cxnLst/>
            <a:rect l="l" t="t" r="r" b="b"/>
            <a:pathLst>
              <a:path w="18869" h="67488" extrusionOk="0">
                <a:moveTo>
                  <a:pt x="0" y="0"/>
                </a:moveTo>
                <a:lnTo>
                  <a:pt x="0" y="67488"/>
                </a:lnTo>
                <a:lnTo>
                  <a:pt x="18868" y="67488"/>
                </a:lnTo>
                <a:lnTo>
                  <a:pt x="188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1" name="Google Shape;2431;p55"/>
          <p:cNvSpPr/>
          <p:nvPr/>
        </p:nvSpPr>
        <p:spPr>
          <a:xfrm flipH="1">
            <a:off x="8673884" y="1344075"/>
            <a:ext cx="577789" cy="1900756"/>
          </a:xfrm>
          <a:custGeom>
            <a:avLst/>
            <a:gdLst/>
            <a:ahLst/>
            <a:cxnLst/>
            <a:rect l="l" t="t" r="r" b="b"/>
            <a:pathLst>
              <a:path w="18039" h="59343" fill="none" extrusionOk="0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2" name="Google Shape;2432;p55"/>
          <p:cNvSpPr/>
          <p:nvPr/>
        </p:nvSpPr>
        <p:spPr>
          <a:xfrm flipH="1">
            <a:off x="-9181" y="2384153"/>
            <a:ext cx="302363" cy="2759128"/>
          </a:xfrm>
          <a:custGeom>
            <a:avLst/>
            <a:gdLst/>
            <a:ahLst/>
            <a:cxnLst/>
            <a:rect l="l" t="t" r="r" b="b"/>
            <a:pathLst>
              <a:path w="9440" h="86142" fill="none" extrusionOk="0">
                <a:moveTo>
                  <a:pt x="1" y="86142"/>
                </a:moveTo>
                <a:lnTo>
                  <a:pt x="1" y="1"/>
                </a:lnTo>
                <a:lnTo>
                  <a:pt x="9439" y="1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3" name="Google Shape;2433;p55"/>
          <p:cNvGrpSpPr/>
          <p:nvPr/>
        </p:nvGrpSpPr>
        <p:grpSpPr>
          <a:xfrm flipH="1">
            <a:off x="111443" y="-69083"/>
            <a:ext cx="1422164" cy="425775"/>
            <a:chOff x="7459810" y="1126912"/>
            <a:chExt cx="1422164" cy="425775"/>
          </a:xfrm>
        </p:grpSpPr>
        <p:sp>
          <p:nvSpPr>
            <p:cNvPr id="2434" name="Google Shape;2434;p55"/>
            <p:cNvSpPr/>
            <p:nvPr/>
          </p:nvSpPr>
          <p:spPr>
            <a:xfrm>
              <a:off x="882252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55"/>
            <p:cNvSpPr/>
            <p:nvPr/>
          </p:nvSpPr>
          <p:spPr>
            <a:xfrm>
              <a:off x="8595338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55"/>
            <p:cNvSpPr/>
            <p:nvPr/>
          </p:nvSpPr>
          <p:spPr>
            <a:xfrm>
              <a:off x="8368469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55"/>
            <p:cNvSpPr/>
            <p:nvPr/>
          </p:nvSpPr>
          <p:spPr>
            <a:xfrm>
              <a:off x="8141312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55"/>
            <p:cNvSpPr/>
            <p:nvPr/>
          </p:nvSpPr>
          <p:spPr>
            <a:xfrm>
              <a:off x="791415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55"/>
            <p:cNvSpPr/>
            <p:nvPr/>
          </p:nvSpPr>
          <p:spPr>
            <a:xfrm>
              <a:off x="7686967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55"/>
            <p:cNvSpPr/>
            <p:nvPr/>
          </p:nvSpPr>
          <p:spPr>
            <a:xfrm>
              <a:off x="7459810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55"/>
            <p:cNvSpPr/>
            <p:nvPr/>
          </p:nvSpPr>
          <p:spPr>
            <a:xfrm>
              <a:off x="882252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55"/>
            <p:cNvSpPr/>
            <p:nvPr/>
          </p:nvSpPr>
          <p:spPr>
            <a:xfrm>
              <a:off x="8595338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55"/>
            <p:cNvSpPr/>
            <p:nvPr/>
          </p:nvSpPr>
          <p:spPr>
            <a:xfrm>
              <a:off x="8368469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55"/>
            <p:cNvSpPr/>
            <p:nvPr/>
          </p:nvSpPr>
          <p:spPr>
            <a:xfrm>
              <a:off x="8141312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55"/>
            <p:cNvSpPr/>
            <p:nvPr/>
          </p:nvSpPr>
          <p:spPr>
            <a:xfrm>
              <a:off x="791415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55"/>
            <p:cNvSpPr/>
            <p:nvPr/>
          </p:nvSpPr>
          <p:spPr>
            <a:xfrm>
              <a:off x="7686967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55"/>
            <p:cNvSpPr/>
            <p:nvPr/>
          </p:nvSpPr>
          <p:spPr>
            <a:xfrm>
              <a:off x="7459810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55"/>
            <p:cNvSpPr/>
            <p:nvPr/>
          </p:nvSpPr>
          <p:spPr>
            <a:xfrm>
              <a:off x="882252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55"/>
            <p:cNvSpPr/>
            <p:nvPr/>
          </p:nvSpPr>
          <p:spPr>
            <a:xfrm>
              <a:off x="8595338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55"/>
            <p:cNvSpPr/>
            <p:nvPr/>
          </p:nvSpPr>
          <p:spPr>
            <a:xfrm>
              <a:off x="8368469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55"/>
            <p:cNvSpPr/>
            <p:nvPr/>
          </p:nvSpPr>
          <p:spPr>
            <a:xfrm>
              <a:off x="8141312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55"/>
            <p:cNvSpPr/>
            <p:nvPr/>
          </p:nvSpPr>
          <p:spPr>
            <a:xfrm>
              <a:off x="791415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55"/>
            <p:cNvSpPr/>
            <p:nvPr/>
          </p:nvSpPr>
          <p:spPr>
            <a:xfrm>
              <a:off x="7686967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55"/>
            <p:cNvSpPr/>
            <p:nvPr/>
          </p:nvSpPr>
          <p:spPr>
            <a:xfrm>
              <a:off x="7459810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5" name="Google Shape;2455;p55"/>
          <p:cNvGrpSpPr/>
          <p:nvPr/>
        </p:nvGrpSpPr>
        <p:grpSpPr>
          <a:xfrm flipH="1">
            <a:off x="8472391" y="4351749"/>
            <a:ext cx="609243" cy="513505"/>
            <a:chOff x="4534959" y="3244799"/>
            <a:chExt cx="609243" cy="513505"/>
          </a:xfrm>
        </p:grpSpPr>
        <p:sp>
          <p:nvSpPr>
            <p:cNvPr id="2456" name="Google Shape;2456;p55"/>
            <p:cNvSpPr/>
            <p:nvPr/>
          </p:nvSpPr>
          <p:spPr>
            <a:xfrm>
              <a:off x="4534959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55"/>
            <p:cNvSpPr/>
            <p:nvPr/>
          </p:nvSpPr>
          <p:spPr>
            <a:xfrm>
              <a:off x="4534959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55"/>
            <p:cNvSpPr/>
            <p:nvPr/>
          </p:nvSpPr>
          <p:spPr>
            <a:xfrm>
              <a:off x="4534959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55"/>
            <p:cNvSpPr/>
            <p:nvPr/>
          </p:nvSpPr>
          <p:spPr>
            <a:xfrm>
              <a:off x="4718138" y="3244799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55"/>
            <p:cNvSpPr/>
            <p:nvPr/>
          </p:nvSpPr>
          <p:spPr>
            <a:xfrm>
              <a:off x="4718138" y="3471988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55"/>
            <p:cNvSpPr/>
            <p:nvPr/>
          </p:nvSpPr>
          <p:spPr>
            <a:xfrm>
              <a:off x="4718138" y="369885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55"/>
            <p:cNvSpPr/>
            <p:nvPr/>
          </p:nvSpPr>
          <p:spPr>
            <a:xfrm>
              <a:off x="4901574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55"/>
            <p:cNvSpPr/>
            <p:nvPr/>
          </p:nvSpPr>
          <p:spPr>
            <a:xfrm>
              <a:off x="4901574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55"/>
            <p:cNvSpPr/>
            <p:nvPr/>
          </p:nvSpPr>
          <p:spPr>
            <a:xfrm>
              <a:off x="4901574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55"/>
            <p:cNvSpPr/>
            <p:nvPr/>
          </p:nvSpPr>
          <p:spPr>
            <a:xfrm>
              <a:off x="5085010" y="3244799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55"/>
            <p:cNvSpPr/>
            <p:nvPr/>
          </p:nvSpPr>
          <p:spPr>
            <a:xfrm>
              <a:off x="5085010" y="3471988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55"/>
            <p:cNvSpPr/>
            <p:nvPr/>
          </p:nvSpPr>
          <p:spPr>
            <a:xfrm>
              <a:off x="5085010" y="369885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8"/>
          <p:cNvSpPr txBox="1">
            <a:spLocks noGrp="1"/>
          </p:cNvSpPr>
          <p:nvPr>
            <p:ph type="title"/>
          </p:nvPr>
        </p:nvSpPr>
        <p:spPr>
          <a:xfrm>
            <a:off x="1739875" y="1845475"/>
            <a:ext cx="5664300" cy="14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310" name="Google Shape;310;p8"/>
          <p:cNvSpPr/>
          <p:nvPr/>
        </p:nvSpPr>
        <p:spPr>
          <a:xfrm flipH="1">
            <a:off x="-6" y="1073915"/>
            <a:ext cx="604374" cy="2161641"/>
          </a:xfrm>
          <a:custGeom>
            <a:avLst/>
            <a:gdLst/>
            <a:ahLst/>
            <a:cxnLst/>
            <a:rect l="l" t="t" r="r" b="b"/>
            <a:pathLst>
              <a:path w="18869" h="67488" extrusionOk="0">
                <a:moveTo>
                  <a:pt x="0" y="0"/>
                </a:moveTo>
                <a:lnTo>
                  <a:pt x="0" y="67488"/>
                </a:lnTo>
                <a:lnTo>
                  <a:pt x="18868" y="67488"/>
                </a:lnTo>
                <a:lnTo>
                  <a:pt x="188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8"/>
          <p:cNvSpPr/>
          <p:nvPr/>
        </p:nvSpPr>
        <p:spPr>
          <a:xfrm flipH="1">
            <a:off x="-9181" y="2384153"/>
            <a:ext cx="302363" cy="2759128"/>
          </a:xfrm>
          <a:custGeom>
            <a:avLst/>
            <a:gdLst/>
            <a:ahLst/>
            <a:cxnLst/>
            <a:rect l="l" t="t" r="r" b="b"/>
            <a:pathLst>
              <a:path w="9440" h="86142" fill="none" extrusionOk="0">
                <a:moveTo>
                  <a:pt x="1" y="86142"/>
                </a:moveTo>
                <a:lnTo>
                  <a:pt x="1" y="1"/>
                </a:lnTo>
                <a:lnTo>
                  <a:pt x="9439" y="1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2" name="Google Shape;312;p8"/>
          <p:cNvGrpSpPr/>
          <p:nvPr/>
        </p:nvGrpSpPr>
        <p:grpSpPr>
          <a:xfrm flipH="1">
            <a:off x="111443" y="-69083"/>
            <a:ext cx="1422164" cy="425775"/>
            <a:chOff x="7459810" y="1126912"/>
            <a:chExt cx="1422164" cy="425775"/>
          </a:xfrm>
        </p:grpSpPr>
        <p:sp>
          <p:nvSpPr>
            <p:cNvPr id="313" name="Google Shape;313;p8"/>
            <p:cNvSpPr/>
            <p:nvPr/>
          </p:nvSpPr>
          <p:spPr>
            <a:xfrm>
              <a:off x="882252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8595338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8368469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8141312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791415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7686967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7459810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882252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8595338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8368469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8141312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91415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7686967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7459810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882252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8595338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8"/>
            <p:cNvSpPr/>
            <p:nvPr/>
          </p:nvSpPr>
          <p:spPr>
            <a:xfrm>
              <a:off x="8368469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8"/>
            <p:cNvSpPr/>
            <p:nvPr/>
          </p:nvSpPr>
          <p:spPr>
            <a:xfrm>
              <a:off x="8141312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8"/>
            <p:cNvSpPr/>
            <p:nvPr/>
          </p:nvSpPr>
          <p:spPr>
            <a:xfrm>
              <a:off x="791415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8"/>
            <p:cNvSpPr/>
            <p:nvPr/>
          </p:nvSpPr>
          <p:spPr>
            <a:xfrm>
              <a:off x="7686967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8"/>
            <p:cNvSpPr/>
            <p:nvPr/>
          </p:nvSpPr>
          <p:spPr>
            <a:xfrm>
              <a:off x="7459810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4" name="Google Shape;334;p8"/>
          <p:cNvSpPr/>
          <p:nvPr/>
        </p:nvSpPr>
        <p:spPr>
          <a:xfrm flipH="1">
            <a:off x="8419476" y="4608500"/>
            <a:ext cx="715066" cy="534723"/>
          </a:xfrm>
          <a:custGeom>
            <a:avLst/>
            <a:gdLst/>
            <a:ahLst/>
            <a:cxnLst/>
            <a:rect l="l" t="t" r="r" b="b"/>
            <a:pathLst>
              <a:path w="54357" h="47925" extrusionOk="0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8"/>
          <p:cNvSpPr/>
          <p:nvPr/>
        </p:nvSpPr>
        <p:spPr>
          <a:xfrm flipH="1">
            <a:off x="6166836" y="-11105"/>
            <a:ext cx="2977156" cy="461723"/>
          </a:xfrm>
          <a:custGeom>
            <a:avLst/>
            <a:gdLst/>
            <a:ahLst/>
            <a:cxnLst/>
            <a:rect l="l" t="t" r="r" b="b"/>
            <a:pathLst>
              <a:path w="92949" h="28227" extrusionOk="0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8"/>
          <p:cNvSpPr/>
          <p:nvPr/>
        </p:nvSpPr>
        <p:spPr>
          <a:xfrm flipH="1">
            <a:off x="8673884" y="1344075"/>
            <a:ext cx="577789" cy="1900756"/>
          </a:xfrm>
          <a:custGeom>
            <a:avLst/>
            <a:gdLst/>
            <a:ahLst/>
            <a:cxnLst/>
            <a:rect l="l" t="t" r="r" b="b"/>
            <a:pathLst>
              <a:path w="18039" h="59343" fill="none" extrusionOk="0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" name="Google Shape;337;p8"/>
          <p:cNvGrpSpPr/>
          <p:nvPr/>
        </p:nvGrpSpPr>
        <p:grpSpPr>
          <a:xfrm flipH="1">
            <a:off x="8472391" y="4351749"/>
            <a:ext cx="609243" cy="513505"/>
            <a:chOff x="4534959" y="3244799"/>
            <a:chExt cx="609243" cy="513505"/>
          </a:xfrm>
        </p:grpSpPr>
        <p:sp>
          <p:nvSpPr>
            <p:cNvPr id="338" name="Google Shape;338;p8"/>
            <p:cNvSpPr/>
            <p:nvPr/>
          </p:nvSpPr>
          <p:spPr>
            <a:xfrm>
              <a:off x="4534959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8"/>
            <p:cNvSpPr/>
            <p:nvPr/>
          </p:nvSpPr>
          <p:spPr>
            <a:xfrm>
              <a:off x="4534959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8"/>
            <p:cNvSpPr/>
            <p:nvPr/>
          </p:nvSpPr>
          <p:spPr>
            <a:xfrm>
              <a:off x="4534959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8"/>
            <p:cNvSpPr/>
            <p:nvPr/>
          </p:nvSpPr>
          <p:spPr>
            <a:xfrm>
              <a:off x="4718138" y="3244799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8"/>
            <p:cNvSpPr/>
            <p:nvPr/>
          </p:nvSpPr>
          <p:spPr>
            <a:xfrm>
              <a:off x="4718138" y="3471988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8"/>
            <p:cNvSpPr/>
            <p:nvPr/>
          </p:nvSpPr>
          <p:spPr>
            <a:xfrm>
              <a:off x="4718138" y="369885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8"/>
            <p:cNvSpPr/>
            <p:nvPr/>
          </p:nvSpPr>
          <p:spPr>
            <a:xfrm>
              <a:off x="4901574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8"/>
            <p:cNvSpPr/>
            <p:nvPr/>
          </p:nvSpPr>
          <p:spPr>
            <a:xfrm>
              <a:off x="4901574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8"/>
            <p:cNvSpPr/>
            <p:nvPr/>
          </p:nvSpPr>
          <p:spPr>
            <a:xfrm>
              <a:off x="4901574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8"/>
            <p:cNvSpPr/>
            <p:nvPr/>
          </p:nvSpPr>
          <p:spPr>
            <a:xfrm>
              <a:off x="5085010" y="3244799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8"/>
            <p:cNvSpPr/>
            <p:nvPr/>
          </p:nvSpPr>
          <p:spPr>
            <a:xfrm>
              <a:off x="5085010" y="3471988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8"/>
            <p:cNvSpPr/>
            <p:nvPr/>
          </p:nvSpPr>
          <p:spPr>
            <a:xfrm>
              <a:off x="5085010" y="369885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3_1">
    <p:spTree>
      <p:nvGrpSpPr>
        <p:cNvPr id="1" name="Shape 2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9" name="Google Shape;2469;p5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70" name="Google Shape;2470;p56"/>
          <p:cNvSpPr/>
          <p:nvPr/>
        </p:nvSpPr>
        <p:spPr>
          <a:xfrm>
            <a:off x="0" y="4608500"/>
            <a:ext cx="715066" cy="534723"/>
          </a:xfrm>
          <a:custGeom>
            <a:avLst/>
            <a:gdLst/>
            <a:ahLst/>
            <a:cxnLst/>
            <a:rect l="l" t="t" r="r" b="b"/>
            <a:pathLst>
              <a:path w="54357" h="47925" extrusionOk="0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1" name="Google Shape;2471;p56"/>
          <p:cNvSpPr/>
          <p:nvPr/>
        </p:nvSpPr>
        <p:spPr>
          <a:xfrm>
            <a:off x="0" y="-11105"/>
            <a:ext cx="2977156" cy="461723"/>
          </a:xfrm>
          <a:custGeom>
            <a:avLst/>
            <a:gdLst/>
            <a:ahLst/>
            <a:cxnLst/>
            <a:rect l="l" t="t" r="r" b="b"/>
            <a:pathLst>
              <a:path w="92949" h="28227" extrusionOk="0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2" name="Google Shape;2472;p56"/>
          <p:cNvSpPr/>
          <p:nvPr/>
        </p:nvSpPr>
        <p:spPr>
          <a:xfrm>
            <a:off x="8539349" y="1073915"/>
            <a:ext cx="604374" cy="2161641"/>
          </a:xfrm>
          <a:custGeom>
            <a:avLst/>
            <a:gdLst/>
            <a:ahLst/>
            <a:cxnLst/>
            <a:rect l="l" t="t" r="r" b="b"/>
            <a:pathLst>
              <a:path w="18869" h="67488" extrusionOk="0">
                <a:moveTo>
                  <a:pt x="0" y="0"/>
                </a:moveTo>
                <a:lnTo>
                  <a:pt x="0" y="67488"/>
                </a:lnTo>
                <a:lnTo>
                  <a:pt x="18868" y="67488"/>
                </a:lnTo>
                <a:lnTo>
                  <a:pt x="188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3" name="Google Shape;2473;p56"/>
          <p:cNvSpPr/>
          <p:nvPr/>
        </p:nvSpPr>
        <p:spPr>
          <a:xfrm>
            <a:off x="-117131" y="1344075"/>
            <a:ext cx="577789" cy="1900756"/>
          </a:xfrm>
          <a:custGeom>
            <a:avLst/>
            <a:gdLst/>
            <a:ahLst/>
            <a:cxnLst/>
            <a:rect l="l" t="t" r="r" b="b"/>
            <a:pathLst>
              <a:path w="18039" h="59343" fill="none" extrusionOk="0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4" name="Google Shape;2474;p56"/>
          <p:cNvSpPr/>
          <p:nvPr/>
        </p:nvSpPr>
        <p:spPr>
          <a:xfrm>
            <a:off x="8841360" y="2384153"/>
            <a:ext cx="302363" cy="2759128"/>
          </a:xfrm>
          <a:custGeom>
            <a:avLst/>
            <a:gdLst/>
            <a:ahLst/>
            <a:cxnLst/>
            <a:rect l="l" t="t" r="r" b="b"/>
            <a:pathLst>
              <a:path w="9440" h="86142" fill="none" extrusionOk="0">
                <a:moveTo>
                  <a:pt x="1" y="86142"/>
                </a:moveTo>
                <a:lnTo>
                  <a:pt x="1" y="1"/>
                </a:lnTo>
                <a:lnTo>
                  <a:pt x="9439" y="1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5" name="Google Shape;2475;p56"/>
          <p:cNvGrpSpPr/>
          <p:nvPr/>
        </p:nvGrpSpPr>
        <p:grpSpPr>
          <a:xfrm>
            <a:off x="7600935" y="-69083"/>
            <a:ext cx="1422164" cy="425775"/>
            <a:chOff x="7459810" y="1126912"/>
            <a:chExt cx="1422164" cy="425775"/>
          </a:xfrm>
        </p:grpSpPr>
        <p:sp>
          <p:nvSpPr>
            <p:cNvPr id="2476" name="Google Shape;2476;p56"/>
            <p:cNvSpPr/>
            <p:nvPr/>
          </p:nvSpPr>
          <p:spPr>
            <a:xfrm>
              <a:off x="882252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56"/>
            <p:cNvSpPr/>
            <p:nvPr/>
          </p:nvSpPr>
          <p:spPr>
            <a:xfrm>
              <a:off x="8595338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56"/>
            <p:cNvSpPr/>
            <p:nvPr/>
          </p:nvSpPr>
          <p:spPr>
            <a:xfrm>
              <a:off x="8368469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56"/>
            <p:cNvSpPr/>
            <p:nvPr/>
          </p:nvSpPr>
          <p:spPr>
            <a:xfrm>
              <a:off x="8141312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56"/>
            <p:cNvSpPr/>
            <p:nvPr/>
          </p:nvSpPr>
          <p:spPr>
            <a:xfrm>
              <a:off x="791415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56"/>
            <p:cNvSpPr/>
            <p:nvPr/>
          </p:nvSpPr>
          <p:spPr>
            <a:xfrm>
              <a:off x="7686967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56"/>
            <p:cNvSpPr/>
            <p:nvPr/>
          </p:nvSpPr>
          <p:spPr>
            <a:xfrm>
              <a:off x="7459810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56"/>
            <p:cNvSpPr/>
            <p:nvPr/>
          </p:nvSpPr>
          <p:spPr>
            <a:xfrm>
              <a:off x="882252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56"/>
            <p:cNvSpPr/>
            <p:nvPr/>
          </p:nvSpPr>
          <p:spPr>
            <a:xfrm>
              <a:off x="8595338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56"/>
            <p:cNvSpPr/>
            <p:nvPr/>
          </p:nvSpPr>
          <p:spPr>
            <a:xfrm>
              <a:off x="8368469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56"/>
            <p:cNvSpPr/>
            <p:nvPr/>
          </p:nvSpPr>
          <p:spPr>
            <a:xfrm>
              <a:off x="8141312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56"/>
            <p:cNvSpPr/>
            <p:nvPr/>
          </p:nvSpPr>
          <p:spPr>
            <a:xfrm>
              <a:off x="791415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56"/>
            <p:cNvSpPr/>
            <p:nvPr/>
          </p:nvSpPr>
          <p:spPr>
            <a:xfrm>
              <a:off x="7686967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56"/>
            <p:cNvSpPr/>
            <p:nvPr/>
          </p:nvSpPr>
          <p:spPr>
            <a:xfrm>
              <a:off x="7459810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56"/>
            <p:cNvSpPr/>
            <p:nvPr/>
          </p:nvSpPr>
          <p:spPr>
            <a:xfrm>
              <a:off x="882252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56"/>
            <p:cNvSpPr/>
            <p:nvPr/>
          </p:nvSpPr>
          <p:spPr>
            <a:xfrm>
              <a:off x="8595338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56"/>
            <p:cNvSpPr/>
            <p:nvPr/>
          </p:nvSpPr>
          <p:spPr>
            <a:xfrm>
              <a:off x="8368469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56"/>
            <p:cNvSpPr/>
            <p:nvPr/>
          </p:nvSpPr>
          <p:spPr>
            <a:xfrm>
              <a:off x="8141312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56"/>
            <p:cNvSpPr/>
            <p:nvPr/>
          </p:nvSpPr>
          <p:spPr>
            <a:xfrm>
              <a:off x="791415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56"/>
            <p:cNvSpPr/>
            <p:nvPr/>
          </p:nvSpPr>
          <p:spPr>
            <a:xfrm>
              <a:off x="7686967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56"/>
            <p:cNvSpPr/>
            <p:nvPr/>
          </p:nvSpPr>
          <p:spPr>
            <a:xfrm>
              <a:off x="7459810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7" name="Google Shape;2497;p56"/>
          <p:cNvGrpSpPr/>
          <p:nvPr/>
        </p:nvGrpSpPr>
        <p:grpSpPr>
          <a:xfrm>
            <a:off x="52909" y="4351749"/>
            <a:ext cx="609243" cy="513505"/>
            <a:chOff x="4534959" y="3244799"/>
            <a:chExt cx="609243" cy="513505"/>
          </a:xfrm>
        </p:grpSpPr>
        <p:sp>
          <p:nvSpPr>
            <p:cNvPr id="2498" name="Google Shape;2498;p56"/>
            <p:cNvSpPr/>
            <p:nvPr/>
          </p:nvSpPr>
          <p:spPr>
            <a:xfrm>
              <a:off x="4534959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56"/>
            <p:cNvSpPr/>
            <p:nvPr/>
          </p:nvSpPr>
          <p:spPr>
            <a:xfrm>
              <a:off x="4534959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56"/>
            <p:cNvSpPr/>
            <p:nvPr/>
          </p:nvSpPr>
          <p:spPr>
            <a:xfrm>
              <a:off x="4534959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56"/>
            <p:cNvSpPr/>
            <p:nvPr/>
          </p:nvSpPr>
          <p:spPr>
            <a:xfrm>
              <a:off x="4718138" y="3244799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56"/>
            <p:cNvSpPr/>
            <p:nvPr/>
          </p:nvSpPr>
          <p:spPr>
            <a:xfrm>
              <a:off x="4718138" y="3471988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56"/>
            <p:cNvSpPr/>
            <p:nvPr/>
          </p:nvSpPr>
          <p:spPr>
            <a:xfrm>
              <a:off x="4718138" y="369885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56"/>
            <p:cNvSpPr/>
            <p:nvPr/>
          </p:nvSpPr>
          <p:spPr>
            <a:xfrm>
              <a:off x="4901574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56"/>
            <p:cNvSpPr/>
            <p:nvPr/>
          </p:nvSpPr>
          <p:spPr>
            <a:xfrm>
              <a:off x="4901574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56"/>
            <p:cNvSpPr/>
            <p:nvPr/>
          </p:nvSpPr>
          <p:spPr>
            <a:xfrm>
              <a:off x="4901574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56"/>
            <p:cNvSpPr/>
            <p:nvPr/>
          </p:nvSpPr>
          <p:spPr>
            <a:xfrm>
              <a:off x="5085010" y="3244799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56"/>
            <p:cNvSpPr/>
            <p:nvPr/>
          </p:nvSpPr>
          <p:spPr>
            <a:xfrm>
              <a:off x="5085010" y="3471988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56"/>
            <p:cNvSpPr/>
            <p:nvPr/>
          </p:nvSpPr>
          <p:spPr>
            <a:xfrm>
              <a:off x="5085010" y="369885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2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1" name="Google Shape;2511;p57"/>
          <p:cNvSpPr txBox="1">
            <a:spLocks noGrp="1"/>
          </p:cNvSpPr>
          <p:nvPr>
            <p:ph type="subTitle" idx="1"/>
          </p:nvPr>
        </p:nvSpPr>
        <p:spPr>
          <a:xfrm>
            <a:off x="836075" y="2691825"/>
            <a:ext cx="2104200" cy="5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12" name="Google Shape;2512;p57"/>
          <p:cNvSpPr txBox="1">
            <a:spLocks noGrp="1"/>
          </p:cNvSpPr>
          <p:nvPr>
            <p:ph type="subTitle" idx="2"/>
          </p:nvPr>
        </p:nvSpPr>
        <p:spPr>
          <a:xfrm>
            <a:off x="836075" y="3222225"/>
            <a:ext cx="2104200" cy="7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13" name="Google Shape;2513;p57"/>
          <p:cNvSpPr txBox="1">
            <a:spLocks noGrp="1"/>
          </p:cNvSpPr>
          <p:nvPr>
            <p:ph type="subTitle" idx="3"/>
          </p:nvPr>
        </p:nvSpPr>
        <p:spPr>
          <a:xfrm>
            <a:off x="3519900" y="3222225"/>
            <a:ext cx="2104200" cy="7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14" name="Google Shape;2514;p57"/>
          <p:cNvSpPr txBox="1">
            <a:spLocks noGrp="1"/>
          </p:cNvSpPr>
          <p:nvPr>
            <p:ph type="subTitle" idx="4"/>
          </p:nvPr>
        </p:nvSpPr>
        <p:spPr>
          <a:xfrm>
            <a:off x="6203700" y="3222225"/>
            <a:ext cx="2104200" cy="7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15" name="Google Shape;2515;p5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16" name="Google Shape;2516;p57"/>
          <p:cNvSpPr txBox="1">
            <a:spLocks noGrp="1"/>
          </p:cNvSpPr>
          <p:nvPr>
            <p:ph type="subTitle" idx="5"/>
          </p:nvPr>
        </p:nvSpPr>
        <p:spPr>
          <a:xfrm>
            <a:off x="3519900" y="2691825"/>
            <a:ext cx="2104200" cy="5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17" name="Google Shape;2517;p57"/>
          <p:cNvSpPr txBox="1">
            <a:spLocks noGrp="1"/>
          </p:cNvSpPr>
          <p:nvPr>
            <p:ph type="subTitle" idx="6"/>
          </p:nvPr>
        </p:nvSpPr>
        <p:spPr>
          <a:xfrm>
            <a:off x="6203700" y="2691825"/>
            <a:ext cx="2104200" cy="5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18" name="Google Shape;2518;p57"/>
          <p:cNvSpPr/>
          <p:nvPr/>
        </p:nvSpPr>
        <p:spPr>
          <a:xfrm flipH="1">
            <a:off x="8431091" y="4608500"/>
            <a:ext cx="715066" cy="534723"/>
          </a:xfrm>
          <a:custGeom>
            <a:avLst/>
            <a:gdLst/>
            <a:ahLst/>
            <a:cxnLst/>
            <a:rect l="l" t="t" r="r" b="b"/>
            <a:pathLst>
              <a:path w="54357" h="47925" extrusionOk="0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9" name="Google Shape;2519;p57"/>
          <p:cNvSpPr/>
          <p:nvPr/>
        </p:nvSpPr>
        <p:spPr>
          <a:xfrm flipH="1">
            <a:off x="6169019" y="-62905"/>
            <a:ext cx="2977156" cy="513520"/>
          </a:xfrm>
          <a:custGeom>
            <a:avLst/>
            <a:gdLst/>
            <a:ahLst/>
            <a:cxnLst/>
            <a:rect l="l" t="t" r="r" b="b"/>
            <a:pathLst>
              <a:path w="92949" h="28227" extrusionOk="0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0" name="Google Shape;2520;p57"/>
          <p:cNvSpPr/>
          <p:nvPr/>
        </p:nvSpPr>
        <p:spPr>
          <a:xfrm flipH="1">
            <a:off x="2434" y="1073915"/>
            <a:ext cx="604374" cy="2161641"/>
          </a:xfrm>
          <a:custGeom>
            <a:avLst/>
            <a:gdLst/>
            <a:ahLst/>
            <a:cxnLst/>
            <a:rect l="l" t="t" r="r" b="b"/>
            <a:pathLst>
              <a:path w="18869" h="67488" extrusionOk="0">
                <a:moveTo>
                  <a:pt x="0" y="0"/>
                </a:moveTo>
                <a:lnTo>
                  <a:pt x="0" y="67488"/>
                </a:lnTo>
                <a:lnTo>
                  <a:pt x="18868" y="67488"/>
                </a:lnTo>
                <a:lnTo>
                  <a:pt x="188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1" name="Google Shape;2521;p57"/>
          <p:cNvSpPr/>
          <p:nvPr/>
        </p:nvSpPr>
        <p:spPr>
          <a:xfrm flipH="1">
            <a:off x="8685500" y="1344075"/>
            <a:ext cx="577789" cy="1900756"/>
          </a:xfrm>
          <a:custGeom>
            <a:avLst/>
            <a:gdLst/>
            <a:ahLst/>
            <a:cxnLst/>
            <a:rect l="l" t="t" r="r" b="b"/>
            <a:pathLst>
              <a:path w="18039" h="59343" fill="none" extrusionOk="0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2" name="Google Shape;2522;p57"/>
          <p:cNvSpPr/>
          <p:nvPr/>
        </p:nvSpPr>
        <p:spPr>
          <a:xfrm flipH="1">
            <a:off x="2434" y="2384153"/>
            <a:ext cx="302363" cy="2759128"/>
          </a:xfrm>
          <a:custGeom>
            <a:avLst/>
            <a:gdLst/>
            <a:ahLst/>
            <a:cxnLst/>
            <a:rect l="l" t="t" r="r" b="b"/>
            <a:pathLst>
              <a:path w="9440" h="86142" fill="none" extrusionOk="0">
                <a:moveTo>
                  <a:pt x="1" y="86142"/>
                </a:moveTo>
                <a:lnTo>
                  <a:pt x="1" y="1"/>
                </a:lnTo>
                <a:lnTo>
                  <a:pt x="9439" y="1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23" name="Google Shape;2523;p57"/>
          <p:cNvGrpSpPr/>
          <p:nvPr/>
        </p:nvGrpSpPr>
        <p:grpSpPr>
          <a:xfrm flipH="1">
            <a:off x="123058" y="-69083"/>
            <a:ext cx="1422164" cy="425775"/>
            <a:chOff x="7459810" y="1126912"/>
            <a:chExt cx="1422164" cy="425775"/>
          </a:xfrm>
        </p:grpSpPr>
        <p:sp>
          <p:nvSpPr>
            <p:cNvPr id="2524" name="Google Shape;2524;p57"/>
            <p:cNvSpPr/>
            <p:nvPr/>
          </p:nvSpPr>
          <p:spPr>
            <a:xfrm>
              <a:off x="882252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57"/>
            <p:cNvSpPr/>
            <p:nvPr/>
          </p:nvSpPr>
          <p:spPr>
            <a:xfrm>
              <a:off x="8595338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57"/>
            <p:cNvSpPr/>
            <p:nvPr/>
          </p:nvSpPr>
          <p:spPr>
            <a:xfrm>
              <a:off x="8368469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57"/>
            <p:cNvSpPr/>
            <p:nvPr/>
          </p:nvSpPr>
          <p:spPr>
            <a:xfrm>
              <a:off x="8141312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57"/>
            <p:cNvSpPr/>
            <p:nvPr/>
          </p:nvSpPr>
          <p:spPr>
            <a:xfrm>
              <a:off x="791415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57"/>
            <p:cNvSpPr/>
            <p:nvPr/>
          </p:nvSpPr>
          <p:spPr>
            <a:xfrm>
              <a:off x="7686967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57"/>
            <p:cNvSpPr/>
            <p:nvPr/>
          </p:nvSpPr>
          <p:spPr>
            <a:xfrm>
              <a:off x="7459810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57"/>
            <p:cNvSpPr/>
            <p:nvPr/>
          </p:nvSpPr>
          <p:spPr>
            <a:xfrm>
              <a:off x="882252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57"/>
            <p:cNvSpPr/>
            <p:nvPr/>
          </p:nvSpPr>
          <p:spPr>
            <a:xfrm>
              <a:off x="8595338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57"/>
            <p:cNvSpPr/>
            <p:nvPr/>
          </p:nvSpPr>
          <p:spPr>
            <a:xfrm>
              <a:off x="8368469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57"/>
            <p:cNvSpPr/>
            <p:nvPr/>
          </p:nvSpPr>
          <p:spPr>
            <a:xfrm>
              <a:off x="8141312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57"/>
            <p:cNvSpPr/>
            <p:nvPr/>
          </p:nvSpPr>
          <p:spPr>
            <a:xfrm>
              <a:off x="791415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57"/>
            <p:cNvSpPr/>
            <p:nvPr/>
          </p:nvSpPr>
          <p:spPr>
            <a:xfrm>
              <a:off x="7686967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57"/>
            <p:cNvSpPr/>
            <p:nvPr/>
          </p:nvSpPr>
          <p:spPr>
            <a:xfrm>
              <a:off x="7459810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57"/>
            <p:cNvSpPr/>
            <p:nvPr/>
          </p:nvSpPr>
          <p:spPr>
            <a:xfrm>
              <a:off x="882252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57"/>
            <p:cNvSpPr/>
            <p:nvPr/>
          </p:nvSpPr>
          <p:spPr>
            <a:xfrm>
              <a:off x="8595338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57"/>
            <p:cNvSpPr/>
            <p:nvPr/>
          </p:nvSpPr>
          <p:spPr>
            <a:xfrm>
              <a:off x="8368469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57"/>
            <p:cNvSpPr/>
            <p:nvPr/>
          </p:nvSpPr>
          <p:spPr>
            <a:xfrm>
              <a:off x="8141312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57"/>
            <p:cNvSpPr/>
            <p:nvPr/>
          </p:nvSpPr>
          <p:spPr>
            <a:xfrm>
              <a:off x="791415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57"/>
            <p:cNvSpPr/>
            <p:nvPr/>
          </p:nvSpPr>
          <p:spPr>
            <a:xfrm>
              <a:off x="7686967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57"/>
            <p:cNvSpPr/>
            <p:nvPr/>
          </p:nvSpPr>
          <p:spPr>
            <a:xfrm>
              <a:off x="7459810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5" name="Google Shape;2545;p57"/>
          <p:cNvGrpSpPr/>
          <p:nvPr/>
        </p:nvGrpSpPr>
        <p:grpSpPr>
          <a:xfrm flipH="1">
            <a:off x="8568622" y="1557235"/>
            <a:ext cx="426095" cy="1195007"/>
            <a:chOff x="268563" y="1557235"/>
            <a:chExt cx="426095" cy="1195007"/>
          </a:xfrm>
        </p:grpSpPr>
        <p:sp>
          <p:nvSpPr>
            <p:cNvPr id="2546" name="Google Shape;2546;p57"/>
            <p:cNvSpPr/>
            <p:nvPr/>
          </p:nvSpPr>
          <p:spPr>
            <a:xfrm>
              <a:off x="268563" y="1557235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57"/>
            <p:cNvSpPr/>
            <p:nvPr/>
          </p:nvSpPr>
          <p:spPr>
            <a:xfrm>
              <a:off x="268563" y="1784391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57"/>
            <p:cNvSpPr/>
            <p:nvPr/>
          </p:nvSpPr>
          <p:spPr>
            <a:xfrm>
              <a:off x="268563" y="2011548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57"/>
            <p:cNvSpPr/>
            <p:nvPr/>
          </p:nvSpPr>
          <p:spPr>
            <a:xfrm>
              <a:off x="268563" y="223873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57"/>
            <p:cNvSpPr/>
            <p:nvPr/>
          </p:nvSpPr>
          <p:spPr>
            <a:xfrm>
              <a:off x="268563" y="2465894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57"/>
            <p:cNvSpPr/>
            <p:nvPr/>
          </p:nvSpPr>
          <p:spPr>
            <a:xfrm>
              <a:off x="268563" y="2693050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57"/>
            <p:cNvSpPr/>
            <p:nvPr/>
          </p:nvSpPr>
          <p:spPr>
            <a:xfrm>
              <a:off x="452030" y="1557235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57"/>
            <p:cNvSpPr/>
            <p:nvPr/>
          </p:nvSpPr>
          <p:spPr>
            <a:xfrm>
              <a:off x="452030" y="1784391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57"/>
            <p:cNvSpPr/>
            <p:nvPr/>
          </p:nvSpPr>
          <p:spPr>
            <a:xfrm>
              <a:off x="452030" y="2011548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57"/>
            <p:cNvSpPr/>
            <p:nvPr/>
          </p:nvSpPr>
          <p:spPr>
            <a:xfrm>
              <a:off x="452030" y="223873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57"/>
            <p:cNvSpPr/>
            <p:nvPr/>
          </p:nvSpPr>
          <p:spPr>
            <a:xfrm>
              <a:off x="452030" y="2465894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57"/>
            <p:cNvSpPr/>
            <p:nvPr/>
          </p:nvSpPr>
          <p:spPr>
            <a:xfrm>
              <a:off x="452030" y="2693050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57"/>
            <p:cNvSpPr/>
            <p:nvPr/>
          </p:nvSpPr>
          <p:spPr>
            <a:xfrm>
              <a:off x="635466" y="1557235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57"/>
            <p:cNvSpPr/>
            <p:nvPr/>
          </p:nvSpPr>
          <p:spPr>
            <a:xfrm>
              <a:off x="635466" y="1784391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57"/>
            <p:cNvSpPr/>
            <p:nvPr/>
          </p:nvSpPr>
          <p:spPr>
            <a:xfrm>
              <a:off x="635466" y="2011548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57"/>
            <p:cNvSpPr/>
            <p:nvPr/>
          </p:nvSpPr>
          <p:spPr>
            <a:xfrm>
              <a:off x="635466" y="223873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57"/>
            <p:cNvSpPr/>
            <p:nvPr/>
          </p:nvSpPr>
          <p:spPr>
            <a:xfrm>
              <a:off x="635466" y="2465894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57"/>
            <p:cNvSpPr/>
            <p:nvPr/>
          </p:nvSpPr>
          <p:spPr>
            <a:xfrm>
              <a:off x="635466" y="2693050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4" name="Google Shape;2564;p57"/>
          <p:cNvGrpSpPr/>
          <p:nvPr/>
        </p:nvGrpSpPr>
        <p:grpSpPr>
          <a:xfrm flipH="1">
            <a:off x="-6" y="4351749"/>
            <a:ext cx="609243" cy="513505"/>
            <a:chOff x="4534959" y="3244799"/>
            <a:chExt cx="609243" cy="513505"/>
          </a:xfrm>
        </p:grpSpPr>
        <p:sp>
          <p:nvSpPr>
            <p:cNvPr id="2565" name="Google Shape;2565;p57"/>
            <p:cNvSpPr/>
            <p:nvPr/>
          </p:nvSpPr>
          <p:spPr>
            <a:xfrm>
              <a:off x="4534959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57"/>
            <p:cNvSpPr/>
            <p:nvPr/>
          </p:nvSpPr>
          <p:spPr>
            <a:xfrm>
              <a:off x="4534959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57"/>
            <p:cNvSpPr/>
            <p:nvPr/>
          </p:nvSpPr>
          <p:spPr>
            <a:xfrm>
              <a:off x="4534959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57"/>
            <p:cNvSpPr/>
            <p:nvPr/>
          </p:nvSpPr>
          <p:spPr>
            <a:xfrm>
              <a:off x="4718138" y="3244799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57"/>
            <p:cNvSpPr/>
            <p:nvPr/>
          </p:nvSpPr>
          <p:spPr>
            <a:xfrm>
              <a:off x="4718138" y="3471988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57"/>
            <p:cNvSpPr/>
            <p:nvPr/>
          </p:nvSpPr>
          <p:spPr>
            <a:xfrm>
              <a:off x="4718138" y="369885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57"/>
            <p:cNvSpPr/>
            <p:nvPr/>
          </p:nvSpPr>
          <p:spPr>
            <a:xfrm>
              <a:off x="4901574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57"/>
            <p:cNvSpPr/>
            <p:nvPr/>
          </p:nvSpPr>
          <p:spPr>
            <a:xfrm>
              <a:off x="4901574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57"/>
            <p:cNvSpPr/>
            <p:nvPr/>
          </p:nvSpPr>
          <p:spPr>
            <a:xfrm>
              <a:off x="4901574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57"/>
            <p:cNvSpPr/>
            <p:nvPr/>
          </p:nvSpPr>
          <p:spPr>
            <a:xfrm>
              <a:off x="5085010" y="3244799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57"/>
            <p:cNvSpPr/>
            <p:nvPr/>
          </p:nvSpPr>
          <p:spPr>
            <a:xfrm>
              <a:off x="5085010" y="3471988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57"/>
            <p:cNvSpPr/>
            <p:nvPr/>
          </p:nvSpPr>
          <p:spPr>
            <a:xfrm>
              <a:off x="5085010" y="369885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2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8" name="Google Shape;2578;p5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79" name="Google Shape;2579;p58"/>
          <p:cNvSpPr txBox="1">
            <a:spLocks noGrp="1"/>
          </p:cNvSpPr>
          <p:nvPr>
            <p:ph type="subTitle" idx="1"/>
          </p:nvPr>
        </p:nvSpPr>
        <p:spPr>
          <a:xfrm>
            <a:off x="720000" y="3202017"/>
            <a:ext cx="2336400" cy="52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80" name="Google Shape;2580;p58"/>
          <p:cNvSpPr txBox="1">
            <a:spLocks noGrp="1"/>
          </p:cNvSpPr>
          <p:nvPr>
            <p:ph type="subTitle" idx="2"/>
          </p:nvPr>
        </p:nvSpPr>
        <p:spPr>
          <a:xfrm>
            <a:off x="720000" y="3727942"/>
            <a:ext cx="2336400" cy="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81" name="Google Shape;2581;p58"/>
          <p:cNvSpPr txBox="1">
            <a:spLocks noGrp="1"/>
          </p:cNvSpPr>
          <p:nvPr>
            <p:ph type="subTitle" idx="3"/>
          </p:nvPr>
        </p:nvSpPr>
        <p:spPr>
          <a:xfrm>
            <a:off x="3403800" y="3727942"/>
            <a:ext cx="2336400" cy="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82" name="Google Shape;2582;p58"/>
          <p:cNvSpPr txBox="1">
            <a:spLocks noGrp="1"/>
          </p:cNvSpPr>
          <p:nvPr>
            <p:ph type="subTitle" idx="4"/>
          </p:nvPr>
        </p:nvSpPr>
        <p:spPr>
          <a:xfrm>
            <a:off x="6087600" y="3727942"/>
            <a:ext cx="2336400" cy="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83" name="Google Shape;2583;p58"/>
          <p:cNvSpPr txBox="1">
            <a:spLocks noGrp="1"/>
          </p:cNvSpPr>
          <p:nvPr>
            <p:ph type="subTitle" idx="5"/>
          </p:nvPr>
        </p:nvSpPr>
        <p:spPr>
          <a:xfrm>
            <a:off x="3403800" y="3202017"/>
            <a:ext cx="2336400" cy="52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84" name="Google Shape;2584;p58"/>
          <p:cNvSpPr txBox="1">
            <a:spLocks noGrp="1"/>
          </p:cNvSpPr>
          <p:nvPr>
            <p:ph type="subTitle" idx="6"/>
          </p:nvPr>
        </p:nvSpPr>
        <p:spPr>
          <a:xfrm>
            <a:off x="6087600" y="3202017"/>
            <a:ext cx="2336400" cy="52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85" name="Google Shape;2585;p58"/>
          <p:cNvSpPr>
            <a:spLocks noGrp="1"/>
          </p:cNvSpPr>
          <p:nvPr>
            <p:ph type="pic" idx="7"/>
          </p:nvPr>
        </p:nvSpPr>
        <p:spPr>
          <a:xfrm>
            <a:off x="1048200" y="1520888"/>
            <a:ext cx="1680000" cy="1680000"/>
          </a:xfrm>
          <a:prstGeom prst="rect">
            <a:avLst/>
          </a:prstGeom>
          <a:noFill/>
          <a:ln>
            <a:noFill/>
          </a:ln>
        </p:spPr>
      </p:sp>
      <p:sp>
        <p:nvSpPr>
          <p:cNvPr id="2586" name="Google Shape;2586;p58"/>
          <p:cNvSpPr>
            <a:spLocks noGrp="1"/>
          </p:cNvSpPr>
          <p:nvPr>
            <p:ph type="pic" idx="8"/>
          </p:nvPr>
        </p:nvSpPr>
        <p:spPr>
          <a:xfrm>
            <a:off x="3732000" y="1520888"/>
            <a:ext cx="1680000" cy="1680000"/>
          </a:xfrm>
          <a:prstGeom prst="rect">
            <a:avLst/>
          </a:prstGeom>
          <a:noFill/>
          <a:ln>
            <a:noFill/>
          </a:ln>
        </p:spPr>
      </p:sp>
      <p:sp>
        <p:nvSpPr>
          <p:cNvPr id="2587" name="Google Shape;2587;p58"/>
          <p:cNvSpPr>
            <a:spLocks noGrp="1"/>
          </p:cNvSpPr>
          <p:nvPr>
            <p:ph type="pic" idx="9"/>
          </p:nvPr>
        </p:nvSpPr>
        <p:spPr>
          <a:xfrm>
            <a:off x="6415800" y="1520888"/>
            <a:ext cx="1680000" cy="1680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BLANK_1_1_1_2_1_1">
    <p:spTree>
      <p:nvGrpSpPr>
        <p:cNvPr id="1" name="Shape 2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9" name="Google Shape;2589;p5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90" name="Google Shape;2590;p59"/>
          <p:cNvSpPr txBox="1">
            <a:spLocks noGrp="1"/>
          </p:cNvSpPr>
          <p:nvPr>
            <p:ph type="subTitle" idx="1"/>
          </p:nvPr>
        </p:nvSpPr>
        <p:spPr>
          <a:xfrm>
            <a:off x="1727900" y="3538700"/>
            <a:ext cx="6701100" cy="5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91" name="Google Shape;2591;p59"/>
          <p:cNvSpPr txBox="1">
            <a:spLocks noGrp="1"/>
          </p:cNvSpPr>
          <p:nvPr>
            <p:ph type="subTitle" idx="2"/>
          </p:nvPr>
        </p:nvSpPr>
        <p:spPr>
          <a:xfrm>
            <a:off x="1727900" y="4069100"/>
            <a:ext cx="67011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92" name="Google Shape;2592;p59"/>
          <p:cNvSpPr txBox="1">
            <a:spLocks noGrp="1"/>
          </p:cNvSpPr>
          <p:nvPr>
            <p:ph type="subTitle" idx="3"/>
          </p:nvPr>
        </p:nvSpPr>
        <p:spPr>
          <a:xfrm>
            <a:off x="1727900" y="2365750"/>
            <a:ext cx="6701100" cy="5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93" name="Google Shape;2593;p59"/>
          <p:cNvSpPr txBox="1">
            <a:spLocks noGrp="1"/>
          </p:cNvSpPr>
          <p:nvPr>
            <p:ph type="subTitle" idx="4"/>
          </p:nvPr>
        </p:nvSpPr>
        <p:spPr>
          <a:xfrm>
            <a:off x="1727900" y="2896150"/>
            <a:ext cx="67011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94" name="Google Shape;2594;p59"/>
          <p:cNvSpPr txBox="1">
            <a:spLocks noGrp="1"/>
          </p:cNvSpPr>
          <p:nvPr>
            <p:ph type="subTitle" idx="5"/>
          </p:nvPr>
        </p:nvSpPr>
        <p:spPr>
          <a:xfrm>
            <a:off x="1727900" y="1183800"/>
            <a:ext cx="6701100" cy="5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95" name="Google Shape;2595;p59"/>
          <p:cNvSpPr txBox="1">
            <a:spLocks noGrp="1"/>
          </p:cNvSpPr>
          <p:nvPr>
            <p:ph type="subTitle" idx="6"/>
          </p:nvPr>
        </p:nvSpPr>
        <p:spPr>
          <a:xfrm>
            <a:off x="1727900" y="1723200"/>
            <a:ext cx="67011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2596" name="Google Shape;2596;p59"/>
          <p:cNvGrpSpPr/>
          <p:nvPr/>
        </p:nvGrpSpPr>
        <p:grpSpPr>
          <a:xfrm rot="10800000">
            <a:off x="118623" y="4786593"/>
            <a:ext cx="1422164" cy="425775"/>
            <a:chOff x="7459810" y="1126912"/>
            <a:chExt cx="1422164" cy="425775"/>
          </a:xfrm>
        </p:grpSpPr>
        <p:sp>
          <p:nvSpPr>
            <p:cNvPr id="2597" name="Google Shape;2597;p59"/>
            <p:cNvSpPr/>
            <p:nvPr/>
          </p:nvSpPr>
          <p:spPr>
            <a:xfrm>
              <a:off x="882252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59"/>
            <p:cNvSpPr/>
            <p:nvPr/>
          </p:nvSpPr>
          <p:spPr>
            <a:xfrm>
              <a:off x="8595338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59"/>
            <p:cNvSpPr/>
            <p:nvPr/>
          </p:nvSpPr>
          <p:spPr>
            <a:xfrm>
              <a:off x="8368469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59"/>
            <p:cNvSpPr/>
            <p:nvPr/>
          </p:nvSpPr>
          <p:spPr>
            <a:xfrm>
              <a:off x="8141312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59"/>
            <p:cNvSpPr/>
            <p:nvPr/>
          </p:nvSpPr>
          <p:spPr>
            <a:xfrm>
              <a:off x="791415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59"/>
            <p:cNvSpPr/>
            <p:nvPr/>
          </p:nvSpPr>
          <p:spPr>
            <a:xfrm>
              <a:off x="7686967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59"/>
            <p:cNvSpPr/>
            <p:nvPr/>
          </p:nvSpPr>
          <p:spPr>
            <a:xfrm>
              <a:off x="7459810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59"/>
            <p:cNvSpPr/>
            <p:nvPr/>
          </p:nvSpPr>
          <p:spPr>
            <a:xfrm>
              <a:off x="882252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59"/>
            <p:cNvSpPr/>
            <p:nvPr/>
          </p:nvSpPr>
          <p:spPr>
            <a:xfrm>
              <a:off x="8595338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59"/>
            <p:cNvSpPr/>
            <p:nvPr/>
          </p:nvSpPr>
          <p:spPr>
            <a:xfrm>
              <a:off x="8368469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59"/>
            <p:cNvSpPr/>
            <p:nvPr/>
          </p:nvSpPr>
          <p:spPr>
            <a:xfrm>
              <a:off x="8141312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59"/>
            <p:cNvSpPr/>
            <p:nvPr/>
          </p:nvSpPr>
          <p:spPr>
            <a:xfrm>
              <a:off x="791415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59"/>
            <p:cNvSpPr/>
            <p:nvPr/>
          </p:nvSpPr>
          <p:spPr>
            <a:xfrm>
              <a:off x="7686967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59"/>
            <p:cNvSpPr/>
            <p:nvPr/>
          </p:nvSpPr>
          <p:spPr>
            <a:xfrm>
              <a:off x="7459810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59"/>
            <p:cNvSpPr/>
            <p:nvPr/>
          </p:nvSpPr>
          <p:spPr>
            <a:xfrm>
              <a:off x="882252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59"/>
            <p:cNvSpPr/>
            <p:nvPr/>
          </p:nvSpPr>
          <p:spPr>
            <a:xfrm>
              <a:off x="8595338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59"/>
            <p:cNvSpPr/>
            <p:nvPr/>
          </p:nvSpPr>
          <p:spPr>
            <a:xfrm>
              <a:off x="8368469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59"/>
            <p:cNvSpPr/>
            <p:nvPr/>
          </p:nvSpPr>
          <p:spPr>
            <a:xfrm>
              <a:off x="8141312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59"/>
            <p:cNvSpPr/>
            <p:nvPr/>
          </p:nvSpPr>
          <p:spPr>
            <a:xfrm>
              <a:off x="791415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59"/>
            <p:cNvSpPr/>
            <p:nvPr/>
          </p:nvSpPr>
          <p:spPr>
            <a:xfrm>
              <a:off x="7686967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59"/>
            <p:cNvSpPr/>
            <p:nvPr/>
          </p:nvSpPr>
          <p:spPr>
            <a:xfrm>
              <a:off x="7459810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8" name="Google Shape;2618;p59"/>
          <p:cNvGrpSpPr/>
          <p:nvPr/>
        </p:nvGrpSpPr>
        <p:grpSpPr>
          <a:xfrm rot="10800000">
            <a:off x="-2175" y="-98780"/>
            <a:ext cx="609243" cy="513505"/>
            <a:chOff x="4534959" y="3244799"/>
            <a:chExt cx="609243" cy="513505"/>
          </a:xfrm>
        </p:grpSpPr>
        <p:sp>
          <p:nvSpPr>
            <p:cNvPr id="2619" name="Google Shape;2619;p59"/>
            <p:cNvSpPr/>
            <p:nvPr/>
          </p:nvSpPr>
          <p:spPr>
            <a:xfrm>
              <a:off x="4534959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59"/>
            <p:cNvSpPr/>
            <p:nvPr/>
          </p:nvSpPr>
          <p:spPr>
            <a:xfrm>
              <a:off x="4534959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59"/>
            <p:cNvSpPr/>
            <p:nvPr/>
          </p:nvSpPr>
          <p:spPr>
            <a:xfrm>
              <a:off x="4534959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59"/>
            <p:cNvSpPr/>
            <p:nvPr/>
          </p:nvSpPr>
          <p:spPr>
            <a:xfrm>
              <a:off x="4718138" y="3244799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59"/>
            <p:cNvSpPr/>
            <p:nvPr/>
          </p:nvSpPr>
          <p:spPr>
            <a:xfrm>
              <a:off x="4718138" y="3471988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59"/>
            <p:cNvSpPr/>
            <p:nvPr/>
          </p:nvSpPr>
          <p:spPr>
            <a:xfrm>
              <a:off x="4718138" y="369885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59"/>
            <p:cNvSpPr/>
            <p:nvPr/>
          </p:nvSpPr>
          <p:spPr>
            <a:xfrm>
              <a:off x="4901574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59"/>
            <p:cNvSpPr/>
            <p:nvPr/>
          </p:nvSpPr>
          <p:spPr>
            <a:xfrm>
              <a:off x="4901574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59"/>
            <p:cNvSpPr/>
            <p:nvPr/>
          </p:nvSpPr>
          <p:spPr>
            <a:xfrm>
              <a:off x="4901574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59"/>
            <p:cNvSpPr/>
            <p:nvPr/>
          </p:nvSpPr>
          <p:spPr>
            <a:xfrm>
              <a:off x="5085010" y="3244799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59"/>
            <p:cNvSpPr/>
            <p:nvPr/>
          </p:nvSpPr>
          <p:spPr>
            <a:xfrm>
              <a:off x="5085010" y="3471988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59"/>
            <p:cNvSpPr/>
            <p:nvPr/>
          </p:nvSpPr>
          <p:spPr>
            <a:xfrm>
              <a:off x="5085010" y="369885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31" name="Google Shape;2631;p59"/>
          <p:cNvSpPr/>
          <p:nvPr/>
        </p:nvSpPr>
        <p:spPr>
          <a:xfrm rot="5400000" flipH="1">
            <a:off x="-728393" y="2314857"/>
            <a:ext cx="1793990" cy="480947"/>
          </a:xfrm>
          <a:custGeom>
            <a:avLst/>
            <a:gdLst/>
            <a:ahLst/>
            <a:cxnLst/>
            <a:rect l="l" t="t" r="r" b="b"/>
            <a:pathLst>
              <a:path w="26461" h="5737" fill="none" extrusionOk="0">
                <a:moveTo>
                  <a:pt x="26460" y="0"/>
                </a:moveTo>
                <a:lnTo>
                  <a:pt x="0" y="0"/>
                </a:lnTo>
                <a:lnTo>
                  <a:pt x="0" y="5736"/>
                </a:lnTo>
                <a:lnTo>
                  <a:pt x="26460" y="5736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2" name="Google Shape;2632;p59"/>
          <p:cNvSpPr/>
          <p:nvPr/>
        </p:nvSpPr>
        <p:spPr>
          <a:xfrm rot="10800000">
            <a:off x="8428922" y="62"/>
            <a:ext cx="715066" cy="534723"/>
          </a:xfrm>
          <a:custGeom>
            <a:avLst/>
            <a:gdLst/>
            <a:ahLst/>
            <a:cxnLst/>
            <a:rect l="l" t="t" r="r" b="b"/>
            <a:pathLst>
              <a:path w="54357" h="47925" extrusionOk="0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3" name="Google Shape;2633;p59"/>
          <p:cNvSpPr/>
          <p:nvPr/>
        </p:nvSpPr>
        <p:spPr>
          <a:xfrm rot="10800000">
            <a:off x="6164569" y="4692721"/>
            <a:ext cx="2977156" cy="465181"/>
          </a:xfrm>
          <a:custGeom>
            <a:avLst/>
            <a:gdLst/>
            <a:ahLst/>
            <a:cxnLst/>
            <a:rect l="l" t="t" r="r" b="b"/>
            <a:pathLst>
              <a:path w="92949" h="28227" extrusionOk="0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34" name="Google Shape;2634;p59"/>
          <p:cNvGrpSpPr/>
          <p:nvPr/>
        </p:nvGrpSpPr>
        <p:grpSpPr>
          <a:xfrm rot="10800000">
            <a:off x="8577077" y="1727818"/>
            <a:ext cx="426095" cy="1195007"/>
            <a:chOff x="268563" y="1557235"/>
            <a:chExt cx="426095" cy="1195007"/>
          </a:xfrm>
        </p:grpSpPr>
        <p:sp>
          <p:nvSpPr>
            <p:cNvPr id="2635" name="Google Shape;2635;p59"/>
            <p:cNvSpPr/>
            <p:nvPr/>
          </p:nvSpPr>
          <p:spPr>
            <a:xfrm>
              <a:off x="268563" y="1557235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59"/>
            <p:cNvSpPr/>
            <p:nvPr/>
          </p:nvSpPr>
          <p:spPr>
            <a:xfrm>
              <a:off x="268563" y="1784391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59"/>
            <p:cNvSpPr/>
            <p:nvPr/>
          </p:nvSpPr>
          <p:spPr>
            <a:xfrm>
              <a:off x="268563" y="2011548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59"/>
            <p:cNvSpPr/>
            <p:nvPr/>
          </p:nvSpPr>
          <p:spPr>
            <a:xfrm>
              <a:off x="268563" y="223873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59"/>
            <p:cNvSpPr/>
            <p:nvPr/>
          </p:nvSpPr>
          <p:spPr>
            <a:xfrm>
              <a:off x="268563" y="2465894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59"/>
            <p:cNvSpPr/>
            <p:nvPr/>
          </p:nvSpPr>
          <p:spPr>
            <a:xfrm>
              <a:off x="268563" y="2693050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59"/>
            <p:cNvSpPr/>
            <p:nvPr/>
          </p:nvSpPr>
          <p:spPr>
            <a:xfrm>
              <a:off x="452030" y="1557235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59"/>
            <p:cNvSpPr/>
            <p:nvPr/>
          </p:nvSpPr>
          <p:spPr>
            <a:xfrm>
              <a:off x="452030" y="1784391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59"/>
            <p:cNvSpPr/>
            <p:nvPr/>
          </p:nvSpPr>
          <p:spPr>
            <a:xfrm>
              <a:off x="452030" y="2011548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59"/>
            <p:cNvSpPr/>
            <p:nvPr/>
          </p:nvSpPr>
          <p:spPr>
            <a:xfrm>
              <a:off x="452030" y="223873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59"/>
            <p:cNvSpPr/>
            <p:nvPr/>
          </p:nvSpPr>
          <p:spPr>
            <a:xfrm>
              <a:off x="452030" y="2465894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59"/>
            <p:cNvSpPr/>
            <p:nvPr/>
          </p:nvSpPr>
          <p:spPr>
            <a:xfrm>
              <a:off x="452030" y="2693050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59"/>
            <p:cNvSpPr/>
            <p:nvPr/>
          </p:nvSpPr>
          <p:spPr>
            <a:xfrm>
              <a:off x="635466" y="1557235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59"/>
            <p:cNvSpPr/>
            <p:nvPr/>
          </p:nvSpPr>
          <p:spPr>
            <a:xfrm>
              <a:off x="635466" y="1784391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59"/>
            <p:cNvSpPr/>
            <p:nvPr/>
          </p:nvSpPr>
          <p:spPr>
            <a:xfrm>
              <a:off x="635466" y="2011548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59"/>
            <p:cNvSpPr/>
            <p:nvPr/>
          </p:nvSpPr>
          <p:spPr>
            <a:xfrm>
              <a:off x="635466" y="223873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59"/>
            <p:cNvSpPr/>
            <p:nvPr/>
          </p:nvSpPr>
          <p:spPr>
            <a:xfrm>
              <a:off x="635466" y="2465894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59"/>
            <p:cNvSpPr/>
            <p:nvPr/>
          </p:nvSpPr>
          <p:spPr>
            <a:xfrm>
              <a:off x="635466" y="2693050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2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4" name="Google Shape;2654;p60"/>
          <p:cNvSpPr txBox="1">
            <a:spLocks noGrp="1"/>
          </p:cNvSpPr>
          <p:nvPr>
            <p:ph type="subTitle" idx="1"/>
          </p:nvPr>
        </p:nvSpPr>
        <p:spPr>
          <a:xfrm>
            <a:off x="1368549" y="1738975"/>
            <a:ext cx="2521800" cy="5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55" name="Google Shape;2655;p60"/>
          <p:cNvSpPr txBox="1">
            <a:spLocks noGrp="1"/>
          </p:cNvSpPr>
          <p:nvPr>
            <p:ph type="subTitle" idx="2"/>
          </p:nvPr>
        </p:nvSpPr>
        <p:spPr>
          <a:xfrm>
            <a:off x="1368549" y="2269375"/>
            <a:ext cx="2521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56" name="Google Shape;2656;p60"/>
          <p:cNvSpPr txBox="1">
            <a:spLocks noGrp="1"/>
          </p:cNvSpPr>
          <p:nvPr>
            <p:ph type="subTitle" idx="3"/>
          </p:nvPr>
        </p:nvSpPr>
        <p:spPr>
          <a:xfrm>
            <a:off x="5253716" y="2269375"/>
            <a:ext cx="2521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57" name="Google Shape;2657;p60"/>
          <p:cNvSpPr txBox="1">
            <a:spLocks noGrp="1"/>
          </p:cNvSpPr>
          <p:nvPr>
            <p:ph type="subTitle" idx="4"/>
          </p:nvPr>
        </p:nvSpPr>
        <p:spPr>
          <a:xfrm>
            <a:off x="1368549" y="3659300"/>
            <a:ext cx="2521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58" name="Google Shape;2658;p60"/>
          <p:cNvSpPr txBox="1">
            <a:spLocks noGrp="1"/>
          </p:cNvSpPr>
          <p:nvPr>
            <p:ph type="subTitle" idx="5"/>
          </p:nvPr>
        </p:nvSpPr>
        <p:spPr>
          <a:xfrm>
            <a:off x="5253716" y="3659300"/>
            <a:ext cx="2521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59" name="Google Shape;2659;p6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60" name="Google Shape;2660;p60"/>
          <p:cNvSpPr txBox="1">
            <a:spLocks noGrp="1"/>
          </p:cNvSpPr>
          <p:nvPr>
            <p:ph type="subTitle" idx="6"/>
          </p:nvPr>
        </p:nvSpPr>
        <p:spPr>
          <a:xfrm>
            <a:off x="1368560" y="3128900"/>
            <a:ext cx="2521800" cy="5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61" name="Google Shape;2661;p60"/>
          <p:cNvSpPr txBox="1">
            <a:spLocks noGrp="1"/>
          </p:cNvSpPr>
          <p:nvPr>
            <p:ph type="subTitle" idx="7"/>
          </p:nvPr>
        </p:nvSpPr>
        <p:spPr>
          <a:xfrm>
            <a:off x="5253712" y="1738975"/>
            <a:ext cx="2521800" cy="5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62" name="Google Shape;2662;p60"/>
          <p:cNvSpPr txBox="1">
            <a:spLocks noGrp="1"/>
          </p:cNvSpPr>
          <p:nvPr>
            <p:ph type="subTitle" idx="8"/>
          </p:nvPr>
        </p:nvSpPr>
        <p:spPr>
          <a:xfrm>
            <a:off x="5253723" y="3128900"/>
            <a:ext cx="2521800" cy="5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63" name="Google Shape;2663;p60"/>
          <p:cNvSpPr/>
          <p:nvPr/>
        </p:nvSpPr>
        <p:spPr>
          <a:xfrm rot="10800000" flipH="1">
            <a:off x="-6" y="62"/>
            <a:ext cx="715066" cy="534723"/>
          </a:xfrm>
          <a:custGeom>
            <a:avLst/>
            <a:gdLst/>
            <a:ahLst/>
            <a:cxnLst/>
            <a:rect l="l" t="t" r="r" b="b"/>
            <a:pathLst>
              <a:path w="54357" h="47925" extrusionOk="0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4" name="Google Shape;2664;p60"/>
          <p:cNvSpPr/>
          <p:nvPr/>
        </p:nvSpPr>
        <p:spPr>
          <a:xfrm rot="10800000" flipH="1">
            <a:off x="8" y="4692664"/>
            <a:ext cx="2977156" cy="578160"/>
          </a:xfrm>
          <a:custGeom>
            <a:avLst/>
            <a:gdLst/>
            <a:ahLst/>
            <a:cxnLst/>
            <a:rect l="l" t="t" r="r" b="b"/>
            <a:pathLst>
              <a:path w="92949" h="28227" extrusionOk="0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5" name="Google Shape;2665;p60"/>
          <p:cNvSpPr/>
          <p:nvPr/>
        </p:nvSpPr>
        <p:spPr>
          <a:xfrm rot="10800000" flipH="1">
            <a:off x="0" y="1099235"/>
            <a:ext cx="577789" cy="3140432"/>
          </a:xfrm>
          <a:custGeom>
            <a:avLst/>
            <a:gdLst/>
            <a:ahLst/>
            <a:cxnLst/>
            <a:rect l="l" t="t" r="r" b="b"/>
            <a:pathLst>
              <a:path w="18039" h="59343" fill="none" extrusionOk="0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6" name="Google Shape;2666;p60"/>
          <p:cNvSpPr/>
          <p:nvPr/>
        </p:nvSpPr>
        <p:spPr>
          <a:xfrm rot="10800000">
            <a:off x="8685500" y="1898454"/>
            <a:ext cx="577789" cy="1900756"/>
          </a:xfrm>
          <a:custGeom>
            <a:avLst/>
            <a:gdLst/>
            <a:ahLst/>
            <a:cxnLst/>
            <a:rect l="l" t="t" r="r" b="b"/>
            <a:pathLst>
              <a:path w="18039" h="59343" fill="none" extrusionOk="0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67" name="Google Shape;2667;p60"/>
          <p:cNvGrpSpPr/>
          <p:nvPr/>
        </p:nvGrpSpPr>
        <p:grpSpPr>
          <a:xfrm rot="10800000" flipH="1">
            <a:off x="7600936" y="4786618"/>
            <a:ext cx="1422164" cy="425775"/>
            <a:chOff x="7459810" y="1126912"/>
            <a:chExt cx="1422164" cy="425775"/>
          </a:xfrm>
        </p:grpSpPr>
        <p:sp>
          <p:nvSpPr>
            <p:cNvPr id="2668" name="Google Shape;2668;p60"/>
            <p:cNvSpPr/>
            <p:nvPr/>
          </p:nvSpPr>
          <p:spPr>
            <a:xfrm>
              <a:off x="882252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60"/>
            <p:cNvSpPr/>
            <p:nvPr/>
          </p:nvSpPr>
          <p:spPr>
            <a:xfrm>
              <a:off x="8595338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60"/>
            <p:cNvSpPr/>
            <p:nvPr/>
          </p:nvSpPr>
          <p:spPr>
            <a:xfrm>
              <a:off x="8368469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60"/>
            <p:cNvSpPr/>
            <p:nvPr/>
          </p:nvSpPr>
          <p:spPr>
            <a:xfrm>
              <a:off x="8141312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60"/>
            <p:cNvSpPr/>
            <p:nvPr/>
          </p:nvSpPr>
          <p:spPr>
            <a:xfrm>
              <a:off x="791415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60"/>
            <p:cNvSpPr/>
            <p:nvPr/>
          </p:nvSpPr>
          <p:spPr>
            <a:xfrm>
              <a:off x="7686967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60"/>
            <p:cNvSpPr/>
            <p:nvPr/>
          </p:nvSpPr>
          <p:spPr>
            <a:xfrm>
              <a:off x="7459810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60"/>
            <p:cNvSpPr/>
            <p:nvPr/>
          </p:nvSpPr>
          <p:spPr>
            <a:xfrm>
              <a:off x="882252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60"/>
            <p:cNvSpPr/>
            <p:nvPr/>
          </p:nvSpPr>
          <p:spPr>
            <a:xfrm>
              <a:off x="8595338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60"/>
            <p:cNvSpPr/>
            <p:nvPr/>
          </p:nvSpPr>
          <p:spPr>
            <a:xfrm>
              <a:off x="8368469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60"/>
            <p:cNvSpPr/>
            <p:nvPr/>
          </p:nvSpPr>
          <p:spPr>
            <a:xfrm>
              <a:off x="8141312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60"/>
            <p:cNvSpPr/>
            <p:nvPr/>
          </p:nvSpPr>
          <p:spPr>
            <a:xfrm>
              <a:off x="791415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60"/>
            <p:cNvSpPr/>
            <p:nvPr/>
          </p:nvSpPr>
          <p:spPr>
            <a:xfrm>
              <a:off x="7686967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60"/>
            <p:cNvSpPr/>
            <p:nvPr/>
          </p:nvSpPr>
          <p:spPr>
            <a:xfrm>
              <a:off x="7459810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60"/>
            <p:cNvSpPr/>
            <p:nvPr/>
          </p:nvSpPr>
          <p:spPr>
            <a:xfrm>
              <a:off x="882252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60"/>
            <p:cNvSpPr/>
            <p:nvPr/>
          </p:nvSpPr>
          <p:spPr>
            <a:xfrm>
              <a:off x="8595338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60"/>
            <p:cNvSpPr/>
            <p:nvPr/>
          </p:nvSpPr>
          <p:spPr>
            <a:xfrm>
              <a:off x="8368469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60"/>
            <p:cNvSpPr/>
            <p:nvPr/>
          </p:nvSpPr>
          <p:spPr>
            <a:xfrm>
              <a:off x="8141312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60"/>
            <p:cNvSpPr/>
            <p:nvPr/>
          </p:nvSpPr>
          <p:spPr>
            <a:xfrm>
              <a:off x="791415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60"/>
            <p:cNvSpPr/>
            <p:nvPr/>
          </p:nvSpPr>
          <p:spPr>
            <a:xfrm>
              <a:off x="7686967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60"/>
            <p:cNvSpPr/>
            <p:nvPr/>
          </p:nvSpPr>
          <p:spPr>
            <a:xfrm>
              <a:off x="7459810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9" name="Google Shape;2689;p60"/>
          <p:cNvGrpSpPr/>
          <p:nvPr/>
        </p:nvGrpSpPr>
        <p:grpSpPr>
          <a:xfrm rot="10800000">
            <a:off x="8568622" y="2391043"/>
            <a:ext cx="426095" cy="1195007"/>
            <a:chOff x="268563" y="1557235"/>
            <a:chExt cx="426095" cy="1195007"/>
          </a:xfrm>
        </p:grpSpPr>
        <p:sp>
          <p:nvSpPr>
            <p:cNvPr id="2690" name="Google Shape;2690;p60"/>
            <p:cNvSpPr/>
            <p:nvPr/>
          </p:nvSpPr>
          <p:spPr>
            <a:xfrm>
              <a:off x="268563" y="1557235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60"/>
            <p:cNvSpPr/>
            <p:nvPr/>
          </p:nvSpPr>
          <p:spPr>
            <a:xfrm>
              <a:off x="268563" y="1784391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60"/>
            <p:cNvSpPr/>
            <p:nvPr/>
          </p:nvSpPr>
          <p:spPr>
            <a:xfrm>
              <a:off x="268563" y="2011548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60"/>
            <p:cNvSpPr/>
            <p:nvPr/>
          </p:nvSpPr>
          <p:spPr>
            <a:xfrm>
              <a:off x="268563" y="223873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60"/>
            <p:cNvSpPr/>
            <p:nvPr/>
          </p:nvSpPr>
          <p:spPr>
            <a:xfrm>
              <a:off x="268563" y="2465894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60"/>
            <p:cNvSpPr/>
            <p:nvPr/>
          </p:nvSpPr>
          <p:spPr>
            <a:xfrm>
              <a:off x="268563" y="2693050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60"/>
            <p:cNvSpPr/>
            <p:nvPr/>
          </p:nvSpPr>
          <p:spPr>
            <a:xfrm>
              <a:off x="452030" y="1557235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60"/>
            <p:cNvSpPr/>
            <p:nvPr/>
          </p:nvSpPr>
          <p:spPr>
            <a:xfrm>
              <a:off x="452030" y="1784391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60"/>
            <p:cNvSpPr/>
            <p:nvPr/>
          </p:nvSpPr>
          <p:spPr>
            <a:xfrm>
              <a:off x="452030" y="2011548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60"/>
            <p:cNvSpPr/>
            <p:nvPr/>
          </p:nvSpPr>
          <p:spPr>
            <a:xfrm>
              <a:off x="452030" y="223873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60"/>
            <p:cNvSpPr/>
            <p:nvPr/>
          </p:nvSpPr>
          <p:spPr>
            <a:xfrm>
              <a:off x="452030" y="2465894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60"/>
            <p:cNvSpPr/>
            <p:nvPr/>
          </p:nvSpPr>
          <p:spPr>
            <a:xfrm>
              <a:off x="452030" y="2693050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60"/>
            <p:cNvSpPr/>
            <p:nvPr/>
          </p:nvSpPr>
          <p:spPr>
            <a:xfrm>
              <a:off x="635466" y="1557235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0"/>
            <p:cNvSpPr/>
            <p:nvPr/>
          </p:nvSpPr>
          <p:spPr>
            <a:xfrm>
              <a:off x="635466" y="1784391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0"/>
            <p:cNvSpPr/>
            <p:nvPr/>
          </p:nvSpPr>
          <p:spPr>
            <a:xfrm>
              <a:off x="635466" y="2011548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0"/>
            <p:cNvSpPr/>
            <p:nvPr/>
          </p:nvSpPr>
          <p:spPr>
            <a:xfrm>
              <a:off x="635466" y="223873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0"/>
            <p:cNvSpPr/>
            <p:nvPr/>
          </p:nvSpPr>
          <p:spPr>
            <a:xfrm>
              <a:off x="635466" y="2465894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0"/>
            <p:cNvSpPr/>
            <p:nvPr/>
          </p:nvSpPr>
          <p:spPr>
            <a:xfrm>
              <a:off x="635466" y="2693050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8" name="Google Shape;2708;p60"/>
          <p:cNvGrpSpPr/>
          <p:nvPr/>
        </p:nvGrpSpPr>
        <p:grpSpPr>
          <a:xfrm rot="10800000" flipH="1">
            <a:off x="8536915" y="-96691"/>
            <a:ext cx="609243" cy="513505"/>
            <a:chOff x="4534959" y="3244799"/>
            <a:chExt cx="609243" cy="513505"/>
          </a:xfrm>
        </p:grpSpPr>
        <p:sp>
          <p:nvSpPr>
            <p:cNvPr id="2709" name="Google Shape;2709;p60"/>
            <p:cNvSpPr/>
            <p:nvPr/>
          </p:nvSpPr>
          <p:spPr>
            <a:xfrm>
              <a:off x="4534959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0"/>
            <p:cNvSpPr/>
            <p:nvPr/>
          </p:nvSpPr>
          <p:spPr>
            <a:xfrm>
              <a:off x="4534959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0"/>
            <p:cNvSpPr/>
            <p:nvPr/>
          </p:nvSpPr>
          <p:spPr>
            <a:xfrm>
              <a:off x="4534959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0"/>
            <p:cNvSpPr/>
            <p:nvPr/>
          </p:nvSpPr>
          <p:spPr>
            <a:xfrm>
              <a:off x="4718138" y="3244799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0"/>
            <p:cNvSpPr/>
            <p:nvPr/>
          </p:nvSpPr>
          <p:spPr>
            <a:xfrm>
              <a:off x="4718138" y="3471988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0"/>
            <p:cNvSpPr/>
            <p:nvPr/>
          </p:nvSpPr>
          <p:spPr>
            <a:xfrm>
              <a:off x="4718138" y="369885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0"/>
            <p:cNvSpPr/>
            <p:nvPr/>
          </p:nvSpPr>
          <p:spPr>
            <a:xfrm>
              <a:off x="4901574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0"/>
            <p:cNvSpPr/>
            <p:nvPr/>
          </p:nvSpPr>
          <p:spPr>
            <a:xfrm>
              <a:off x="4901574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0"/>
            <p:cNvSpPr/>
            <p:nvPr/>
          </p:nvSpPr>
          <p:spPr>
            <a:xfrm>
              <a:off x="4901574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0"/>
            <p:cNvSpPr/>
            <p:nvPr/>
          </p:nvSpPr>
          <p:spPr>
            <a:xfrm>
              <a:off x="5085010" y="3244799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0"/>
            <p:cNvSpPr/>
            <p:nvPr/>
          </p:nvSpPr>
          <p:spPr>
            <a:xfrm>
              <a:off x="5085010" y="3471988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0"/>
            <p:cNvSpPr/>
            <p:nvPr/>
          </p:nvSpPr>
          <p:spPr>
            <a:xfrm>
              <a:off x="5085010" y="369885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2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2" name="Google Shape;2722;p6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23" name="Google Shape;2723;p61"/>
          <p:cNvSpPr txBox="1">
            <a:spLocks noGrp="1"/>
          </p:cNvSpPr>
          <p:nvPr>
            <p:ph type="subTitle" idx="1"/>
          </p:nvPr>
        </p:nvSpPr>
        <p:spPr>
          <a:xfrm>
            <a:off x="720000" y="2196473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24" name="Google Shape;2724;p61"/>
          <p:cNvSpPr txBox="1">
            <a:spLocks noGrp="1"/>
          </p:cNvSpPr>
          <p:nvPr>
            <p:ph type="subTitle" idx="2"/>
          </p:nvPr>
        </p:nvSpPr>
        <p:spPr>
          <a:xfrm>
            <a:off x="3403800" y="2196473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25" name="Google Shape;2725;p61"/>
          <p:cNvSpPr txBox="1">
            <a:spLocks noGrp="1"/>
          </p:cNvSpPr>
          <p:nvPr>
            <p:ph type="subTitle" idx="3"/>
          </p:nvPr>
        </p:nvSpPr>
        <p:spPr>
          <a:xfrm>
            <a:off x="6087600" y="2196473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26" name="Google Shape;2726;p61"/>
          <p:cNvSpPr txBox="1">
            <a:spLocks noGrp="1"/>
          </p:cNvSpPr>
          <p:nvPr>
            <p:ph type="subTitle" idx="4"/>
          </p:nvPr>
        </p:nvSpPr>
        <p:spPr>
          <a:xfrm>
            <a:off x="720000" y="3851100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27" name="Google Shape;2727;p61"/>
          <p:cNvSpPr txBox="1">
            <a:spLocks noGrp="1"/>
          </p:cNvSpPr>
          <p:nvPr>
            <p:ph type="subTitle" idx="5"/>
          </p:nvPr>
        </p:nvSpPr>
        <p:spPr>
          <a:xfrm>
            <a:off x="3403800" y="3851100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28" name="Google Shape;2728;p61"/>
          <p:cNvSpPr txBox="1">
            <a:spLocks noGrp="1"/>
          </p:cNvSpPr>
          <p:nvPr>
            <p:ph type="subTitle" idx="6"/>
          </p:nvPr>
        </p:nvSpPr>
        <p:spPr>
          <a:xfrm>
            <a:off x="6087600" y="3851100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29" name="Google Shape;2729;p61"/>
          <p:cNvSpPr txBox="1">
            <a:spLocks noGrp="1"/>
          </p:cNvSpPr>
          <p:nvPr>
            <p:ph type="subTitle" idx="7"/>
          </p:nvPr>
        </p:nvSpPr>
        <p:spPr>
          <a:xfrm>
            <a:off x="715100" y="1669525"/>
            <a:ext cx="2336400" cy="529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30" name="Google Shape;2730;p61"/>
          <p:cNvSpPr txBox="1">
            <a:spLocks noGrp="1"/>
          </p:cNvSpPr>
          <p:nvPr>
            <p:ph type="subTitle" idx="8"/>
          </p:nvPr>
        </p:nvSpPr>
        <p:spPr>
          <a:xfrm>
            <a:off x="3403800" y="1669525"/>
            <a:ext cx="2336400" cy="529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31" name="Google Shape;2731;p61"/>
          <p:cNvSpPr txBox="1">
            <a:spLocks noGrp="1"/>
          </p:cNvSpPr>
          <p:nvPr>
            <p:ph type="subTitle" idx="9"/>
          </p:nvPr>
        </p:nvSpPr>
        <p:spPr>
          <a:xfrm>
            <a:off x="6092500" y="1669525"/>
            <a:ext cx="2336400" cy="529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32" name="Google Shape;2732;p61"/>
          <p:cNvSpPr txBox="1">
            <a:spLocks noGrp="1"/>
          </p:cNvSpPr>
          <p:nvPr>
            <p:ph type="subTitle" idx="13"/>
          </p:nvPr>
        </p:nvSpPr>
        <p:spPr>
          <a:xfrm>
            <a:off x="715100" y="3319500"/>
            <a:ext cx="2336400" cy="529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33" name="Google Shape;2733;p61"/>
          <p:cNvSpPr txBox="1">
            <a:spLocks noGrp="1"/>
          </p:cNvSpPr>
          <p:nvPr>
            <p:ph type="subTitle" idx="14"/>
          </p:nvPr>
        </p:nvSpPr>
        <p:spPr>
          <a:xfrm>
            <a:off x="3403800" y="3319500"/>
            <a:ext cx="2336400" cy="529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34" name="Google Shape;2734;p61"/>
          <p:cNvSpPr txBox="1">
            <a:spLocks noGrp="1"/>
          </p:cNvSpPr>
          <p:nvPr>
            <p:ph type="subTitle" idx="15"/>
          </p:nvPr>
        </p:nvSpPr>
        <p:spPr>
          <a:xfrm>
            <a:off x="6092500" y="3319500"/>
            <a:ext cx="2336400" cy="529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35" name="Google Shape;2735;p61"/>
          <p:cNvSpPr/>
          <p:nvPr/>
        </p:nvSpPr>
        <p:spPr>
          <a:xfrm rot="10800000">
            <a:off x="8428922" y="62"/>
            <a:ext cx="715066" cy="534723"/>
          </a:xfrm>
          <a:custGeom>
            <a:avLst/>
            <a:gdLst/>
            <a:ahLst/>
            <a:cxnLst/>
            <a:rect l="l" t="t" r="r" b="b"/>
            <a:pathLst>
              <a:path w="54357" h="47925" extrusionOk="0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6" name="Google Shape;2736;p61"/>
          <p:cNvSpPr/>
          <p:nvPr/>
        </p:nvSpPr>
        <p:spPr>
          <a:xfrm rot="10800000">
            <a:off x="6164569" y="4692721"/>
            <a:ext cx="2977156" cy="465181"/>
          </a:xfrm>
          <a:custGeom>
            <a:avLst/>
            <a:gdLst/>
            <a:ahLst/>
            <a:cxnLst/>
            <a:rect l="l" t="t" r="r" b="b"/>
            <a:pathLst>
              <a:path w="92949" h="28227" extrusionOk="0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37" name="Google Shape;2737;p61"/>
          <p:cNvGrpSpPr/>
          <p:nvPr/>
        </p:nvGrpSpPr>
        <p:grpSpPr>
          <a:xfrm rot="10800000">
            <a:off x="8577077" y="1727818"/>
            <a:ext cx="426095" cy="1195007"/>
            <a:chOff x="268563" y="1557235"/>
            <a:chExt cx="426095" cy="1195007"/>
          </a:xfrm>
        </p:grpSpPr>
        <p:sp>
          <p:nvSpPr>
            <p:cNvPr id="2738" name="Google Shape;2738;p61"/>
            <p:cNvSpPr/>
            <p:nvPr/>
          </p:nvSpPr>
          <p:spPr>
            <a:xfrm>
              <a:off x="268563" y="1557235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61"/>
            <p:cNvSpPr/>
            <p:nvPr/>
          </p:nvSpPr>
          <p:spPr>
            <a:xfrm>
              <a:off x="268563" y="1784391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61"/>
            <p:cNvSpPr/>
            <p:nvPr/>
          </p:nvSpPr>
          <p:spPr>
            <a:xfrm>
              <a:off x="268563" y="2011548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61"/>
            <p:cNvSpPr/>
            <p:nvPr/>
          </p:nvSpPr>
          <p:spPr>
            <a:xfrm>
              <a:off x="268563" y="223873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61"/>
            <p:cNvSpPr/>
            <p:nvPr/>
          </p:nvSpPr>
          <p:spPr>
            <a:xfrm>
              <a:off x="268563" y="2465894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1"/>
            <p:cNvSpPr/>
            <p:nvPr/>
          </p:nvSpPr>
          <p:spPr>
            <a:xfrm>
              <a:off x="268563" y="2693050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61"/>
            <p:cNvSpPr/>
            <p:nvPr/>
          </p:nvSpPr>
          <p:spPr>
            <a:xfrm>
              <a:off x="452030" y="1557235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61"/>
            <p:cNvSpPr/>
            <p:nvPr/>
          </p:nvSpPr>
          <p:spPr>
            <a:xfrm>
              <a:off x="452030" y="1784391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1"/>
            <p:cNvSpPr/>
            <p:nvPr/>
          </p:nvSpPr>
          <p:spPr>
            <a:xfrm>
              <a:off x="452030" y="2011548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1"/>
            <p:cNvSpPr/>
            <p:nvPr/>
          </p:nvSpPr>
          <p:spPr>
            <a:xfrm>
              <a:off x="452030" y="223873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61"/>
            <p:cNvSpPr/>
            <p:nvPr/>
          </p:nvSpPr>
          <p:spPr>
            <a:xfrm>
              <a:off x="452030" y="2465894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61"/>
            <p:cNvSpPr/>
            <p:nvPr/>
          </p:nvSpPr>
          <p:spPr>
            <a:xfrm>
              <a:off x="452030" y="2693050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61"/>
            <p:cNvSpPr/>
            <p:nvPr/>
          </p:nvSpPr>
          <p:spPr>
            <a:xfrm>
              <a:off x="635466" y="1557235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61"/>
            <p:cNvSpPr/>
            <p:nvPr/>
          </p:nvSpPr>
          <p:spPr>
            <a:xfrm>
              <a:off x="635466" y="1784391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61"/>
            <p:cNvSpPr/>
            <p:nvPr/>
          </p:nvSpPr>
          <p:spPr>
            <a:xfrm>
              <a:off x="635466" y="2011548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61"/>
            <p:cNvSpPr/>
            <p:nvPr/>
          </p:nvSpPr>
          <p:spPr>
            <a:xfrm>
              <a:off x="635466" y="223873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61"/>
            <p:cNvSpPr/>
            <p:nvPr/>
          </p:nvSpPr>
          <p:spPr>
            <a:xfrm>
              <a:off x="635466" y="2465894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61"/>
            <p:cNvSpPr/>
            <p:nvPr/>
          </p:nvSpPr>
          <p:spPr>
            <a:xfrm>
              <a:off x="635466" y="2693050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6" name="Google Shape;2756;p61"/>
          <p:cNvGrpSpPr/>
          <p:nvPr/>
        </p:nvGrpSpPr>
        <p:grpSpPr>
          <a:xfrm rot="10800000">
            <a:off x="118623" y="4786593"/>
            <a:ext cx="1422164" cy="425775"/>
            <a:chOff x="7459810" y="1126912"/>
            <a:chExt cx="1422164" cy="425775"/>
          </a:xfrm>
        </p:grpSpPr>
        <p:sp>
          <p:nvSpPr>
            <p:cNvPr id="2757" name="Google Shape;2757;p61"/>
            <p:cNvSpPr/>
            <p:nvPr/>
          </p:nvSpPr>
          <p:spPr>
            <a:xfrm>
              <a:off x="882252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61"/>
            <p:cNvSpPr/>
            <p:nvPr/>
          </p:nvSpPr>
          <p:spPr>
            <a:xfrm>
              <a:off x="8595338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61"/>
            <p:cNvSpPr/>
            <p:nvPr/>
          </p:nvSpPr>
          <p:spPr>
            <a:xfrm>
              <a:off x="8368469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61"/>
            <p:cNvSpPr/>
            <p:nvPr/>
          </p:nvSpPr>
          <p:spPr>
            <a:xfrm>
              <a:off x="8141312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61"/>
            <p:cNvSpPr/>
            <p:nvPr/>
          </p:nvSpPr>
          <p:spPr>
            <a:xfrm>
              <a:off x="791415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61"/>
            <p:cNvSpPr/>
            <p:nvPr/>
          </p:nvSpPr>
          <p:spPr>
            <a:xfrm>
              <a:off x="7686967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61"/>
            <p:cNvSpPr/>
            <p:nvPr/>
          </p:nvSpPr>
          <p:spPr>
            <a:xfrm>
              <a:off x="7459810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61"/>
            <p:cNvSpPr/>
            <p:nvPr/>
          </p:nvSpPr>
          <p:spPr>
            <a:xfrm>
              <a:off x="882252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61"/>
            <p:cNvSpPr/>
            <p:nvPr/>
          </p:nvSpPr>
          <p:spPr>
            <a:xfrm>
              <a:off x="8595338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61"/>
            <p:cNvSpPr/>
            <p:nvPr/>
          </p:nvSpPr>
          <p:spPr>
            <a:xfrm>
              <a:off x="8368469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61"/>
            <p:cNvSpPr/>
            <p:nvPr/>
          </p:nvSpPr>
          <p:spPr>
            <a:xfrm>
              <a:off x="8141312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61"/>
            <p:cNvSpPr/>
            <p:nvPr/>
          </p:nvSpPr>
          <p:spPr>
            <a:xfrm>
              <a:off x="791415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61"/>
            <p:cNvSpPr/>
            <p:nvPr/>
          </p:nvSpPr>
          <p:spPr>
            <a:xfrm>
              <a:off x="7686967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61"/>
            <p:cNvSpPr/>
            <p:nvPr/>
          </p:nvSpPr>
          <p:spPr>
            <a:xfrm>
              <a:off x="7459810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1"/>
            <p:cNvSpPr/>
            <p:nvPr/>
          </p:nvSpPr>
          <p:spPr>
            <a:xfrm>
              <a:off x="882252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61"/>
            <p:cNvSpPr/>
            <p:nvPr/>
          </p:nvSpPr>
          <p:spPr>
            <a:xfrm>
              <a:off x="8595338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61"/>
            <p:cNvSpPr/>
            <p:nvPr/>
          </p:nvSpPr>
          <p:spPr>
            <a:xfrm>
              <a:off x="8368469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61"/>
            <p:cNvSpPr/>
            <p:nvPr/>
          </p:nvSpPr>
          <p:spPr>
            <a:xfrm>
              <a:off x="8141312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61"/>
            <p:cNvSpPr/>
            <p:nvPr/>
          </p:nvSpPr>
          <p:spPr>
            <a:xfrm>
              <a:off x="791415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61"/>
            <p:cNvSpPr/>
            <p:nvPr/>
          </p:nvSpPr>
          <p:spPr>
            <a:xfrm>
              <a:off x="7686967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61"/>
            <p:cNvSpPr/>
            <p:nvPr/>
          </p:nvSpPr>
          <p:spPr>
            <a:xfrm>
              <a:off x="7459810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8" name="Google Shape;2778;p61"/>
          <p:cNvGrpSpPr/>
          <p:nvPr/>
        </p:nvGrpSpPr>
        <p:grpSpPr>
          <a:xfrm rot="10800000">
            <a:off x="-2175" y="-98780"/>
            <a:ext cx="609243" cy="513505"/>
            <a:chOff x="4534959" y="3244799"/>
            <a:chExt cx="609243" cy="513505"/>
          </a:xfrm>
        </p:grpSpPr>
        <p:sp>
          <p:nvSpPr>
            <p:cNvPr id="2779" name="Google Shape;2779;p61"/>
            <p:cNvSpPr/>
            <p:nvPr/>
          </p:nvSpPr>
          <p:spPr>
            <a:xfrm>
              <a:off x="4534959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61"/>
            <p:cNvSpPr/>
            <p:nvPr/>
          </p:nvSpPr>
          <p:spPr>
            <a:xfrm>
              <a:off x="4534959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61"/>
            <p:cNvSpPr/>
            <p:nvPr/>
          </p:nvSpPr>
          <p:spPr>
            <a:xfrm>
              <a:off x="4534959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61"/>
            <p:cNvSpPr/>
            <p:nvPr/>
          </p:nvSpPr>
          <p:spPr>
            <a:xfrm>
              <a:off x="4718138" y="3244799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61"/>
            <p:cNvSpPr/>
            <p:nvPr/>
          </p:nvSpPr>
          <p:spPr>
            <a:xfrm>
              <a:off x="4718138" y="3471988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61"/>
            <p:cNvSpPr/>
            <p:nvPr/>
          </p:nvSpPr>
          <p:spPr>
            <a:xfrm>
              <a:off x="4718138" y="369885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61"/>
            <p:cNvSpPr/>
            <p:nvPr/>
          </p:nvSpPr>
          <p:spPr>
            <a:xfrm>
              <a:off x="4901574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61"/>
            <p:cNvSpPr/>
            <p:nvPr/>
          </p:nvSpPr>
          <p:spPr>
            <a:xfrm>
              <a:off x="4901574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61"/>
            <p:cNvSpPr/>
            <p:nvPr/>
          </p:nvSpPr>
          <p:spPr>
            <a:xfrm>
              <a:off x="4901574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61"/>
            <p:cNvSpPr/>
            <p:nvPr/>
          </p:nvSpPr>
          <p:spPr>
            <a:xfrm>
              <a:off x="5085010" y="3244799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61"/>
            <p:cNvSpPr/>
            <p:nvPr/>
          </p:nvSpPr>
          <p:spPr>
            <a:xfrm>
              <a:off x="5085010" y="3471988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61"/>
            <p:cNvSpPr/>
            <p:nvPr/>
          </p:nvSpPr>
          <p:spPr>
            <a:xfrm>
              <a:off x="5085010" y="369885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1" name="Google Shape;2791;p61"/>
          <p:cNvSpPr/>
          <p:nvPr/>
        </p:nvSpPr>
        <p:spPr>
          <a:xfrm rot="5400000" flipH="1">
            <a:off x="-728393" y="2314857"/>
            <a:ext cx="1793990" cy="480947"/>
          </a:xfrm>
          <a:custGeom>
            <a:avLst/>
            <a:gdLst/>
            <a:ahLst/>
            <a:cxnLst/>
            <a:rect l="l" t="t" r="r" b="b"/>
            <a:pathLst>
              <a:path w="26461" h="5737" fill="none" extrusionOk="0">
                <a:moveTo>
                  <a:pt x="26460" y="0"/>
                </a:moveTo>
                <a:lnTo>
                  <a:pt x="0" y="0"/>
                </a:lnTo>
                <a:lnTo>
                  <a:pt x="0" y="5736"/>
                </a:lnTo>
                <a:lnTo>
                  <a:pt x="26460" y="5736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p62"/>
          <p:cNvSpPr txBox="1">
            <a:spLocks noGrp="1"/>
          </p:cNvSpPr>
          <p:nvPr>
            <p:ph type="title" hasCustomPrompt="1"/>
          </p:nvPr>
        </p:nvSpPr>
        <p:spPr>
          <a:xfrm>
            <a:off x="3561700" y="540000"/>
            <a:ext cx="42576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794" name="Google Shape;2794;p62"/>
          <p:cNvSpPr txBox="1">
            <a:spLocks noGrp="1"/>
          </p:cNvSpPr>
          <p:nvPr>
            <p:ph type="subTitle" idx="1"/>
          </p:nvPr>
        </p:nvSpPr>
        <p:spPr>
          <a:xfrm>
            <a:off x="3561700" y="1246027"/>
            <a:ext cx="42576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95" name="Google Shape;2795;p62"/>
          <p:cNvSpPr txBox="1">
            <a:spLocks noGrp="1"/>
          </p:cNvSpPr>
          <p:nvPr>
            <p:ph type="title" idx="2" hasCustomPrompt="1"/>
          </p:nvPr>
        </p:nvSpPr>
        <p:spPr>
          <a:xfrm>
            <a:off x="3561700" y="1996142"/>
            <a:ext cx="42576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796" name="Google Shape;2796;p62"/>
          <p:cNvSpPr txBox="1">
            <a:spLocks noGrp="1"/>
          </p:cNvSpPr>
          <p:nvPr>
            <p:ph type="subTitle" idx="3"/>
          </p:nvPr>
        </p:nvSpPr>
        <p:spPr>
          <a:xfrm>
            <a:off x="3561700" y="2702169"/>
            <a:ext cx="42576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97" name="Google Shape;2797;p62"/>
          <p:cNvSpPr txBox="1">
            <a:spLocks noGrp="1"/>
          </p:cNvSpPr>
          <p:nvPr>
            <p:ph type="title" idx="4" hasCustomPrompt="1"/>
          </p:nvPr>
        </p:nvSpPr>
        <p:spPr>
          <a:xfrm>
            <a:off x="3561700" y="3452296"/>
            <a:ext cx="42576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798" name="Google Shape;2798;p62"/>
          <p:cNvSpPr txBox="1">
            <a:spLocks noGrp="1"/>
          </p:cNvSpPr>
          <p:nvPr>
            <p:ph type="subTitle" idx="5"/>
          </p:nvPr>
        </p:nvSpPr>
        <p:spPr>
          <a:xfrm>
            <a:off x="3561700" y="4158324"/>
            <a:ext cx="42576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99" name="Google Shape;2799;p62"/>
          <p:cNvSpPr/>
          <p:nvPr/>
        </p:nvSpPr>
        <p:spPr>
          <a:xfrm flipH="1">
            <a:off x="-6" y="1073915"/>
            <a:ext cx="604374" cy="2161641"/>
          </a:xfrm>
          <a:custGeom>
            <a:avLst/>
            <a:gdLst/>
            <a:ahLst/>
            <a:cxnLst/>
            <a:rect l="l" t="t" r="r" b="b"/>
            <a:pathLst>
              <a:path w="18869" h="67488" extrusionOk="0">
                <a:moveTo>
                  <a:pt x="0" y="0"/>
                </a:moveTo>
                <a:lnTo>
                  <a:pt x="0" y="67488"/>
                </a:lnTo>
                <a:lnTo>
                  <a:pt x="18868" y="67488"/>
                </a:lnTo>
                <a:lnTo>
                  <a:pt x="188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0" name="Google Shape;2800;p62"/>
          <p:cNvSpPr/>
          <p:nvPr/>
        </p:nvSpPr>
        <p:spPr>
          <a:xfrm flipH="1">
            <a:off x="-9181" y="2384153"/>
            <a:ext cx="302363" cy="2759128"/>
          </a:xfrm>
          <a:custGeom>
            <a:avLst/>
            <a:gdLst/>
            <a:ahLst/>
            <a:cxnLst/>
            <a:rect l="l" t="t" r="r" b="b"/>
            <a:pathLst>
              <a:path w="9440" h="86142" fill="none" extrusionOk="0">
                <a:moveTo>
                  <a:pt x="1" y="86142"/>
                </a:moveTo>
                <a:lnTo>
                  <a:pt x="1" y="1"/>
                </a:lnTo>
                <a:lnTo>
                  <a:pt x="9439" y="1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01" name="Google Shape;2801;p62"/>
          <p:cNvGrpSpPr/>
          <p:nvPr/>
        </p:nvGrpSpPr>
        <p:grpSpPr>
          <a:xfrm flipH="1">
            <a:off x="111443" y="-69083"/>
            <a:ext cx="1422164" cy="425775"/>
            <a:chOff x="7459810" y="1126912"/>
            <a:chExt cx="1422164" cy="425775"/>
          </a:xfrm>
        </p:grpSpPr>
        <p:sp>
          <p:nvSpPr>
            <p:cNvPr id="2802" name="Google Shape;2802;p62"/>
            <p:cNvSpPr/>
            <p:nvPr/>
          </p:nvSpPr>
          <p:spPr>
            <a:xfrm>
              <a:off x="882252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62"/>
            <p:cNvSpPr/>
            <p:nvPr/>
          </p:nvSpPr>
          <p:spPr>
            <a:xfrm>
              <a:off x="8595338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62"/>
            <p:cNvSpPr/>
            <p:nvPr/>
          </p:nvSpPr>
          <p:spPr>
            <a:xfrm>
              <a:off x="8368469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62"/>
            <p:cNvSpPr/>
            <p:nvPr/>
          </p:nvSpPr>
          <p:spPr>
            <a:xfrm>
              <a:off x="8141312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62"/>
            <p:cNvSpPr/>
            <p:nvPr/>
          </p:nvSpPr>
          <p:spPr>
            <a:xfrm>
              <a:off x="791415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62"/>
            <p:cNvSpPr/>
            <p:nvPr/>
          </p:nvSpPr>
          <p:spPr>
            <a:xfrm>
              <a:off x="7686967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62"/>
            <p:cNvSpPr/>
            <p:nvPr/>
          </p:nvSpPr>
          <p:spPr>
            <a:xfrm>
              <a:off x="7459810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62"/>
            <p:cNvSpPr/>
            <p:nvPr/>
          </p:nvSpPr>
          <p:spPr>
            <a:xfrm>
              <a:off x="882252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62"/>
            <p:cNvSpPr/>
            <p:nvPr/>
          </p:nvSpPr>
          <p:spPr>
            <a:xfrm>
              <a:off x="8595338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62"/>
            <p:cNvSpPr/>
            <p:nvPr/>
          </p:nvSpPr>
          <p:spPr>
            <a:xfrm>
              <a:off x="8368469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62"/>
            <p:cNvSpPr/>
            <p:nvPr/>
          </p:nvSpPr>
          <p:spPr>
            <a:xfrm>
              <a:off x="8141312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62"/>
            <p:cNvSpPr/>
            <p:nvPr/>
          </p:nvSpPr>
          <p:spPr>
            <a:xfrm>
              <a:off x="791415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62"/>
            <p:cNvSpPr/>
            <p:nvPr/>
          </p:nvSpPr>
          <p:spPr>
            <a:xfrm>
              <a:off x="7686967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62"/>
            <p:cNvSpPr/>
            <p:nvPr/>
          </p:nvSpPr>
          <p:spPr>
            <a:xfrm>
              <a:off x="7459810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62"/>
            <p:cNvSpPr/>
            <p:nvPr/>
          </p:nvSpPr>
          <p:spPr>
            <a:xfrm>
              <a:off x="882252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62"/>
            <p:cNvSpPr/>
            <p:nvPr/>
          </p:nvSpPr>
          <p:spPr>
            <a:xfrm>
              <a:off x="8595338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62"/>
            <p:cNvSpPr/>
            <p:nvPr/>
          </p:nvSpPr>
          <p:spPr>
            <a:xfrm>
              <a:off x="8368469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62"/>
            <p:cNvSpPr/>
            <p:nvPr/>
          </p:nvSpPr>
          <p:spPr>
            <a:xfrm>
              <a:off x="8141312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62"/>
            <p:cNvSpPr/>
            <p:nvPr/>
          </p:nvSpPr>
          <p:spPr>
            <a:xfrm>
              <a:off x="791415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62"/>
            <p:cNvSpPr/>
            <p:nvPr/>
          </p:nvSpPr>
          <p:spPr>
            <a:xfrm>
              <a:off x="7686967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62"/>
            <p:cNvSpPr/>
            <p:nvPr/>
          </p:nvSpPr>
          <p:spPr>
            <a:xfrm>
              <a:off x="7459810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23" name="Google Shape;2823;p62"/>
          <p:cNvSpPr/>
          <p:nvPr/>
        </p:nvSpPr>
        <p:spPr>
          <a:xfrm flipH="1">
            <a:off x="8419476" y="4608500"/>
            <a:ext cx="715066" cy="534723"/>
          </a:xfrm>
          <a:custGeom>
            <a:avLst/>
            <a:gdLst/>
            <a:ahLst/>
            <a:cxnLst/>
            <a:rect l="l" t="t" r="r" b="b"/>
            <a:pathLst>
              <a:path w="54357" h="47925" extrusionOk="0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4" name="Google Shape;2824;p62"/>
          <p:cNvSpPr/>
          <p:nvPr/>
        </p:nvSpPr>
        <p:spPr>
          <a:xfrm flipH="1">
            <a:off x="6166836" y="-11105"/>
            <a:ext cx="2977156" cy="461723"/>
          </a:xfrm>
          <a:custGeom>
            <a:avLst/>
            <a:gdLst/>
            <a:ahLst/>
            <a:cxnLst/>
            <a:rect l="l" t="t" r="r" b="b"/>
            <a:pathLst>
              <a:path w="92949" h="28227" extrusionOk="0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5" name="Google Shape;2825;p62"/>
          <p:cNvSpPr/>
          <p:nvPr/>
        </p:nvSpPr>
        <p:spPr>
          <a:xfrm flipH="1">
            <a:off x="8673884" y="1344075"/>
            <a:ext cx="577789" cy="1900756"/>
          </a:xfrm>
          <a:custGeom>
            <a:avLst/>
            <a:gdLst/>
            <a:ahLst/>
            <a:cxnLst/>
            <a:rect l="l" t="t" r="r" b="b"/>
            <a:pathLst>
              <a:path w="18039" h="59343" fill="none" extrusionOk="0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26" name="Google Shape;2826;p62"/>
          <p:cNvGrpSpPr/>
          <p:nvPr/>
        </p:nvGrpSpPr>
        <p:grpSpPr>
          <a:xfrm flipH="1">
            <a:off x="8472391" y="4351749"/>
            <a:ext cx="609243" cy="513505"/>
            <a:chOff x="4534959" y="3244799"/>
            <a:chExt cx="609243" cy="513505"/>
          </a:xfrm>
        </p:grpSpPr>
        <p:sp>
          <p:nvSpPr>
            <p:cNvPr id="2827" name="Google Shape;2827;p62"/>
            <p:cNvSpPr/>
            <p:nvPr/>
          </p:nvSpPr>
          <p:spPr>
            <a:xfrm>
              <a:off x="4534959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62"/>
            <p:cNvSpPr/>
            <p:nvPr/>
          </p:nvSpPr>
          <p:spPr>
            <a:xfrm>
              <a:off x="4534959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62"/>
            <p:cNvSpPr/>
            <p:nvPr/>
          </p:nvSpPr>
          <p:spPr>
            <a:xfrm>
              <a:off x="4534959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62"/>
            <p:cNvSpPr/>
            <p:nvPr/>
          </p:nvSpPr>
          <p:spPr>
            <a:xfrm>
              <a:off x="4718138" y="3244799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62"/>
            <p:cNvSpPr/>
            <p:nvPr/>
          </p:nvSpPr>
          <p:spPr>
            <a:xfrm>
              <a:off x="4718138" y="3471988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62"/>
            <p:cNvSpPr/>
            <p:nvPr/>
          </p:nvSpPr>
          <p:spPr>
            <a:xfrm>
              <a:off x="4718138" y="369885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62"/>
            <p:cNvSpPr/>
            <p:nvPr/>
          </p:nvSpPr>
          <p:spPr>
            <a:xfrm>
              <a:off x="4901574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62"/>
            <p:cNvSpPr/>
            <p:nvPr/>
          </p:nvSpPr>
          <p:spPr>
            <a:xfrm>
              <a:off x="4901574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62"/>
            <p:cNvSpPr/>
            <p:nvPr/>
          </p:nvSpPr>
          <p:spPr>
            <a:xfrm>
              <a:off x="4901574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62"/>
            <p:cNvSpPr/>
            <p:nvPr/>
          </p:nvSpPr>
          <p:spPr>
            <a:xfrm>
              <a:off x="5085010" y="3244799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62"/>
            <p:cNvSpPr/>
            <p:nvPr/>
          </p:nvSpPr>
          <p:spPr>
            <a:xfrm>
              <a:off x="5085010" y="3471988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62"/>
            <p:cNvSpPr/>
            <p:nvPr/>
          </p:nvSpPr>
          <p:spPr>
            <a:xfrm>
              <a:off x="5085010" y="369885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BLANK_1_1_1_1_1_1_3">
    <p:spTree>
      <p:nvGrpSpPr>
        <p:cNvPr id="1" name="Shape 2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0" name="Google Shape;2840;p63"/>
          <p:cNvSpPr txBox="1">
            <a:spLocks noGrp="1"/>
          </p:cNvSpPr>
          <p:nvPr>
            <p:ph type="title" hasCustomPrompt="1"/>
          </p:nvPr>
        </p:nvSpPr>
        <p:spPr>
          <a:xfrm>
            <a:off x="1245675" y="3118804"/>
            <a:ext cx="12852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841" name="Google Shape;2841;p63"/>
          <p:cNvSpPr txBox="1">
            <a:spLocks noGrp="1"/>
          </p:cNvSpPr>
          <p:nvPr>
            <p:ph type="subTitle" idx="1"/>
          </p:nvPr>
        </p:nvSpPr>
        <p:spPr>
          <a:xfrm>
            <a:off x="820475" y="1448979"/>
            <a:ext cx="2135400" cy="5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42" name="Google Shape;2842;p63"/>
          <p:cNvSpPr txBox="1">
            <a:spLocks noGrp="1"/>
          </p:cNvSpPr>
          <p:nvPr>
            <p:ph type="subTitle" idx="2"/>
          </p:nvPr>
        </p:nvSpPr>
        <p:spPr>
          <a:xfrm>
            <a:off x="820475" y="1979379"/>
            <a:ext cx="2135400" cy="7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43" name="Google Shape;2843;p63"/>
          <p:cNvSpPr txBox="1">
            <a:spLocks noGrp="1"/>
          </p:cNvSpPr>
          <p:nvPr>
            <p:ph type="title" idx="3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44" name="Google Shape;2844;p63"/>
          <p:cNvSpPr txBox="1">
            <a:spLocks noGrp="1"/>
          </p:cNvSpPr>
          <p:nvPr>
            <p:ph type="title" idx="4" hasCustomPrompt="1"/>
          </p:nvPr>
        </p:nvSpPr>
        <p:spPr>
          <a:xfrm>
            <a:off x="3929550" y="3118804"/>
            <a:ext cx="12849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845" name="Google Shape;2845;p63"/>
          <p:cNvSpPr txBox="1">
            <a:spLocks noGrp="1"/>
          </p:cNvSpPr>
          <p:nvPr>
            <p:ph type="subTitle" idx="5"/>
          </p:nvPr>
        </p:nvSpPr>
        <p:spPr>
          <a:xfrm>
            <a:off x="3504300" y="1448979"/>
            <a:ext cx="2135400" cy="5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46" name="Google Shape;2846;p63"/>
          <p:cNvSpPr txBox="1">
            <a:spLocks noGrp="1"/>
          </p:cNvSpPr>
          <p:nvPr>
            <p:ph type="subTitle" idx="6"/>
          </p:nvPr>
        </p:nvSpPr>
        <p:spPr>
          <a:xfrm>
            <a:off x="3504300" y="1979379"/>
            <a:ext cx="2135400" cy="7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47" name="Google Shape;2847;p63"/>
          <p:cNvSpPr txBox="1">
            <a:spLocks noGrp="1"/>
          </p:cNvSpPr>
          <p:nvPr>
            <p:ph type="title" idx="7" hasCustomPrompt="1"/>
          </p:nvPr>
        </p:nvSpPr>
        <p:spPr>
          <a:xfrm>
            <a:off x="6613350" y="3118804"/>
            <a:ext cx="12849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848" name="Google Shape;2848;p63"/>
          <p:cNvSpPr txBox="1">
            <a:spLocks noGrp="1"/>
          </p:cNvSpPr>
          <p:nvPr>
            <p:ph type="subTitle" idx="8"/>
          </p:nvPr>
        </p:nvSpPr>
        <p:spPr>
          <a:xfrm>
            <a:off x="6188100" y="1448979"/>
            <a:ext cx="2135400" cy="5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49" name="Google Shape;2849;p63"/>
          <p:cNvSpPr txBox="1">
            <a:spLocks noGrp="1"/>
          </p:cNvSpPr>
          <p:nvPr>
            <p:ph type="subTitle" idx="9"/>
          </p:nvPr>
        </p:nvSpPr>
        <p:spPr>
          <a:xfrm>
            <a:off x="6188100" y="1979379"/>
            <a:ext cx="2135400" cy="7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2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1" name="Google Shape;2851;p64"/>
          <p:cNvSpPr txBox="1">
            <a:spLocks noGrp="1"/>
          </p:cNvSpPr>
          <p:nvPr>
            <p:ph type="ctrTitle"/>
          </p:nvPr>
        </p:nvSpPr>
        <p:spPr>
          <a:xfrm>
            <a:off x="1157050" y="535000"/>
            <a:ext cx="3845400" cy="10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852" name="Google Shape;2852;p64"/>
          <p:cNvSpPr txBox="1">
            <a:spLocks noGrp="1"/>
          </p:cNvSpPr>
          <p:nvPr>
            <p:ph type="subTitle" idx="1"/>
          </p:nvPr>
        </p:nvSpPr>
        <p:spPr>
          <a:xfrm>
            <a:off x="1157050" y="1551400"/>
            <a:ext cx="3845400" cy="1225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853" name="Google Shape;2853;p64"/>
          <p:cNvSpPr/>
          <p:nvPr/>
        </p:nvSpPr>
        <p:spPr>
          <a:xfrm flipH="1">
            <a:off x="-6" y="1073915"/>
            <a:ext cx="604374" cy="2161641"/>
          </a:xfrm>
          <a:custGeom>
            <a:avLst/>
            <a:gdLst/>
            <a:ahLst/>
            <a:cxnLst/>
            <a:rect l="l" t="t" r="r" b="b"/>
            <a:pathLst>
              <a:path w="18869" h="67488" extrusionOk="0">
                <a:moveTo>
                  <a:pt x="0" y="0"/>
                </a:moveTo>
                <a:lnTo>
                  <a:pt x="0" y="67488"/>
                </a:lnTo>
                <a:lnTo>
                  <a:pt x="18868" y="67488"/>
                </a:lnTo>
                <a:lnTo>
                  <a:pt x="1886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4" name="Google Shape;2854;p64"/>
          <p:cNvSpPr/>
          <p:nvPr/>
        </p:nvSpPr>
        <p:spPr>
          <a:xfrm flipH="1">
            <a:off x="-9181" y="2384153"/>
            <a:ext cx="302363" cy="2759128"/>
          </a:xfrm>
          <a:custGeom>
            <a:avLst/>
            <a:gdLst/>
            <a:ahLst/>
            <a:cxnLst/>
            <a:rect l="l" t="t" r="r" b="b"/>
            <a:pathLst>
              <a:path w="9440" h="86142" fill="none" extrusionOk="0">
                <a:moveTo>
                  <a:pt x="1" y="86142"/>
                </a:moveTo>
                <a:lnTo>
                  <a:pt x="1" y="1"/>
                </a:lnTo>
                <a:lnTo>
                  <a:pt x="9439" y="1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55" name="Google Shape;2855;p64"/>
          <p:cNvGrpSpPr/>
          <p:nvPr/>
        </p:nvGrpSpPr>
        <p:grpSpPr>
          <a:xfrm flipH="1">
            <a:off x="111443" y="-69083"/>
            <a:ext cx="1422164" cy="425775"/>
            <a:chOff x="7459810" y="1126912"/>
            <a:chExt cx="1422164" cy="425775"/>
          </a:xfrm>
        </p:grpSpPr>
        <p:sp>
          <p:nvSpPr>
            <p:cNvPr id="2856" name="Google Shape;2856;p64"/>
            <p:cNvSpPr/>
            <p:nvPr/>
          </p:nvSpPr>
          <p:spPr>
            <a:xfrm>
              <a:off x="882252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64"/>
            <p:cNvSpPr/>
            <p:nvPr/>
          </p:nvSpPr>
          <p:spPr>
            <a:xfrm>
              <a:off x="8595338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64"/>
            <p:cNvSpPr/>
            <p:nvPr/>
          </p:nvSpPr>
          <p:spPr>
            <a:xfrm>
              <a:off x="8368469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64"/>
            <p:cNvSpPr/>
            <p:nvPr/>
          </p:nvSpPr>
          <p:spPr>
            <a:xfrm>
              <a:off x="8141312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64"/>
            <p:cNvSpPr/>
            <p:nvPr/>
          </p:nvSpPr>
          <p:spPr>
            <a:xfrm>
              <a:off x="791415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64"/>
            <p:cNvSpPr/>
            <p:nvPr/>
          </p:nvSpPr>
          <p:spPr>
            <a:xfrm>
              <a:off x="7686967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64"/>
            <p:cNvSpPr/>
            <p:nvPr/>
          </p:nvSpPr>
          <p:spPr>
            <a:xfrm>
              <a:off x="7459810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64"/>
            <p:cNvSpPr/>
            <p:nvPr/>
          </p:nvSpPr>
          <p:spPr>
            <a:xfrm>
              <a:off x="882252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64"/>
            <p:cNvSpPr/>
            <p:nvPr/>
          </p:nvSpPr>
          <p:spPr>
            <a:xfrm>
              <a:off x="8595338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64"/>
            <p:cNvSpPr/>
            <p:nvPr/>
          </p:nvSpPr>
          <p:spPr>
            <a:xfrm>
              <a:off x="8368469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64"/>
            <p:cNvSpPr/>
            <p:nvPr/>
          </p:nvSpPr>
          <p:spPr>
            <a:xfrm>
              <a:off x="8141312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64"/>
            <p:cNvSpPr/>
            <p:nvPr/>
          </p:nvSpPr>
          <p:spPr>
            <a:xfrm>
              <a:off x="791415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64"/>
            <p:cNvSpPr/>
            <p:nvPr/>
          </p:nvSpPr>
          <p:spPr>
            <a:xfrm>
              <a:off x="7686967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64"/>
            <p:cNvSpPr/>
            <p:nvPr/>
          </p:nvSpPr>
          <p:spPr>
            <a:xfrm>
              <a:off x="7459810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64"/>
            <p:cNvSpPr/>
            <p:nvPr/>
          </p:nvSpPr>
          <p:spPr>
            <a:xfrm>
              <a:off x="882252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64"/>
            <p:cNvSpPr/>
            <p:nvPr/>
          </p:nvSpPr>
          <p:spPr>
            <a:xfrm>
              <a:off x="8595338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64"/>
            <p:cNvSpPr/>
            <p:nvPr/>
          </p:nvSpPr>
          <p:spPr>
            <a:xfrm>
              <a:off x="8368469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64"/>
            <p:cNvSpPr/>
            <p:nvPr/>
          </p:nvSpPr>
          <p:spPr>
            <a:xfrm>
              <a:off x="8141312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64"/>
            <p:cNvSpPr/>
            <p:nvPr/>
          </p:nvSpPr>
          <p:spPr>
            <a:xfrm>
              <a:off x="791415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64"/>
            <p:cNvSpPr/>
            <p:nvPr/>
          </p:nvSpPr>
          <p:spPr>
            <a:xfrm>
              <a:off x="7686967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64"/>
            <p:cNvSpPr/>
            <p:nvPr/>
          </p:nvSpPr>
          <p:spPr>
            <a:xfrm>
              <a:off x="7459810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77" name="Google Shape;2877;p64"/>
          <p:cNvSpPr/>
          <p:nvPr/>
        </p:nvSpPr>
        <p:spPr>
          <a:xfrm flipH="1">
            <a:off x="8419476" y="4608500"/>
            <a:ext cx="715066" cy="534723"/>
          </a:xfrm>
          <a:custGeom>
            <a:avLst/>
            <a:gdLst/>
            <a:ahLst/>
            <a:cxnLst/>
            <a:rect l="l" t="t" r="r" b="b"/>
            <a:pathLst>
              <a:path w="54357" h="47925" extrusionOk="0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8" name="Google Shape;2878;p64"/>
          <p:cNvSpPr/>
          <p:nvPr/>
        </p:nvSpPr>
        <p:spPr>
          <a:xfrm flipH="1">
            <a:off x="6166836" y="-11105"/>
            <a:ext cx="2977156" cy="461723"/>
          </a:xfrm>
          <a:custGeom>
            <a:avLst/>
            <a:gdLst/>
            <a:ahLst/>
            <a:cxnLst/>
            <a:rect l="l" t="t" r="r" b="b"/>
            <a:pathLst>
              <a:path w="92949" h="28227" extrusionOk="0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9" name="Google Shape;2879;p64"/>
          <p:cNvSpPr/>
          <p:nvPr/>
        </p:nvSpPr>
        <p:spPr>
          <a:xfrm flipH="1">
            <a:off x="8673884" y="1344075"/>
            <a:ext cx="577789" cy="1900756"/>
          </a:xfrm>
          <a:custGeom>
            <a:avLst/>
            <a:gdLst/>
            <a:ahLst/>
            <a:cxnLst/>
            <a:rect l="l" t="t" r="r" b="b"/>
            <a:pathLst>
              <a:path w="18039" h="59343" fill="none" extrusionOk="0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0" name="Google Shape;2880;p64"/>
          <p:cNvGrpSpPr/>
          <p:nvPr/>
        </p:nvGrpSpPr>
        <p:grpSpPr>
          <a:xfrm flipH="1">
            <a:off x="8472391" y="4351749"/>
            <a:ext cx="609243" cy="513505"/>
            <a:chOff x="4534959" y="3244799"/>
            <a:chExt cx="609243" cy="513505"/>
          </a:xfrm>
        </p:grpSpPr>
        <p:sp>
          <p:nvSpPr>
            <p:cNvPr id="2881" name="Google Shape;2881;p64"/>
            <p:cNvSpPr/>
            <p:nvPr/>
          </p:nvSpPr>
          <p:spPr>
            <a:xfrm>
              <a:off x="4534959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64"/>
            <p:cNvSpPr/>
            <p:nvPr/>
          </p:nvSpPr>
          <p:spPr>
            <a:xfrm>
              <a:off x="4534959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64"/>
            <p:cNvSpPr/>
            <p:nvPr/>
          </p:nvSpPr>
          <p:spPr>
            <a:xfrm>
              <a:off x="4534959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64"/>
            <p:cNvSpPr/>
            <p:nvPr/>
          </p:nvSpPr>
          <p:spPr>
            <a:xfrm>
              <a:off x="4718138" y="3244799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64"/>
            <p:cNvSpPr/>
            <p:nvPr/>
          </p:nvSpPr>
          <p:spPr>
            <a:xfrm>
              <a:off x="4718138" y="3471988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64"/>
            <p:cNvSpPr/>
            <p:nvPr/>
          </p:nvSpPr>
          <p:spPr>
            <a:xfrm>
              <a:off x="4718138" y="369885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64"/>
            <p:cNvSpPr/>
            <p:nvPr/>
          </p:nvSpPr>
          <p:spPr>
            <a:xfrm>
              <a:off x="4901574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64"/>
            <p:cNvSpPr/>
            <p:nvPr/>
          </p:nvSpPr>
          <p:spPr>
            <a:xfrm>
              <a:off x="4901574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64"/>
            <p:cNvSpPr/>
            <p:nvPr/>
          </p:nvSpPr>
          <p:spPr>
            <a:xfrm>
              <a:off x="4901574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64"/>
            <p:cNvSpPr/>
            <p:nvPr/>
          </p:nvSpPr>
          <p:spPr>
            <a:xfrm>
              <a:off x="5085010" y="3244799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64"/>
            <p:cNvSpPr/>
            <p:nvPr/>
          </p:nvSpPr>
          <p:spPr>
            <a:xfrm>
              <a:off x="5085010" y="3471988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64"/>
            <p:cNvSpPr/>
            <p:nvPr/>
          </p:nvSpPr>
          <p:spPr>
            <a:xfrm>
              <a:off x="5085010" y="369885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93" name="Google Shape;2893;p64"/>
          <p:cNvSpPr txBox="1"/>
          <p:nvPr/>
        </p:nvSpPr>
        <p:spPr>
          <a:xfrm>
            <a:off x="1119950" y="4173800"/>
            <a:ext cx="4669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and includes icons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 infographics &amp; images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5" name="Google Shape;2895;p65"/>
          <p:cNvSpPr/>
          <p:nvPr/>
        </p:nvSpPr>
        <p:spPr>
          <a:xfrm>
            <a:off x="8539349" y="1073915"/>
            <a:ext cx="604374" cy="2161641"/>
          </a:xfrm>
          <a:custGeom>
            <a:avLst/>
            <a:gdLst/>
            <a:ahLst/>
            <a:cxnLst/>
            <a:rect l="l" t="t" r="r" b="b"/>
            <a:pathLst>
              <a:path w="18869" h="67488" extrusionOk="0">
                <a:moveTo>
                  <a:pt x="0" y="0"/>
                </a:moveTo>
                <a:lnTo>
                  <a:pt x="0" y="67488"/>
                </a:lnTo>
                <a:lnTo>
                  <a:pt x="18868" y="67488"/>
                </a:lnTo>
                <a:lnTo>
                  <a:pt x="188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6" name="Google Shape;2896;p65"/>
          <p:cNvSpPr/>
          <p:nvPr/>
        </p:nvSpPr>
        <p:spPr>
          <a:xfrm>
            <a:off x="8841360" y="2384153"/>
            <a:ext cx="302363" cy="2759128"/>
          </a:xfrm>
          <a:custGeom>
            <a:avLst/>
            <a:gdLst/>
            <a:ahLst/>
            <a:cxnLst/>
            <a:rect l="l" t="t" r="r" b="b"/>
            <a:pathLst>
              <a:path w="9440" h="86142" fill="none" extrusionOk="0">
                <a:moveTo>
                  <a:pt x="1" y="86142"/>
                </a:moveTo>
                <a:lnTo>
                  <a:pt x="1" y="1"/>
                </a:lnTo>
                <a:lnTo>
                  <a:pt x="9439" y="1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7" name="Google Shape;2897;p65"/>
          <p:cNvGrpSpPr/>
          <p:nvPr/>
        </p:nvGrpSpPr>
        <p:grpSpPr>
          <a:xfrm>
            <a:off x="7600935" y="-69083"/>
            <a:ext cx="1422164" cy="425775"/>
            <a:chOff x="7459810" y="1126912"/>
            <a:chExt cx="1422164" cy="425775"/>
          </a:xfrm>
        </p:grpSpPr>
        <p:sp>
          <p:nvSpPr>
            <p:cNvPr id="2898" name="Google Shape;2898;p65"/>
            <p:cNvSpPr/>
            <p:nvPr/>
          </p:nvSpPr>
          <p:spPr>
            <a:xfrm>
              <a:off x="882252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65"/>
            <p:cNvSpPr/>
            <p:nvPr/>
          </p:nvSpPr>
          <p:spPr>
            <a:xfrm>
              <a:off x="8595338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65"/>
            <p:cNvSpPr/>
            <p:nvPr/>
          </p:nvSpPr>
          <p:spPr>
            <a:xfrm>
              <a:off x="8368469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65"/>
            <p:cNvSpPr/>
            <p:nvPr/>
          </p:nvSpPr>
          <p:spPr>
            <a:xfrm>
              <a:off x="8141312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65"/>
            <p:cNvSpPr/>
            <p:nvPr/>
          </p:nvSpPr>
          <p:spPr>
            <a:xfrm>
              <a:off x="791415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65"/>
            <p:cNvSpPr/>
            <p:nvPr/>
          </p:nvSpPr>
          <p:spPr>
            <a:xfrm>
              <a:off x="7686967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65"/>
            <p:cNvSpPr/>
            <p:nvPr/>
          </p:nvSpPr>
          <p:spPr>
            <a:xfrm>
              <a:off x="7459810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65"/>
            <p:cNvSpPr/>
            <p:nvPr/>
          </p:nvSpPr>
          <p:spPr>
            <a:xfrm>
              <a:off x="882252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65"/>
            <p:cNvSpPr/>
            <p:nvPr/>
          </p:nvSpPr>
          <p:spPr>
            <a:xfrm>
              <a:off x="8595338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65"/>
            <p:cNvSpPr/>
            <p:nvPr/>
          </p:nvSpPr>
          <p:spPr>
            <a:xfrm>
              <a:off x="8368469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65"/>
            <p:cNvSpPr/>
            <p:nvPr/>
          </p:nvSpPr>
          <p:spPr>
            <a:xfrm>
              <a:off x="8141312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65"/>
            <p:cNvSpPr/>
            <p:nvPr/>
          </p:nvSpPr>
          <p:spPr>
            <a:xfrm>
              <a:off x="791415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65"/>
            <p:cNvSpPr/>
            <p:nvPr/>
          </p:nvSpPr>
          <p:spPr>
            <a:xfrm>
              <a:off x="7686967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65"/>
            <p:cNvSpPr/>
            <p:nvPr/>
          </p:nvSpPr>
          <p:spPr>
            <a:xfrm>
              <a:off x="7459810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65"/>
            <p:cNvSpPr/>
            <p:nvPr/>
          </p:nvSpPr>
          <p:spPr>
            <a:xfrm>
              <a:off x="882252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65"/>
            <p:cNvSpPr/>
            <p:nvPr/>
          </p:nvSpPr>
          <p:spPr>
            <a:xfrm>
              <a:off x="8595338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65"/>
            <p:cNvSpPr/>
            <p:nvPr/>
          </p:nvSpPr>
          <p:spPr>
            <a:xfrm>
              <a:off x="8368469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65"/>
            <p:cNvSpPr/>
            <p:nvPr/>
          </p:nvSpPr>
          <p:spPr>
            <a:xfrm>
              <a:off x="8141312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65"/>
            <p:cNvSpPr/>
            <p:nvPr/>
          </p:nvSpPr>
          <p:spPr>
            <a:xfrm>
              <a:off x="791415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65"/>
            <p:cNvSpPr/>
            <p:nvPr/>
          </p:nvSpPr>
          <p:spPr>
            <a:xfrm>
              <a:off x="7686967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65"/>
            <p:cNvSpPr/>
            <p:nvPr/>
          </p:nvSpPr>
          <p:spPr>
            <a:xfrm>
              <a:off x="7459810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19" name="Google Shape;2919;p65"/>
          <p:cNvSpPr/>
          <p:nvPr/>
        </p:nvSpPr>
        <p:spPr>
          <a:xfrm>
            <a:off x="0" y="4608500"/>
            <a:ext cx="715066" cy="534723"/>
          </a:xfrm>
          <a:custGeom>
            <a:avLst/>
            <a:gdLst/>
            <a:ahLst/>
            <a:cxnLst/>
            <a:rect l="l" t="t" r="r" b="b"/>
            <a:pathLst>
              <a:path w="54357" h="47925" extrusionOk="0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0" name="Google Shape;2920;p65"/>
          <p:cNvSpPr/>
          <p:nvPr/>
        </p:nvSpPr>
        <p:spPr>
          <a:xfrm>
            <a:off x="0" y="-11105"/>
            <a:ext cx="2977156" cy="461723"/>
          </a:xfrm>
          <a:custGeom>
            <a:avLst/>
            <a:gdLst/>
            <a:ahLst/>
            <a:cxnLst/>
            <a:rect l="l" t="t" r="r" b="b"/>
            <a:pathLst>
              <a:path w="92949" h="28227" extrusionOk="0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1" name="Google Shape;2921;p65"/>
          <p:cNvSpPr/>
          <p:nvPr/>
        </p:nvSpPr>
        <p:spPr>
          <a:xfrm>
            <a:off x="-117131" y="1344075"/>
            <a:ext cx="577789" cy="1900756"/>
          </a:xfrm>
          <a:custGeom>
            <a:avLst/>
            <a:gdLst/>
            <a:ahLst/>
            <a:cxnLst/>
            <a:rect l="l" t="t" r="r" b="b"/>
            <a:pathLst>
              <a:path w="18039" h="59343" fill="none" extrusionOk="0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22" name="Google Shape;2922;p65"/>
          <p:cNvGrpSpPr/>
          <p:nvPr/>
        </p:nvGrpSpPr>
        <p:grpSpPr>
          <a:xfrm>
            <a:off x="52909" y="4351749"/>
            <a:ext cx="609243" cy="513505"/>
            <a:chOff x="4534959" y="3244799"/>
            <a:chExt cx="609243" cy="513505"/>
          </a:xfrm>
        </p:grpSpPr>
        <p:sp>
          <p:nvSpPr>
            <p:cNvPr id="2923" name="Google Shape;2923;p65"/>
            <p:cNvSpPr/>
            <p:nvPr/>
          </p:nvSpPr>
          <p:spPr>
            <a:xfrm>
              <a:off x="4534959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65"/>
            <p:cNvSpPr/>
            <p:nvPr/>
          </p:nvSpPr>
          <p:spPr>
            <a:xfrm>
              <a:off x="4534959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65"/>
            <p:cNvSpPr/>
            <p:nvPr/>
          </p:nvSpPr>
          <p:spPr>
            <a:xfrm>
              <a:off x="4534959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65"/>
            <p:cNvSpPr/>
            <p:nvPr/>
          </p:nvSpPr>
          <p:spPr>
            <a:xfrm>
              <a:off x="4718138" y="3244799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65"/>
            <p:cNvSpPr/>
            <p:nvPr/>
          </p:nvSpPr>
          <p:spPr>
            <a:xfrm>
              <a:off x="4718138" y="3471988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65"/>
            <p:cNvSpPr/>
            <p:nvPr/>
          </p:nvSpPr>
          <p:spPr>
            <a:xfrm>
              <a:off x="4718138" y="369885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65"/>
            <p:cNvSpPr/>
            <p:nvPr/>
          </p:nvSpPr>
          <p:spPr>
            <a:xfrm>
              <a:off x="4901574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65"/>
            <p:cNvSpPr/>
            <p:nvPr/>
          </p:nvSpPr>
          <p:spPr>
            <a:xfrm>
              <a:off x="4901574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65"/>
            <p:cNvSpPr/>
            <p:nvPr/>
          </p:nvSpPr>
          <p:spPr>
            <a:xfrm>
              <a:off x="4901574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65"/>
            <p:cNvSpPr/>
            <p:nvPr/>
          </p:nvSpPr>
          <p:spPr>
            <a:xfrm>
              <a:off x="5085010" y="3244799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65"/>
            <p:cNvSpPr/>
            <p:nvPr/>
          </p:nvSpPr>
          <p:spPr>
            <a:xfrm>
              <a:off x="5085010" y="3471988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65"/>
            <p:cNvSpPr/>
            <p:nvPr/>
          </p:nvSpPr>
          <p:spPr>
            <a:xfrm>
              <a:off x="5085010" y="369885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9"/>
          <p:cNvSpPr txBox="1">
            <a:spLocks noGrp="1"/>
          </p:cNvSpPr>
          <p:nvPr>
            <p:ph type="subTitle" idx="1"/>
          </p:nvPr>
        </p:nvSpPr>
        <p:spPr>
          <a:xfrm>
            <a:off x="1052066" y="1927325"/>
            <a:ext cx="33165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2" name="Google Shape;352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9"/>
          <p:cNvSpPr txBox="1">
            <a:spLocks noGrp="1"/>
          </p:cNvSpPr>
          <p:nvPr>
            <p:ph type="subTitle" idx="2"/>
          </p:nvPr>
        </p:nvSpPr>
        <p:spPr>
          <a:xfrm>
            <a:off x="4775434" y="1927325"/>
            <a:ext cx="33165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4" name="Google Shape;354;p9"/>
          <p:cNvSpPr/>
          <p:nvPr/>
        </p:nvSpPr>
        <p:spPr>
          <a:xfrm rot="10800000" flipH="1">
            <a:off x="-6" y="62"/>
            <a:ext cx="715066" cy="534723"/>
          </a:xfrm>
          <a:custGeom>
            <a:avLst/>
            <a:gdLst/>
            <a:ahLst/>
            <a:cxnLst/>
            <a:rect l="l" t="t" r="r" b="b"/>
            <a:pathLst>
              <a:path w="54357" h="47925" extrusionOk="0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9"/>
          <p:cNvSpPr/>
          <p:nvPr/>
        </p:nvSpPr>
        <p:spPr>
          <a:xfrm rot="10800000" flipH="1">
            <a:off x="8" y="4692664"/>
            <a:ext cx="2977156" cy="578160"/>
          </a:xfrm>
          <a:custGeom>
            <a:avLst/>
            <a:gdLst/>
            <a:ahLst/>
            <a:cxnLst/>
            <a:rect l="l" t="t" r="r" b="b"/>
            <a:pathLst>
              <a:path w="92949" h="28227" extrusionOk="0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9"/>
          <p:cNvSpPr/>
          <p:nvPr/>
        </p:nvSpPr>
        <p:spPr>
          <a:xfrm rot="10800000">
            <a:off x="8685500" y="1898454"/>
            <a:ext cx="577789" cy="1900756"/>
          </a:xfrm>
          <a:custGeom>
            <a:avLst/>
            <a:gdLst/>
            <a:ahLst/>
            <a:cxnLst/>
            <a:rect l="l" t="t" r="r" b="b"/>
            <a:pathLst>
              <a:path w="18039" h="59343" fill="none" extrusionOk="0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7" name="Google Shape;357;p9"/>
          <p:cNvGrpSpPr/>
          <p:nvPr/>
        </p:nvGrpSpPr>
        <p:grpSpPr>
          <a:xfrm rot="10800000" flipH="1">
            <a:off x="7600936" y="4786618"/>
            <a:ext cx="1422164" cy="425775"/>
            <a:chOff x="7459810" y="1126912"/>
            <a:chExt cx="1422164" cy="425775"/>
          </a:xfrm>
        </p:grpSpPr>
        <p:sp>
          <p:nvSpPr>
            <p:cNvPr id="358" name="Google Shape;358;p9"/>
            <p:cNvSpPr/>
            <p:nvPr/>
          </p:nvSpPr>
          <p:spPr>
            <a:xfrm>
              <a:off x="882252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8595338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8368469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8141312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791415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7686967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7459810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882252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8595338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8368469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8141312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791415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7686967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7459810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9"/>
            <p:cNvSpPr/>
            <p:nvPr/>
          </p:nvSpPr>
          <p:spPr>
            <a:xfrm>
              <a:off x="882252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9"/>
            <p:cNvSpPr/>
            <p:nvPr/>
          </p:nvSpPr>
          <p:spPr>
            <a:xfrm>
              <a:off x="8595338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8368469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8141312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791415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7686967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7459810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9" name="Google Shape;379;p9"/>
          <p:cNvGrpSpPr/>
          <p:nvPr/>
        </p:nvGrpSpPr>
        <p:grpSpPr>
          <a:xfrm rot="10800000">
            <a:off x="8568622" y="2391043"/>
            <a:ext cx="426095" cy="1195007"/>
            <a:chOff x="268563" y="1557235"/>
            <a:chExt cx="426095" cy="1195007"/>
          </a:xfrm>
        </p:grpSpPr>
        <p:sp>
          <p:nvSpPr>
            <p:cNvPr id="380" name="Google Shape;380;p9"/>
            <p:cNvSpPr/>
            <p:nvPr/>
          </p:nvSpPr>
          <p:spPr>
            <a:xfrm>
              <a:off x="268563" y="1557235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268563" y="1784391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9"/>
            <p:cNvSpPr/>
            <p:nvPr/>
          </p:nvSpPr>
          <p:spPr>
            <a:xfrm>
              <a:off x="268563" y="2011548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9"/>
            <p:cNvSpPr/>
            <p:nvPr/>
          </p:nvSpPr>
          <p:spPr>
            <a:xfrm>
              <a:off x="268563" y="223873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268563" y="2465894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9"/>
            <p:cNvSpPr/>
            <p:nvPr/>
          </p:nvSpPr>
          <p:spPr>
            <a:xfrm>
              <a:off x="268563" y="2693050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9"/>
            <p:cNvSpPr/>
            <p:nvPr/>
          </p:nvSpPr>
          <p:spPr>
            <a:xfrm>
              <a:off x="452030" y="1557235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9"/>
            <p:cNvSpPr/>
            <p:nvPr/>
          </p:nvSpPr>
          <p:spPr>
            <a:xfrm>
              <a:off x="452030" y="1784391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9"/>
            <p:cNvSpPr/>
            <p:nvPr/>
          </p:nvSpPr>
          <p:spPr>
            <a:xfrm>
              <a:off x="452030" y="2011548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9"/>
            <p:cNvSpPr/>
            <p:nvPr/>
          </p:nvSpPr>
          <p:spPr>
            <a:xfrm>
              <a:off x="452030" y="223873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9"/>
            <p:cNvSpPr/>
            <p:nvPr/>
          </p:nvSpPr>
          <p:spPr>
            <a:xfrm>
              <a:off x="452030" y="2465894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452030" y="2693050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9"/>
            <p:cNvSpPr/>
            <p:nvPr/>
          </p:nvSpPr>
          <p:spPr>
            <a:xfrm>
              <a:off x="635466" y="1557235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635466" y="1784391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635466" y="2011548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635466" y="223873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635466" y="2465894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635466" y="2693050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9"/>
          <p:cNvGrpSpPr/>
          <p:nvPr/>
        </p:nvGrpSpPr>
        <p:grpSpPr>
          <a:xfrm rot="10800000" flipH="1">
            <a:off x="8536915" y="-96691"/>
            <a:ext cx="609243" cy="513505"/>
            <a:chOff x="4534959" y="3244799"/>
            <a:chExt cx="609243" cy="513505"/>
          </a:xfrm>
        </p:grpSpPr>
        <p:sp>
          <p:nvSpPr>
            <p:cNvPr id="399" name="Google Shape;399;p9"/>
            <p:cNvSpPr/>
            <p:nvPr/>
          </p:nvSpPr>
          <p:spPr>
            <a:xfrm>
              <a:off x="4534959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4534959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4534959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4718138" y="3244799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4718138" y="3471988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4718138" y="369885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4901574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4901574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4901574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5085010" y="3244799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5085010" y="3471988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5085010" y="369885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1" name="Google Shape;411;p9"/>
          <p:cNvSpPr/>
          <p:nvPr/>
        </p:nvSpPr>
        <p:spPr>
          <a:xfrm rot="10800000" flipH="1">
            <a:off x="0" y="1099235"/>
            <a:ext cx="577789" cy="3140432"/>
          </a:xfrm>
          <a:custGeom>
            <a:avLst/>
            <a:gdLst/>
            <a:ahLst/>
            <a:cxnLst/>
            <a:rect l="l" t="t" r="r" b="b"/>
            <a:pathLst>
              <a:path w="18039" h="59343" fill="none" extrusionOk="0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dk1"/>
        </a:solidFill>
        <a:effectLst/>
      </p:bgPr>
    </p:bg>
    <p:spTree>
      <p:nvGrpSpPr>
        <p:cNvPr id="1" name="Shape 2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6" name="Google Shape;2936;p66"/>
          <p:cNvSpPr/>
          <p:nvPr/>
        </p:nvSpPr>
        <p:spPr>
          <a:xfrm rot="10800000">
            <a:off x="8428922" y="62"/>
            <a:ext cx="715066" cy="534723"/>
          </a:xfrm>
          <a:custGeom>
            <a:avLst/>
            <a:gdLst/>
            <a:ahLst/>
            <a:cxnLst/>
            <a:rect l="l" t="t" r="r" b="b"/>
            <a:pathLst>
              <a:path w="54357" h="47925" extrusionOk="0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7" name="Google Shape;2937;p66"/>
          <p:cNvSpPr/>
          <p:nvPr/>
        </p:nvSpPr>
        <p:spPr>
          <a:xfrm rot="10800000">
            <a:off x="6164569" y="4692721"/>
            <a:ext cx="2977156" cy="465181"/>
          </a:xfrm>
          <a:custGeom>
            <a:avLst/>
            <a:gdLst/>
            <a:ahLst/>
            <a:cxnLst/>
            <a:rect l="l" t="t" r="r" b="b"/>
            <a:pathLst>
              <a:path w="92949" h="28227" extrusionOk="0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38" name="Google Shape;2938;p66"/>
          <p:cNvGrpSpPr/>
          <p:nvPr/>
        </p:nvGrpSpPr>
        <p:grpSpPr>
          <a:xfrm rot="10800000">
            <a:off x="8577077" y="1727818"/>
            <a:ext cx="426095" cy="1195007"/>
            <a:chOff x="268563" y="1557235"/>
            <a:chExt cx="426095" cy="1195007"/>
          </a:xfrm>
        </p:grpSpPr>
        <p:sp>
          <p:nvSpPr>
            <p:cNvPr id="2939" name="Google Shape;2939;p66"/>
            <p:cNvSpPr/>
            <p:nvPr/>
          </p:nvSpPr>
          <p:spPr>
            <a:xfrm>
              <a:off x="268563" y="1557235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66"/>
            <p:cNvSpPr/>
            <p:nvPr/>
          </p:nvSpPr>
          <p:spPr>
            <a:xfrm>
              <a:off x="268563" y="1784391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66"/>
            <p:cNvSpPr/>
            <p:nvPr/>
          </p:nvSpPr>
          <p:spPr>
            <a:xfrm>
              <a:off x="268563" y="2011548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66"/>
            <p:cNvSpPr/>
            <p:nvPr/>
          </p:nvSpPr>
          <p:spPr>
            <a:xfrm>
              <a:off x="268563" y="223873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66"/>
            <p:cNvSpPr/>
            <p:nvPr/>
          </p:nvSpPr>
          <p:spPr>
            <a:xfrm>
              <a:off x="268563" y="2465894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66"/>
            <p:cNvSpPr/>
            <p:nvPr/>
          </p:nvSpPr>
          <p:spPr>
            <a:xfrm>
              <a:off x="268563" y="2693050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66"/>
            <p:cNvSpPr/>
            <p:nvPr/>
          </p:nvSpPr>
          <p:spPr>
            <a:xfrm>
              <a:off x="452030" y="1557235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66"/>
            <p:cNvSpPr/>
            <p:nvPr/>
          </p:nvSpPr>
          <p:spPr>
            <a:xfrm>
              <a:off x="452030" y="1784391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66"/>
            <p:cNvSpPr/>
            <p:nvPr/>
          </p:nvSpPr>
          <p:spPr>
            <a:xfrm>
              <a:off x="452030" y="2011548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66"/>
            <p:cNvSpPr/>
            <p:nvPr/>
          </p:nvSpPr>
          <p:spPr>
            <a:xfrm>
              <a:off x="452030" y="223873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66"/>
            <p:cNvSpPr/>
            <p:nvPr/>
          </p:nvSpPr>
          <p:spPr>
            <a:xfrm>
              <a:off x="452030" y="2465894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66"/>
            <p:cNvSpPr/>
            <p:nvPr/>
          </p:nvSpPr>
          <p:spPr>
            <a:xfrm>
              <a:off x="452030" y="2693050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66"/>
            <p:cNvSpPr/>
            <p:nvPr/>
          </p:nvSpPr>
          <p:spPr>
            <a:xfrm>
              <a:off x="635466" y="1557235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66"/>
            <p:cNvSpPr/>
            <p:nvPr/>
          </p:nvSpPr>
          <p:spPr>
            <a:xfrm>
              <a:off x="635466" y="1784391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66"/>
            <p:cNvSpPr/>
            <p:nvPr/>
          </p:nvSpPr>
          <p:spPr>
            <a:xfrm>
              <a:off x="635466" y="2011548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66"/>
            <p:cNvSpPr/>
            <p:nvPr/>
          </p:nvSpPr>
          <p:spPr>
            <a:xfrm>
              <a:off x="635466" y="223873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66"/>
            <p:cNvSpPr/>
            <p:nvPr/>
          </p:nvSpPr>
          <p:spPr>
            <a:xfrm>
              <a:off x="635466" y="2465894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66"/>
            <p:cNvSpPr/>
            <p:nvPr/>
          </p:nvSpPr>
          <p:spPr>
            <a:xfrm>
              <a:off x="635466" y="2693050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7" name="Google Shape;2957;p66"/>
          <p:cNvGrpSpPr/>
          <p:nvPr/>
        </p:nvGrpSpPr>
        <p:grpSpPr>
          <a:xfrm rot="10800000">
            <a:off x="118623" y="4786593"/>
            <a:ext cx="1422164" cy="425775"/>
            <a:chOff x="7459810" y="1126912"/>
            <a:chExt cx="1422164" cy="425775"/>
          </a:xfrm>
        </p:grpSpPr>
        <p:sp>
          <p:nvSpPr>
            <p:cNvPr id="2958" name="Google Shape;2958;p66"/>
            <p:cNvSpPr/>
            <p:nvPr/>
          </p:nvSpPr>
          <p:spPr>
            <a:xfrm>
              <a:off x="882252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66"/>
            <p:cNvSpPr/>
            <p:nvPr/>
          </p:nvSpPr>
          <p:spPr>
            <a:xfrm>
              <a:off x="8595338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66"/>
            <p:cNvSpPr/>
            <p:nvPr/>
          </p:nvSpPr>
          <p:spPr>
            <a:xfrm>
              <a:off x="8368469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66"/>
            <p:cNvSpPr/>
            <p:nvPr/>
          </p:nvSpPr>
          <p:spPr>
            <a:xfrm>
              <a:off x="8141312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66"/>
            <p:cNvSpPr/>
            <p:nvPr/>
          </p:nvSpPr>
          <p:spPr>
            <a:xfrm>
              <a:off x="791415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66"/>
            <p:cNvSpPr/>
            <p:nvPr/>
          </p:nvSpPr>
          <p:spPr>
            <a:xfrm>
              <a:off x="7686967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66"/>
            <p:cNvSpPr/>
            <p:nvPr/>
          </p:nvSpPr>
          <p:spPr>
            <a:xfrm>
              <a:off x="7459810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66"/>
            <p:cNvSpPr/>
            <p:nvPr/>
          </p:nvSpPr>
          <p:spPr>
            <a:xfrm>
              <a:off x="882252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66"/>
            <p:cNvSpPr/>
            <p:nvPr/>
          </p:nvSpPr>
          <p:spPr>
            <a:xfrm>
              <a:off x="8595338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66"/>
            <p:cNvSpPr/>
            <p:nvPr/>
          </p:nvSpPr>
          <p:spPr>
            <a:xfrm>
              <a:off x="8368469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66"/>
            <p:cNvSpPr/>
            <p:nvPr/>
          </p:nvSpPr>
          <p:spPr>
            <a:xfrm>
              <a:off x="8141312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66"/>
            <p:cNvSpPr/>
            <p:nvPr/>
          </p:nvSpPr>
          <p:spPr>
            <a:xfrm>
              <a:off x="791415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66"/>
            <p:cNvSpPr/>
            <p:nvPr/>
          </p:nvSpPr>
          <p:spPr>
            <a:xfrm>
              <a:off x="7686967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66"/>
            <p:cNvSpPr/>
            <p:nvPr/>
          </p:nvSpPr>
          <p:spPr>
            <a:xfrm>
              <a:off x="7459810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66"/>
            <p:cNvSpPr/>
            <p:nvPr/>
          </p:nvSpPr>
          <p:spPr>
            <a:xfrm>
              <a:off x="882252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66"/>
            <p:cNvSpPr/>
            <p:nvPr/>
          </p:nvSpPr>
          <p:spPr>
            <a:xfrm>
              <a:off x="8595338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66"/>
            <p:cNvSpPr/>
            <p:nvPr/>
          </p:nvSpPr>
          <p:spPr>
            <a:xfrm>
              <a:off x="8368469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66"/>
            <p:cNvSpPr/>
            <p:nvPr/>
          </p:nvSpPr>
          <p:spPr>
            <a:xfrm>
              <a:off x="8141312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66"/>
            <p:cNvSpPr/>
            <p:nvPr/>
          </p:nvSpPr>
          <p:spPr>
            <a:xfrm>
              <a:off x="791415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66"/>
            <p:cNvSpPr/>
            <p:nvPr/>
          </p:nvSpPr>
          <p:spPr>
            <a:xfrm>
              <a:off x="7686967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66"/>
            <p:cNvSpPr/>
            <p:nvPr/>
          </p:nvSpPr>
          <p:spPr>
            <a:xfrm>
              <a:off x="7459810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9" name="Google Shape;2979;p66"/>
          <p:cNvGrpSpPr/>
          <p:nvPr/>
        </p:nvGrpSpPr>
        <p:grpSpPr>
          <a:xfrm rot="10800000">
            <a:off x="-2175" y="-98780"/>
            <a:ext cx="609243" cy="513505"/>
            <a:chOff x="4534959" y="3244799"/>
            <a:chExt cx="609243" cy="513505"/>
          </a:xfrm>
        </p:grpSpPr>
        <p:sp>
          <p:nvSpPr>
            <p:cNvPr id="2980" name="Google Shape;2980;p66"/>
            <p:cNvSpPr/>
            <p:nvPr/>
          </p:nvSpPr>
          <p:spPr>
            <a:xfrm>
              <a:off x="4534959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66"/>
            <p:cNvSpPr/>
            <p:nvPr/>
          </p:nvSpPr>
          <p:spPr>
            <a:xfrm>
              <a:off x="4534959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66"/>
            <p:cNvSpPr/>
            <p:nvPr/>
          </p:nvSpPr>
          <p:spPr>
            <a:xfrm>
              <a:off x="4534959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66"/>
            <p:cNvSpPr/>
            <p:nvPr/>
          </p:nvSpPr>
          <p:spPr>
            <a:xfrm>
              <a:off x="4718138" y="3244799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66"/>
            <p:cNvSpPr/>
            <p:nvPr/>
          </p:nvSpPr>
          <p:spPr>
            <a:xfrm>
              <a:off x="4718138" y="3471988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66"/>
            <p:cNvSpPr/>
            <p:nvPr/>
          </p:nvSpPr>
          <p:spPr>
            <a:xfrm>
              <a:off x="4718138" y="369885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66"/>
            <p:cNvSpPr/>
            <p:nvPr/>
          </p:nvSpPr>
          <p:spPr>
            <a:xfrm>
              <a:off x="4901574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66"/>
            <p:cNvSpPr/>
            <p:nvPr/>
          </p:nvSpPr>
          <p:spPr>
            <a:xfrm>
              <a:off x="4901574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66"/>
            <p:cNvSpPr/>
            <p:nvPr/>
          </p:nvSpPr>
          <p:spPr>
            <a:xfrm>
              <a:off x="4901574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66"/>
            <p:cNvSpPr/>
            <p:nvPr/>
          </p:nvSpPr>
          <p:spPr>
            <a:xfrm>
              <a:off x="5085010" y="3244799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66"/>
            <p:cNvSpPr/>
            <p:nvPr/>
          </p:nvSpPr>
          <p:spPr>
            <a:xfrm>
              <a:off x="5085010" y="3471988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66"/>
            <p:cNvSpPr/>
            <p:nvPr/>
          </p:nvSpPr>
          <p:spPr>
            <a:xfrm>
              <a:off x="5085010" y="369885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92" name="Google Shape;2992;p66"/>
          <p:cNvSpPr/>
          <p:nvPr/>
        </p:nvSpPr>
        <p:spPr>
          <a:xfrm rot="5400000" flipH="1">
            <a:off x="-728393" y="2314857"/>
            <a:ext cx="1793990" cy="480947"/>
          </a:xfrm>
          <a:custGeom>
            <a:avLst/>
            <a:gdLst/>
            <a:ahLst/>
            <a:cxnLst/>
            <a:rect l="l" t="t" r="r" b="b"/>
            <a:pathLst>
              <a:path w="26461" h="5737" fill="none" extrusionOk="0">
                <a:moveTo>
                  <a:pt x="26460" y="0"/>
                </a:moveTo>
                <a:lnTo>
                  <a:pt x="0" y="0"/>
                </a:lnTo>
                <a:lnTo>
                  <a:pt x="0" y="5736"/>
                </a:lnTo>
                <a:lnTo>
                  <a:pt x="26460" y="5736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14" name="Google Shape;414;p10"/>
          <p:cNvSpPr txBox="1">
            <a:spLocks noGrp="1"/>
          </p:cNvSpPr>
          <p:nvPr>
            <p:ph type="title"/>
          </p:nvPr>
        </p:nvSpPr>
        <p:spPr>
          <a:xfrm>
            <a:off x="720000" y="4035800"/>
            <a:ext cx="7704000" cy="57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1"/>
          <p:cNvSpPr txBox="1">
            <a:spLocks noGrp="1"/>
          </p:cNvSpPr>
          <p:nvPr>
            <p:ph type="title" hasCustomPrompt="1"/>
          </p:nvPr>
        </p:nvSpPr>
        <p:spPr>
          <a:xfrm>
            <a:off x="2298600" y="1741625"/>
            <a:ext cx="4546800" cy="119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17" name="Google Shape;417;p11"/>
          <p:cNvSpPr txBox="1">
            <a:spLocks noGrp="1"/>
          </p:cNvSpPr>
          <p:nvPr>
            <p:ph type="subTitle" idx="1"/>
          </p:nvPr>
        </p:nvSpPr>
        <p:spPr>
          <a:xfrm>
            <a:off x="2298600" y="2938700"/>
            <a:ext cx="45468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418" name="Google Shape;418;p11"/>
          <p:cNvGrpSpPr/>
          <p:nvPr/>
        </p:nvGrpSpPr>
        <p:grpSpPr>
          <a:xfrm rot="10800000">
            <a:off x="118623" y="4786593"/>
            <a:ext cx="1422164" cy="425775"/>
            <a:chOff x="7459810" y="1126912"/>
            <a:chExt cx="1422164" cy="425775"/>
          </a:xfrm>
        </p:grpSpPr>
        <p:sp>
          <p:nvSpPr>
            <p:cNvPr id="419" name="Google Shape;419;p11"/>
            <p:cNvSpPr/>
            <p:nvPr/>
          </p:nvSpPr>
          <p:spPr>
            <a:xfrm>
              <a:off x="882252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1"/>
            <p:cNvSpPr/>
            <p:nvPr/>
          </p:nvSpPr>
          <p:spPr>
            <a:xfrm>
              <a:off x="8595338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1"/>
            <p:cNvSpPr/>
            <p:nvPr/>
          </p:nvSpPr>
          <p:spPr>
            <a:xfrm>
              <a:off x="8368469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1"/>
            <p:cNvSpPr/>
            <p:nvPr/>
          </p:nvSpPr>
          <p:spPr>
            <a:xfrm>
              <a:off x="8141312" y="1126912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1"/>
            <p:cNvSpPr/>
            <p:nvPr/>
          </p:nvSpPr>
          <p:spPr>
            <a:xfrm>
              <a:off x="7914156" y="1126912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1"/>
            <p:cNvSpPr/>
            <p:nvPr/>
          </p:nvSpPr>
          <p:spPr>
            <a:xfrm>
              <a:off x="7686967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1"/>
            <p:cNvSpPr/>
            <p:nvPr/>
          </p:nvSpPr>
          <p:spPr>
            <a:xfrm>
              <a:off x="7459810" y="1126912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1"/>
            <p:cNvSpPr/>
            <p:nvPr/>
          </p:nvSpPr>
          <p:spPr>
            <a:xfrm>
              <a:off x="882252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1"/>
            <p:cNvSpPr/>
            <p:nvPr/>
          </p:nvSpPr>
          <p:spPr>
            <a:xfrm>
              <a:off x="8595338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1"/>
            <p:cNvSpPr/>
            <p:nvPr/>
          </p:nvSpPr>
          <p:spPr>
            <a:xfrm>
              <a:off x="8368469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8141312" y="1310059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7914156" y="1310059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7686967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7459810" y="1310059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882252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8595338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8368469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8141312" y="1493527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7914156" y="1493527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7686967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7459810" y="1493527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0" name="Google Shape;440;p11"/>
          <p:cNvGrpSpPr/>
          <p:nvPr/>
        </p:nvGrpSpPr>
        <p:grpSpPr>
          <a:xfrm rot="10800000">
            <a:off x="-2175" y="-98780"/>
            <a:ext cx="609243" cy="513505"/>
            <a:chOff x="4534959" y="3244799"/>
            <a:chExt cx="609243" cy="513505"/>
          </a:xfrm>
        </p:grpSpPr>
        <p:sp>
          <p:nvSpPr>
            <p:cNvPr id="441" name="Google Shape;441;p11"/>
            <p:cNvSpPr/>
            <p:nvPr/>
          </p:nvSpPr>
          <p:spPr>
            <a:xfrm>
              <a:off x="4534959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4534959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4534959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4718138" y="3244799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4718138" y="3471988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4718138" y="369885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4901574" y="3244799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4901574" y="3471988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4901574" y="369885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5085010" y="3244799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5085010" y="3471988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5085010" y="369885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11"/>
          <p:cNvSpPr/>
          <p:nvPr/>
        </p:nvSpPr>
        <p:spPr>
          <a:xfrm rot="5400000" flipH="1">
            <a:off x="-728393" y="2314857"/>
            <a:ext cx="1793990" cy="480947"/>
          </a:xfrm>
          <a:custGeom>
            <a:avLst/>
            <a:gdLst/>
            <a:ahLst/>
            <a:cxnLst/>
            <a:rect l="l" t="t" r="r" b="b"/>
            <a:pathLst>
              <a:path w="26461" h="5737" fill="none" extrusionOk="0">
                <a:moveTo>
                  <a:pt x="26460" y="0"/>
                </a:moveTo>
                <a:lnTo>
                  <a:pt x="0" y="0"/>
                </a:lnTo>
                <a:lnTo>
                  <a:pt x="0" y="5736"/>
                </a:lnTo>
                <a:lnTo>
                  <a:pt x="26460" y="5736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11"/>
          <p:cNvSpPr/>
          <p:nvPr/>
        </p:nvSpPr>
        <p:spPr>
          <a:xfrm rot="10800000">
            <a:off x="8428922" y="62"/>
            <a:ext cx="715066" cy="534723"/>
          </a:xfrm>
          <a:custGeom>
            <a:avLst/>
            <a:gdLst/>
            <a:ahLst/>
            <a:cxnLst/>
            <a:rect l="l" t="t" r="r" b="b"/>
            <a:pathLst>
              <a:path w="54357" h="47925" extrusionOk="0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11"/>
          <p:cNvSpPr/>
          <p:nvPr/>
        </p:nvSpPr>
        <p:spPr>
          <a:xfrm rot="10800000">
            <a:off x="6164569" y="4692721"/>
            <a:ext cx="2977156" cy="465181"/>
          </a:xfrm>
          <a:custGeom>
            <a:avLst/>
            <a:gdLst/>
            <a:ahLst/>
            <a:cxnLst/>
            <a:rect l="l" t="t" r="r" b="b"/>
            <a:pathLst>
              <a:path w="92949" h="28227" extrusionOk="0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6" name="Google Shape;456;p11"/>
          <p:cNvGrpSpPr/>
          <p:nvPr/>
        </p:nvGrpSpPr>
        <p:grpSpPr>
          <a:xfrm rot="10800000">
            <a:off x="8577077" y="1727818"/>
            <a:ext cx="426095" cy="1195007"/>
            <a:chOff x="268563" y="1557235"/>
            <a:chExt cx="426095" cy="1195007"/>
          </a:xfrm>
        </p:grpSpPr>
        <p:sp>
          <p:nvSpPr>
            <p:cNvPr id="457" name="Google Shape;457;p11"/>
            <p:cNvSpPr/>
            <p:nvPr/>
          </p:nvSpPr>
          <p:spPr>
            <a:xfrm>
              <a:off x="268563" y="1557235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1"/>
            <p:cNvSpPr/>
            <p:nvPr/>
          </p:nvSpPr>
          <p:spPr>
            <a:xfrm>
              <a:off x="268563" y="1784391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1"/>
            <p:cNvSpPr/>
            <p:nvPr/>
          </p:nvSpPr>
          <p:spPr>
            <a:xfrm>
              <a:off x="268563" y="2011548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1"/>
            <p:cNvSpPr/>
            <p:nvPr/>
          </p:nvSpPr>
          <p:spPr>
            <a:xfrm>
              <a:off x="268563" y="223873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1"/>
            <p:cNvSpPr/>
            <p:nvPr/>
          </p:nvSpPr>
          <p:spPr>
            <a:xfrm>
              <a:off x="268563" y="2465894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1"/>
            <p:cNvSpPr/>
            <p:nvPr/>
          </p:nvSpPr>
          <p:spPr>
            <a:xfrm>
              <a:off x="268563" y="2693050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1"/>
            <p:cNvSpPr/>
            <p:nvPr/>
          </p:nvSpPr>
          <p:spPr>
            <a:xfrm>
              <a:off x="452030" y="1557235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1"/>
            <p:cNvSpPr/>
            <p:nvPr/>
          </p:nvSpPr>
          <p:spPr>
            <a:xfrm>
              <a:off x="452030" y="1784391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1"/>
            <p:cNvSpPr/>
            <p:nvPr/>
          </p:nvSpPr>
          <p:spPr>
            <a:xfrm>
              <a:off x="452030" y="2011548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1"/>
            <p:cNvSpPr/>
            <p:nvPr/>
          </p:nvSpPr>
          <p:spPr>
            <a:xfrm>
              <a:off x="452030" y="223873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1"/>
            <p:cNvSpPr/>
            <p:nvPr/>
          </p:nvSpPr>
          <p:spPr>
            <a:xfrm>
              <a:off x="452030" y="2465894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1"/>
            <p:cNvSpPr/>
            <p:nvPr/>
          </p:nvSpPr>
          <p:spPr>
            <a:xfrm>
              <a:off x="452030" y="2693050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1"/>
            <p:cNvSpPr/>
            <p:nvPr/>
          </p:nvSpPr>
          <p:spPr>
            <a:xfrm>
              <a:off x="635466" y="1557235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1"/>
            <p:cNvSpPr/>
            <p:nvPr/>
          </p:nvSpPr>
          <p:spPr>
            <a:xfrm>
              <a:off x="635466" y="1784391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1"/>
            <p:cNvSpPr/>
            <p:nvPr/>
          </p:nvSpPr>
          <p:spPr>
            <a:xfrm>
              <a:off x="635466" y="2011548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1"/>
            <p:cNvSpPr/>
            <p:nvPr/>
          </p:nvSpPr>
          <p:spPr>
            <a:xfrm>
              <a:off x="635466" y="223873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1"/>
            <p:cNvSpPr/>
            <p:nvPr/>
          </p:nvSpPr>
          <p:spPr>
            <a:xfrm>
              <a:off x="635466" y="2465894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1"/>
            <p:cNvSpPr/>
            <p:nvPr/>
          </p:nvSpPr>
          <p:spPr>
            <a:xfrm>
              <a:off x="635466" y="2693050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26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49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5" Type="http://schemas.openxmlformats.org/officeDocument/2006/relationships/slideLayout" Target="../slideLayouts/slideLayout53.xml"/><Relationship Id="rId33" Type="http://schemas.openxmlformats.org/officeDocument/2006/relationships/theme" Target="../theme/theme2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29" Type="http://schemas.openxmlformats.org/officeDocument/2006/relationships/slideLayout" Target="../slideLayouts/slideLayout57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24" Type="http://schemas.openxmlformats.org/officeDocument/2006/relationships/slideLayout" Target="../slideLayouts/slideLayout52.xml"/><Relationship Id="rId32" Type="http://schemas.openxmlformats.org/officeDocument/2006/relationships/slideLayout" Target="../slideLayouts/slideLayout60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23" Type="http://schemas.openxmlformats.org/officeDocument/2006/relationships/slideLayout" Target="../slideLayouts/slideLayout51.xml"/><Relationship Id="rId28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31" Type="http://schemas.openxmlformats.org/officeDocument/2006/relationships/slideLayout" Target="../slideLayouts/slideLayout59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50.xml"/><Relationship Id="rId27" Type="http://schemas.openxmlformats.org/officeDocument/2006/relationships/slideLayout" Target="../slideLayouts/slideLayout55.xml"/><Relationship Id="rId30" Type="http://schemas.openxmlformats.org/officeDocument/2006/relationships/slideLayout" Target="../slideLayouts/slideLayout58.xml"/><Relationship Id="rId8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layfair Display"/>
              <a:buNone/>
              <a:defRPr sz="35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■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■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Lato"/>
              <a:buChar char="■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6" r:id="rId16"/>
    <p:sldLayoutId id="2147483667" r:id="rId17"/>
    <p:sldLayoutId id="2147483669" r:id="rId18"/>
    <p:sldLayoutId id="2147483670" r:id="rId19"/>
    <p:sldLayoutId id="2147483671" r:id="rId20"/>
    <p:sldLayoutId id="2147483672" r:id="rId21"/>
    <p:sldLayoutId id="2147483673" r:id="rId22"/>
    <p:sldLayoutId id="2147483674" r:id="rId23"/>
    <p:sldLayoutId id="2147483675" r:id="rId24"/>
    <p:sldLayoutId id="2147483676" r:id="rId25"/>
    <p:sldLayoutId id="2147483677" r:id="rId26"/>
    <p:sldLayoutId id="2147483678" r:id="rId27"/>
    <p:sldLayoutId id="2147483679" r:id="rId2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layfair Display"/>
              <a:buNone/>
              <a:defRPr sz="35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01" name="Google Shape;1501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■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■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Lato"/>
              <a:buChar char="■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698" r:id="rId19"/>
    <p:sldLayoutId id="2147483699" r:id="rId20"/>
    <p:sldLayoutId id="2147483700" r:id="rId21"/>
    <p:sldLayoutId id="2147483701" r:id="rId22"/>
    <p:sldLayoutId id="2147483702" r:id="rId23"/>
    <p:sldLayoutId id="2147483703" r:id="rId24"/>
    <p:sldLayoutId id="2147483704" r:id="rId25"/>
    <p:sldLayoutId id="2147483705" r:id="rId26"/>
    <p:sldLayoutId id="2147483706" r:id="rId27"/>
    <p:sldLayoutId id="2147483707" r:id="rId28"/>
    <p:sldLayoutId id="2147483708" r:id="rId29"/>
    <p:sldLayoutId id="2147483709" r:id="rId30"/>
    <p:sldLayoutId id="2147483710" r:id="rId31"/>
    <p:sldLayoutId id="2147483711" r:id="rId3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7" name="Google Shape;2997;p67"/>
          <p:cNvSpPr txBox="1">
            <a:spLocks noGrp="1"/>
          </p:cNvSpPr>
          <p:nvPr>
            <p:ph type="ctrTitle"/>
          </p:nvPr>
        </p:nvSpPr>
        <p:spPr>
          <a:xfrm>
            <a:off x="1036001" y="1603025"/>
            <a:ext cx="5605800" cy="14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Juvenile Justice: </a:t>
            </a:r>
            <a:endParaRPr sz="3500"/>
          </a:p>
          <a:p>
            <a:pPr marL="0" lvl="0" indent="0" algn="l" rtl="0">
              <a:spcBef>
                <a:spcPts val="200"/>
              </a:spcBef>
              <a:spcAft>
                <a:spcPts val="200"/>
              </a:spcAft>
              <a:buNone/>
            </a:pPr>
            <a:r>
              <a:rPr lang="en" sz="3500"/>
              <a:t>Investigating Racial Disparities</a:t>
            </a:r>
            <a:endParaRPr sz="3500"/>
          </a:p>
        </p:txBody>
      </p:sp>
      <p:sp>
        <p:nvSpPr>
          <p:cNvPr id="2998" name="Google Shape;2998;p67"/>
          <p:cNvSpPr txBox="1">
            <a:spLocks noGrp="1"/>
          </p:cNvSpPr>
          <p:nvPr>
            <p:ph type="subTitle" idx="1"/>
          </p:nvPr>
        </p:nvSpPr>
        <p:spPr>
          <a:xfrm>
            <a:off x="1035990" y="3046304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Researchers: Darcely Peña and Elsa Hritz</a:t>
            </a:r>
            <a:endParaRPr/>
          </a:p>
        </p:txBody>
      </p:sp>
      <p:grpSp>
        <p:nvGrpSpPr>
          <p:cNvPr id="2999" name="Google Shape;2999;p67"/>
          <p:cNvGrpSpPr/>
          <p:nvPr/>
        </p:nvGrpSpPr>
        <p:grpSpPr>
          <a:xfrm>
            <a:off x="6004622" y="1651088"/>
            <a:ext cx="1580150" cy="1204800"/>
            <a:chOff x="3215075" y="2584600"/>
            <a:chExt cx="1580150" cy="1204800"/>
          </a:xfrm>
        </p:grpSpPr>
        <p:sp>
          <p:nvSpPr>
            <p:cNvPr id="3000" name="Google Shape;3000;p67"/>
            <p:cNvSpPr/>
            <p:nvPr/>
          </p:nvSpPr>
          <p:spPr>
            <a:xfrm>
              <a:off x="4018400" y="2757025"/>
              <a:ext cx="708650" cy="124075"/>
            </a:xfrm>
            <a:custGeom>
              <a:avLst/>
              <a:gdLst/>
              <a:ahLst/>
              <a:cxnLst/>
              <a:rect l="l" t="t" r="r" b="b"/>
              <a:pathLst>
                <a:path w="28346" h="4963" extrusionOk="0">
                  <a:moveTo>
                    <a:pt x="3237" y="0"/>
                  </a:moveTo>
                  <a:cubicBezTo>
                    <a:pt x="2171" y="0"/>
                    <a:pt x="1096" y="30"/>
                    <a:pt x="1" y="80"/>
                  </a:cubicBezTo>
                  <a:lnTo>
                    <a:pt x="1" y="3836"/>
                  </a:lnTo>
                  <a:cubicBezTo>
                    <a:pt x="1" y="3836"/>
                    <a:pt x="1657" y="2907"/>
                    <a:pt x="5325" y="2907"/>
                  </a:cubicBezTo>
                  <a:cubicBezTo>
                    <a:pt x="6780" y="2907"/>
                    <a:pt x="8551" y="3053"/>
                    <a:pt x="10661" y="3461"/>
                  </a:cubicBezTo>
                  <a:cubicBezTo>
                    <a:pt x="14451" y="4198"/>
                    <a:pt x="19448" y="4963"/>
                    <a:pt x="23099" y="4963"/>
                  </a:cubicBezTo>
                  <a:cubicBezTo>
                    <a:pt x="26212" y="4963"/>
                    <a:pt x="28346" y="4406"/>
                    <a:pt x="27915" y="2801"/>
                  </a:cubicBezTo>
                  <a:cubicBezTo>
                    <a:pt x="27866" y="2621"/>
                    <a:pt x="27706" y="2517"/>
                    <a:pt x="27547" y="2517"/>
                  </a:cubicBezTo>
                  <a:cubicBezTo>
                    <a:pt x="27446" y="2517"/>
                    <a:pt x="27345" y="2559"/>
                    <a:pt x="27272" y="2649"/>
                  </a:cubicBezTo>
                  <a:cubicBezTo>
                    <a:pt x="26798" y="3221"/>
                    <a:pt x="25762" y="4063"/>
                    <a:pt x="23771" y="4063"/>
                  </a:cubicBezTo>
                  <a:cubicBezTo>
                    <a:pt x="22690" y="4063"/>
                    <a:pt x="21326" y="3815"/>
                    <a:pt x="19618" y="3140"/>
                  </a:cubicBezTo>
                  <a:cubicBezTo>
                    <a:pt x="13449" y="703"/>
                    <a:pt x="8448" y="0"/>
                    <a:pt x="32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67"/>
            <p:cNvSpPr/>
            <p:nvPr/>
          </p:nvSpPr>
          <p:spPr>
            <a:xfrm>
              <a:off x="3309775" y="2757025"/>
              <a:ext cx="708650" cy="124075"/>
            </a:xfrm>
            <a:custGeom>
              <a:avLst/>
              <a:gdLst/>
              <a:ahLst/>
              <a:cxnLst/>
              <a:rect l="l" t="t" r="r" b="b"/>
              <a:pathLst>
                <a:path w="28346" h="4963" extrusionOk="0">
                  <a:moveTo>
                    <a:pt x="25109" y="0"/>
                  </a:moveTo>
                  <a:cubicBezTo>
                    <a:pt x="19898" y="0"/>
                    <a:pt x="14897" y="703"/>
                    <a:pt x="8728" y="3140"/>
                  </a:cubicBezTo>
                  <a:cubicBezTo>
                    <a:pt x="7020" y="3815"/>
                    <a:pt x="5657" y="4063"/>
                    <a:pt x="4575" y="4063"/>
                  </a:cubicBezTo>
                  <a:cubicBezTo>
                    <a:pt x="2584" y="4063"/>
                    <a:pt x="1548" y="3221"/>
                    <a:pt x="1074" y="2649"/>
                  </a:cubicBezTo>
                  <a:cubicBezTo>
                    <a:pt x="1001" y="2559"/>
                    <a:pt x="900" y="2517"/>
                    <a:pt x="799" y="2517"/>
                  </a:cubicBezTo>
                  <a:cubicBezTo>
                    <a:pt x="640" y="2517"/>
                    <a:pt x="481" y="2621"/>
                    <a:pt x="432" y="2801"/>
                  </a:cubicBezTo>
                  <a:cubicBezTo>
                    <a:pt x="1" y="4406"/>
                    <a:pt x="2134" y="4963"/>
                    <a:pt x="5248" y="4963"/>
                  </a:cubicBezTo>
                  <a:cubicBezTo>
                    <a:pt x="8898" y="4963"/>
                    <a:pt x="13896" y="4198"/>
                    <a:pt x="17685" y="3461"/>
                  </a:cubicBezTo>
                  <a:cubicBezTo>
                    <a:pt x="19795" y="3053"/>
                    <a:pt x="21566" y="2907"/>
                    <a:pt x="23021" y="2907"/>
                  </a:cubicBezTo>
                  <a:cubicBezTo>
                    <a:pt x="26690" y="2907"/>
                    <a:pt x="28346" y="3836"/>
                    <a:pt x="28346" y="3836"/>
                  </a:cubicBezTo>
                  <a:lnTo>
                    <a:pt x="28346" y="80"/>
                  </a:lnTo>
                  <a:cubicBezTo>
                    <a:pt x="27250" y="30"/>
                    <a:pt x="26175" y="0"/>
                    <a:pt x="251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67"/>
            <p:cNvSpPr/>
            <p:nvPr/>
          </p:nvSpPr>
          <p:spPr>
            <a:xfrm>
              <a:off x="3946150" y="2723775"/>
              <a:ext cx="139850" cy="983775"/>
            </a:xfrm>
            <a:custGeom>
              <a:avLst/>
              <a:gdLst/>
              <a:ahLst/>
              <a:cxnLst/>
              <a:rect l="l" t="t" r="r" b="b"/>
              <a:pathLst>
                <a:path w="5594" h="39351" extrusionOk="0">
                  <a:moveTo>
                    <a:pt x="2944" y="0"/>
                  </a:moveTo>
                  <a:cubicBezTo>
                    <a:pt x="2275" y="0"/>
                    <a:pt x="1722" y="527"/>
                    <a:pt x="1695" y="1196"/>
                  </a:cubicBezTo>
                  <a:lnTo>
                    <a:pt x="1669" y="1660"/>
                  </a:lnTo>
                  <a:lnTo>
                    <a:pt x="1642" y="2266"/>
                  </a:lnTo>
                  <a:lnTo>
                    <a:pt x="1517" y="4978"/>
                  </a:lnTo>
                  <a:lnTo>
                    <a:pt x="518" y="26906"/>
                  </a:lnTo>
                  <a:lnTo>
                    <a:pt x="500" y="27183"/>
                  </a:lnTo>
                  <a:lnTo>
                    <a:pt x="482" y="27611"/>
                  </a:lnTo>
                  <a:lnTo>
                    <a:pt x="446" y="28423"/>
                  </a:lnTo>
                  <a:lnTo>
                    <a:pt x="429" y="28851"/>
                  </a:lnTo>
                  <a:lnTo>
                    <a:pt x="411" y="29127"/>
                  </a:lnTo>
                  <a:lnTo>
                    <a:pt x="72" y="36487"/>
                  </a:lnTo>
                  <a:cubicBezTo>
                    <a:pt x="0" y="38048"/>
                    <a:pt x="1240" y="39351"/>
                    <a:pt x="2802" y="39351"/>
                  </a:cubicBezTo>
                  <a:cubicBezTo>
                    <a:pt x="4354" y="39351"/>
                    <a:pt x="5594" y="38057"/>
                    <a:pt x="5531" y="36514"/>
                  </a:cubicBezTo>
                  <a:lnTo>
                    <a:pt x="5255" y="29127"/>
                  </a:lnTo>
                  <a:lnTo>
                    <a:pt x="5237" y="28851"/>
                  </a:lnTo>
                  <a:lnTo>
                    <a:pt x="5228" y="28423"/>
                  </a:lnTo>
                  <a:lnTo>
                    <a:pt x="5192" y="27611"/>
                  </a:lnTo>
                  <a:lnTo>
                    <a:pt x="5175" y="27183"/>
                  </a:lnTo>
                  <a:lnTo>
                    <a:pt x="5166" y="26906"/>
                  </a:lnTo>
                  <a:lnTo>
                    <a:pt x="4345" y="4960"/>
                  </a:lnTo>
                  <a:lnTo>
                    <a:pt x="4238" y="2195"/>
                  </a:lnTo>
                  <a:lnTo>
                    <a:pt x="4220" y="1660"/>
                  </a:lnTo>
                  <a:lnTo>
                    <a:pt x="4202" y="1214"/>
                  </a:lnTo>
                  <a:cubicBezTo>
                    <a:pt x="4184" y="875"/>
                    <a:pt x="4042" y="571"/>
                    <a:pt x="3819" y="357"/>
                  </a:cubicBezTo>
                  <a:cubicBezTo>
                    <a:pt x="3587" y="134"/>
                    <a:pt x="3283" y="0"/>
                    <a:pt x="29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67"/>
            <p:cNvSpPr/>
            <p:nvPr/>
          </p:nvSpPr>
          <p:spPr>
            <a:xfrm>
              <a:off x="3965550" y="2584600"/>
              <a:ext cx="108200" cy="97725"/>
            </a:xfrm>
            <a:custGeom>
              <a:avLst/>
              <a:gdLst/>
              <a:ahLst/>
              <a:cxnLst/>
              <a:rect l="l" t="t" r="r" b="b"/>
              <a:pathLst>
                <a:path w="4328" h="3909" extrusionOk="0">
                  <a:moveTo>
                    <a:pt x="2168" y="1"/>
                  </a:moveTo>
                  <a:cubicBezTo>
                    <a:pt x="2168" y="1"/>
                    <a:pt x="0" y="3908"/>
                    <a:pt x="2168" y="3908"/>
                  </a:cubicBezTo>
                  <a:cubicBezTo>
                    <a:pt x="4327" y="3908"/>
                    <a:pt x="2168" y="1"/>
                    <a:pt x="21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67"/>
            <p:cNvSpPr/>
            <p:nvPr/>
          </p:nvSpPr>
          <p:spPr>
            <a:xfrm>
              <a:off x="3984275" y="2608475"/>
              <a:ext cx="70500" cy="63800"/>
            </a:xfrm>
            <a:custGeom>
              <a:avLst/>
              <a:gdLst/>
              <a:ahLst/>
              <a:cxnLst/>
              <a:rect l="l" t="t" r="r" b="b"/>
              <a:pathLst>
                <a:path w="2820" h="2552" extrusionOk="0">
                  <a:moveTo>
                    <a:pt x="1410" y="0"/>
                  </a:moveTo>
                  <a:cubicBezTo>
                    <a:pt x="1410" y="0"/>
                    <a:pt x="1" y="2552"/>
                    <a:pt x="1410" y="2552"/>
                  </a:cubicBezTo>
                  <a:cubicBezTo>
                    <a:pt x="2820" y="2552"/>
                    <a:pt x="141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67"/>
            <p:cNvSpPr/>
            <p:nvPr/>
          </p:nvSpPr>
          <p:spPr>
            <a:xfrm>
              <a:off x="3963550" y="2668900"/>
              <a:ext cx="109750" cy="109750"/>
            </a:xfrm>
            <a:custGeom>
              <a:avLst/>
              <a:gdLst/>
              <a:ahLst/>
              <a:cxnLst/>
              <a:rect l="l" t="t" r="r" b="b"/>
              <a:pathLst>
                <a:path w="4390" h="4390" extrusionOk="0">
                  <a:moveTo>
                    <a:pt x="2195" y="1"/>
                  </a:moveTo>
                  <a:cubicBezTo>
                    <a:pt x="981" y="1"/>
                    <a:pt x="0" y="982"/>
                    <a:pt x="0" y="2195"/>
                  </a:cubicBezTo>
                  <a:cubicBezTo>
                    <a:pt x="0" y="3409"/>
                    <a:pt x="981" y="4390"/>
                    <a:pt x="2195" y="4390"/>
                  </a:cubicBezTo>
                  <a:cubicBezTo>
                    <a:pt x="3408" y="4390"/>
                    <a:pt x="4389" y="3409"/>
                    <a:pt x="4389" y="2195"/>
                  </a:cubicBezTo>
                  <a:cubicBezTo>
                    <a:pt x="4389" y="982"/>
                    <a:pt x="3408" y="1"/>
                    <a:pt x="2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67"/>
            <p:cNvSpPr/>
            <p:nvPr/>
          </p:nvSpPr>
          <p:spPr>
            <a:xfrm>
              <a:off x="3986725" y="2692100"/>
              <a:ext cx="63375" cy="63375"/>
            </a:xfrm>
            <a:custGeom>
              <a:avLst/>
              <a:gdLst/>
              <a:ahLst/>
              <a:cxnLst/>
              <a:rect l="l" t="t" r="r" b="b"/>
              <a:pathLst>
                <a:path w="2535" h="2535" extrusionOk="0">
                  <a:moveTo>
                    <a:pt x="1268" y="1"/>
                  </a:moveTo>
                  <a:cubicBezTo>
                    <a:pt x="572" y="1"/>
                    <a:pt x="1" y="572"/>
                    <a:pt x="1" y="1267"/>
                  </a:cubicBezTo>
                  <a:cubicBezTo>
                    <a:pt x="1" y="1963"/>
                    <a:pt x="572" y="2534"/>
                    <a:pt x="1268" y="2534"/>
                  </a:cubicBezTo>
                  <a:cubicBezTo>
                    <a:pt x="1964" y="2534"/>
                    <a:pt x="2535" y="1963"/>
                    <a:pt x="2535" y="1267"/>
                  </a:cubicBezTo>
                  <a:cubicBezTo>
                    <a:pt x="2535" y="572"/>
                    <a:pt x="1964" y="1"/>
                    <a:pt x="12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67"/>
            <p:cNvSpPr/>
            <p:nvPr/>
          </p:nvSpPr>
          <p:spPr>
            <a:xfrm>
              <a:off x="4569275" y="2878100"/>
              <a:ext cx="54900" cy="54900"/>
            </a:xfrm>
            <a:custGeom>
              <a:avLst/>
              <a:gdLst/>
              <a:ahLst/>
              <a:cxnLst/>
              <a:rect l="l" t="t" r="r" b="b"/>
              <a:pathLst>
                <a:path w="2196" h="2196" extrusionOk="0">
                  <a:moveTo>
                    <a:pt x="1098" y="242"/>
                  </a:moveTo>
                  <a:cubicBezTo>
                    <a:pt x="1571" y="242"/>
                    <a:pt x="1954" y="625"/>
                    <a:pt x="1954" y="1098"/>
                  </a:cubicBezTo>
                  <a:cubicBezTo>
                    <a:pt x="1954" y="1571"/>
                    <a:pt x="1571" y="1954"/>
                    <a:pt x="1098" y="1954"/>
                  </a:cubicBezTo>
                  <a:cubicBezTo>
                    <a:pt x="625" y="1954"/>
                    <a:pt x="242" y="1571"/>
                    <a:pt x="242" y="1098"/>
                  </a:cubicBezTo>
                  <a:cubicBezTo>
                    <a:pt x="242" y="625"/>
                    <a:pt x="625" y="242"/>
                    <a:pt x="1098" y="242"/>
                  </a:cubicBezTo>
                  <a:close/>
                  <a:moveTo>
                    <a:pt x="1098" y="1"/>
                  </a:moveTo>
                  <a:cubicBezTo>
                    <a:pt x="500" y="1"/>
                    <a:pt x="1" y="491"/>
                    <a:pt x="1" y="1098"/>
                  </a:cubicBezTo>
                  <a:cubicBezTo>
                    <a:pt x="1" y="1696"/>
                    <a:pt x="500" y="2195"/>
                    <a:pt x="1098" y="2195"/>
                  </a:cubicBezTo>
                  <a:cubicBezTo>
                    <a:pt x="1705" y="2195"/>
                    <a:pt x="2195" y="1696"/>
                    <a:pt x="2195" y="1098"/>
                  </a:cubicBezTo>
                  <a:cubicBezTo>
                    <a:pt x="2195" y="491"/>
                    <a:pt x="1705" y="1"/>
                    <a:pt x="10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67"/>
            <p:cNvSpPr/>
            <p:nvPr/>
          </p:nvSpPr>
          <p:spPr>
            <a:xfrm>
              <a:off x="4435250" y="2923475"/>
              <a:ext cx="152575" cy="468050"/>
            </a:xfrm>
            <a:custGeom>
              <a:avLst/>
              <a:gdLst/>
              <a:ahLst/>
              <a:cxnLst/>
              <a:rect l="l" t="t" r="r" b="b"/>
              <a:pathLst>
                <a:path w="6103" h="18722" extrusionOk="0">
                  <a:moveTo>
                    <a:pt x="5971" y="1"/>
                  </a:moveTo>
                  <a:cubicBezTo>
                    <a:pt x="5918" y="1"/>
                    <a:pt x="5867" y="34"/>
                    <a:pt x="5852" y="86"/>
                  </a:cubicBezTo>
                  <a:lnTo>
                    <a:pt x="27" y="18570"/>
                  </a:lnTo>
                  <a:cubicBezTo>
                    <a:pt x="0" y="18633"/>
                    <a:pt x="36" y="18704"/>
                    <a:pt x="98" y="18722"/>
                  </a:cubicBezTo>
                  <a:lnTo>
                    <a:pt x="134" y="18722"/>
                  </a:lnTo>
                  <a:cubicBezTo>
                    <a:pt x="188" y="18722"/>
                    <a:pt x="241" y="18695"/>
                    <a:pt x="250" y="18642"/>
                  </a:cubicBezTo>
                  <a:lnTo>
                    <a:pt x="6084" y="157"/>
                  </a:lnTo>
                  <a:cubicBezTo>
                    <a:pt x="6102" y="95"/>
                    <a:pt x="6066" y="23"/>
                    <a:pt x="6004" y="6"/>
                  </a:cubicBezTo>
                  <a:cubicBezTo>
                    <a:pt x="5993" y="2"/>
                    <a:pt x="5982" y="1"/>
                    <a:pt x="5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67"/>
            <p:cNvSpPr/>
            <p:nvPr/>
          </p:nvSpPr>
          <p:spPr>
            <a:xfrm>
              <a:off x="4604300" y="2925050"/>
              <a:ext cx="152575" cy="468050"/>
            </a:xfrm>
            <a:custGeom>
              <a:avLst/>
              <a:gdLst/>
              <a:ahLst/>
              <a:cxnLst/>
              <a:rect l="l" t="t" r="r" b="b"/>
              <a:pathLst>
                <a:path w="6103" h="18722" extrusionOk="0">
                  <a:moveTo>
                    <a:pt x="135" y="0"/>
                  </a:moveTo>
                  <a:cubicBezTo>
                    <a:pt x="123" y="0"/>
                    <a:pt x="111" y="2"/>
                    <a:pt x="98" y="5"/>
                  </a:cubicBezTo>
                  <a:cubicBezTo>
                    <a:pt x="36" y="23"/>
                    <a:pt x="0" y="94"/>
                    <a:pt x="27" y="157"/>
                  </a:cubicBezTo>
                  <a:lnTo>
                    <a:pt x="5853" y="18641"/>
                  </a:lnTo>
                  <a:cubicBezTo>
                    <a:pt x="5870" y="18695"/>
                    <a:pt x="5915" y="18721"/>
                    <a:pt x="5968" y="18721"/>
                  </a:cubicBezTo>
                  <a:lnTo>
                    <a:pt x="6004" y="18721"/>
                  </a:lnTo>
                  <a:cubicBezTo>
                    <a:pt x="6067" y="18703"/>
                    <a:pt x="6102" y="18632"/>
                    <a:pt x="6084" y="18570"/>
                  </a:cubicBezTo>
                  <a:lnTo>
                    <a:pt x="250" y="85"/>
                  </a:lnTo>
                  <a:cubicBezTo>
                    <a:pt x="235" y="34"/>
                    <a:pt x="190" y="0"/>
                    <a:pt x="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67"/>
            <p:cNvSpPr/>
            <p:nvPr/>
          </p:nvSpPr>
          <p:spPr>
            <a:xfrm>
              <a:off x="4593825" y="2926950"/>
              <a:ext cx="6025" cy="464575"/>
            </a:xfrm>
            <a:custGeom>
              <a:avLst/>
              <a:gdLst/>
              <a:ahLst/>
              <a:cxnLst/>
              <a:rect l="l" t="t" r="r" b="b"/>
              <a:pathLst>
                <a:path w="241" h="18583" extrusionOk="0">
                  <a:moveTo>
                    <a:pt x="116" y="0"/>
                  </a:moveTo>
                  <a:cubicBezTo>
                    <a:pt x="54" y="0"/>
                    <a:pt x="0" y="54"/>
                    <a:pt x="0" y="116"/>
                  </a:cubicBezTo>
                  <a:lnTo>
                    <a:pt x="0" y="18467"/>
                  </a:lnTo>
                  <a:cubicBezTo>
                    <a:pt x="0" y="18529"/>
                    <a:pt x="54" y="18583"/>
                    <a:pt x="116" y="18583"/>
                  </a:cubicBezTo>
                  <a:cubicBezTo>
                    <a:pt x="187" y="18583"/>
                    <a:pt x="241" y="18529"/>
                    <a:pt x="241" y="18467"/>
                  </a:cubicBezTo>
                  <a:lnTo>
                    <a:pt x="241" y="116"/>
                  </a:lnTo>
                  <a:cubicBezTo>
                    <a:pt x="241" y="54"/>
                    <a:pt x="187" y="0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67"/>
            <p:cNvSpPr/>
            <p:nvPr/>
          </p:nvSpPr>
          <p:spPr>
            <a:xfrm>
              <a:off x="4399100" y="3371425"/>
              <a:ext cx="396125" cy="163300"/>
            </a:xfrm>
            <a:custGeom>
              <a:avLst/>
              <a:gdLst/>
              <a:ahLst/>
              <a:cxnLst/>
              <a:rect l="l" t="t" r="r" b="b"/>
              <a:pathLst>
                <a:path w="15845" h="6532" extrusionOk="0">
                  <a:moveTo>
                    <a:pt x="1" y="1"/>
                  </a:moveTo>
                  <a:cubicBezTo>
                    <a:pt x="724" y="3721"/>
                    <a:pt x="3989" y="6531"/>
                    <a:pt x="7923" y="6531"/>
                  </a:cubicBezTo>
                  <a:cubicBezTo>
                    <a:pt x="11848" y="6531"/>
                    <a:pt x="15122" y="3721"/>
                    <a:pt x="15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67"/>
            <p:cNvSpPr/>
            <p:nvPr/>
          </p:nvSpPr>
          <p:spPr>
            <a:xfrm>
              <a:off x="4399100" y="3371425"/>
              <a:ext cx="396125" cy="163300"/>
            </a:xfrm>
            <a:custGeom>
              <a:avLst/>
              <a:gdLst/>
              <a:ahLst/>
              <a:cxnLst/>
              <a:rect l="l" t="t" r="r" b="b"/>
              <a:pathLst>
                <a:path w="15845" h="6532" extrusionOk="0">
                  <a:moveTo>
                    <a:pt x="13722" y="1"/>
                  </a:moveTo>
                  <a:cubicBezTo>
                    <a:pt x="11619" y="2133"/>
                    <a:pt x="9394" y="2844"/>
                    <a:pt x="7361" y="2844"/>
                  </a:cubicBezTo>
                  <a:cubicBezTo>
                    <a:pt x="3296" y="2844"/>
                    <a:pt x="1" y="1"/>
                    <a:pt x="1" y="1"/>
                  </a:cubicBezTo>
                  <a:lnTo>
                    <a:pt x="1" y="1"/>
                  </a:lnTo>
                  <a:cubicBezTo>
                    <a:pt x="724" y="3721"/>
                    <a:pt x="3989" y="6531"/>
                    <a:pt x="7923" y="6531"/>
                  </a:cubicBezTo>
                  <a:cubicBezTo>
                    <a:pt x="11848" y="6531"/>
                    <a:pt x="15122" y="3721"/>
                    <a:pt x="15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67"/>
            <p:cNvSpPr/>
            <p:nvPr/>
          </p:nvSpPr>
          <p:spPr>
            <a:xfrm>
              <a:off x="3385450" y="2878100"/>
              <a:ext cx="54900" cy="54900"/>
            </a:xfrm>
            <a:custGeom>
              <a:avLst/>
              <a:gdLst/>
              <a:ahLst/>
              <a:cxnLst/>
              <a:rect l="l" t="t" r="r" b="b"/>
              <a:pathLst>
                <a:path w="2196" h="2196" extrusionOk="0">
                  <a:moveTo>
                    <a:pt x="1098" y="242"/>
                  </a:moveTo>
                  <a:cubicBezTo>
                    <a:pt x="1571" y="242"/>
                    <a:pt x="1955" y="625"/>
                    <a:pt x="1955" y="1098"/>
                  </a:cubicBezTo>
                  <a:cubicBezTo>
                    <a:pt x="1955" y="1571"/>
                    <a:pt x="1571" y="1954"/>
                    <a:pt x="1098" y="1954"/>
                  </a:cubicBezTo>
                  <a:cubicBezTo>
                    <a:pt x="625" y="1954"/>
                    <a:pt x="242" y="1571"/>
                    <a:pt x="242" y="1098"/>
                  </a:cubicBezTo>
                  <a:cubicBezTo>
                    <a:pt x="242" y="625"/>
                    <a:pt x="625" y="242"/>
                    <a:pt x="1098" y="242"/>
                  </a:cubicBezTo>
                  <a:close/>
                  <a:moveTo>
                    <a:pt x="1098" y="1"/>
                  </a:moveTo>
                  <a:cubicBezTo>
                    <a:pt x="491" y="1"/>
                    <a:pt x="1" y="491"/>
                    <a:pt x="1" y="1098"/>
                  </a:cubicBezTo>
                  <a:cubicBezTo>
                    <a:pt x="1" y="1696"/>
                    <a:pt x="491" y="2195"/>
                    <a:pt x="1098" y="2195"/>
                  </a:cubicBezTo>
                  <a:cubicBezTo>
                    <a:pt x="1705" y="2195"/>
                    <a:pt x="2195" y="1696"/>
                    <a:pt x="2195" y="1098"/>
                  </a:cubicBezTo>
                  <a:cubicBezTo>
                    <a:pt x="2195" y="491"/>
                    <a:pt x="1705" y="1"/>
                    <a:pt x="10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67"/>
            <p:cNvSpPr/>
            <p:nvPr/>
          </p:nvSpPr>
          <p:spPr>
            <a:xfrm>
              <a:off x="3251425" y="2923475"/>
              <a:ext cx="152575" cy="468050"/>
            </a:xfrm>
            <a:custGeom>
              <a:avLst/>
              <a:gdLst/>
              <a:ahLst/>
              <a:cxnLst/>
              <a:rect l="l" t="t" r="r" b="b"/>
              <a:pathLst>
                <a:path w="6103" h="18722" extrusionOk="0">
                  <a:moveTo>
                    <a:pt x="5963" y="1"/>
                  </a:moveTo>
                  <a:cubicBezTo>
                    <a:pt x="5912" y="1"/>
                    <a:pt x="5867" y="34"/>
                    <a:pt x="5852" y="86"/>
                  </a:cubicBezTo>
                  <a:lnTo>
                    <a:pt x="18" y="18570"/>
                  </a:lnTo>
                  <a:cubicBezTo>
                    <a:pt x="0" y="18633"/>
                    <a:pt x="36" y="18704"/>
                    <a:pt x="98" y="18722"/>
                  </a:cubicBezTo>
                  <a:lnTo>
                    <a:pt x="134" y="18722"/>
                  </a:lnTo>
                  <a:cubicBezTo>
                    <a:pt x="188" y="18722"/>
                    <a:pt x="232" y="18695"/>
                    <a:pt x="250" y="18642"/>
                  </a:cubicBezTo>
                  <a:lnTo>
                    <a:pt x="6075" y="157"/>
                  </a:lnTo>
                  <a:cubicBezTo>
                    <a:pt x="6102" y="95"/>
                    <a:pt x="6067" y="23"/>
                    <a:pt x="5995" y="6"/>
                  </a:cubicBezTo>
                  <a:cubicBezTo>
                    <a:pt x="5984" y="2"/>
                    <a:pt x="5973" y="1"/>
                    <a:pt x="5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67"/>
            <p:cNvSpPr/>
            <p:nvPr/>
          </p:nvSpPr>
          <p:spPr>
            <a:xfrm>
              <a:off x="3420475" y="2925050"/>
              <a:ext cx="152575" cy="468050"/>
            </a:xfrm>
            <a:custGeom>
              <a:avLst/>
              <a:gdLst/>
              <a:ahLst/>
              <a:cxnLst/>
              <a:rect l="l" t="t" r="r" b="b"/>
              <a:pathLst>
                <a:path w="6103" h="18722" extrusionOk="0">
                  <a:moveTo>
                    <a:pt x="132" y="0"/>
                  </a:moveTo>
                  <a:cubicBezTo>
                    <a:pt x="121" y="0"/>
                    <a:pt x="109" y="2"/>
                    <a:pt x="99" y="5"/>
                  </a:cubicBezTo>
                  <a:cubicBezTo>
                    <a:pt x="36" y="23"/>
                    <a:pt x="0" y="94"/>
                    <a:pt x="18" y="157"/>
                  </a:cubicBezTo>
                  <a:lnTo>
                    <a:pt x="5844" y="18641"/>
                  </a:lnTo>
                  <a:cubicBezTo>
                    <a:pt x="5862" y="18695"/>
                    <a:pt x="5915" y="18721"/>
                    <a:pt x="5960" y="18721"/>
                  </a:cubicBezTo>
                  <a:lnTo>
                    <a:pt x="5995" y="18721"/>
                  </a:lnTo>
                  <a:cubicBezTo>
                    <a:pt x="6067" y="18703"/>
                    <a:pt x="6102" y="18632"/>
                    <a:pt x="6076" y="18570"/>
                  </a:cubicBezTo>
                  <a:lnTo>
                    <a:pt x="250" y="85"/>
                  </a:lnTo>
                  <a:cubicBezTo>
                    <a:pt x="235" y="34"/>
                    <a:pt x="184" y="0"/>
                    <a:pt x="1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67"/>
            <p:cNvSpPr/>
            <p:nvPr/>
          </p:nvSpPr>
          <p:spPr>
            <a:xfrm>
              <a:off x="3410000" y="2926950"/>
              <a:ext cx="6025" cy="464575"/>
            </a:xfrm>
            <a:custGeom>
              <a:avLst/>
              <a:gdLst/>
              <a:ahLst/>
              <a:cxnLst/>
              <a:rect l="l" t="t" r="r" b="b"/>
              <a:pathLst>
                <a:path w="241" h="18583" extrusionOk="0">
                  <a:moveTo>
                    <a:pt x="116" y="0"/>
                  </a:moveTo>
                  <a:cubicBezTo>
                    <a:pt x="54" y="0"/>
                    <a:pt x="0" y="54"/>
                    <a:pt x="0" y="116"/>
                  </a:cubicBezTo>
                  <a:lnTo>
                    <a:pt x="0" y="18467"/>
                  </a:lnTo>
                  <a:cubicBezTo>
                    <a:pt x="0" y="18529"/>
                    <a:pt x="54" y="18583"/>
                    <a:pt x="116" y="18583"/>
                  </a:cubicBezTo>
                  <a:cubicBezTo>
                    <a:pt x="187" y="18583"/>
                    <a:pt x="241" y="18529"/>
                    <a:pt x="241" y="18467"/>
                  </a:cubicBezTo>
                  <a:lnTo>
                    <a:pt x="241" y="116"/>
                  </a:lnTo>
                  <a:cubicBezTo>
                    <a:pt x="241" y="54"/>
                    <a:pt x="187" y="0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67"/>
            <p:cNvSpPr/>
            <p:nvPr/>
          </p:nvSpPr>
          <p:spPr>
            <a:xfrm>
              <a:off x="3215075" y="3371425"/>
              <a:ext cx="396325" cy="163300"/>
            </a:xfrm>
            <a:custGeom>
              <a:avLst/>
              <a:gdLst/>
              <a:ahLst/>
              <a:cxnLst/>
              <a:rect l="l" t="t" r="r" b="b"/>
              <a:pathLst>
                <a:path w="15853" h="6532" extrusionOk="0">
                  <a:moveTo>
                    <a:pt x="0" y="1"/>
                  </a:moveTo>
                  <a:cubicBezTo>
                    <a:pt x="723" y="3721"/>
                    <a:pt x="3997" y="6531"/>
                    <a:pt x="7931" y="6531"/>
                  </a:cubicBezTo>
                  <a:cubicBezTo>
                    <a:pt x="11856" y="6531"/>
                    <a:pt x="15130" y="3721"/>
                    <a:pt x="158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67"/>
            <p:cNvSpPr/>
            <p:nvPr/>
          </p:nvSpPr>
          <p:spPr>
            <a:xfrm>
              <a:off x="3215075" y="3371425"/>
              <a:ext cx="396325" cy="163300"/>
            </a:xfrm>
            <a:custGeom>
              <a:avLst/>
              <a:gdLst/>
              <a:ahLst/>
              <a:cxnLst/>
              <a:rect l="l" t="t" r="r" b="b"/>
              <a:pathLst>
                <a:path w="15853" h="6532" extrusionOk="0">
                  <a:moveTo>
                    <a:pt x="13730" y="1"/>
                  </a:moveTo>
                  <a:cubicBezTo>
                    <a:pt x="11627" y="2133"/>
                    <a:pt x="9401" y="2844"/>
                    <a:pt x="7367" y="2844"/>
                  </a:cubicBezTo>
                  <a:cubicBezTo>
                    <a:pt x="3299" y="2844"/>
                    <a:pt x="0" y="1"/>
                    <a:pt x="0" y="1"/>
                  </a:cubicBezTo>
                  <a:lnTo>
                    <a:pt x="0" y="1"/>
                  </a:lnTo>
                  <a:cubicBezTo>
                    <a:pt x="723" y="3721"/>
                    <a:pt x="3997" y="6531"/>
                    <a:pt x="7931" y="6531"/>
                  </a:cubicBezTo>
                  <a:cubicBezTo>
                    <a:pt x="11856" y="6531"/>
                    <a:pt x="15130" y="3721"/>
                    <a:pt x="158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67"/>
            <p:cNvSpPr/>
            <p:nvPr/>
          </p:nvSpPr>
          <p:spPr>
            <a:xfrm>
              <a:off x="3957300" y="3414025"/>
              <a:ext cx="119575" cy="20325"/>
            </a:xfrm>
            <a:custGeom>
              <a:avLst/>
              <a:gdLst/>
              <a:ahLst/>
              <a:cxnLst/>
              <a:rect l="l" t="t" r="r" b="b"/>
              <a:pathLst>
                <a:path w="4783" h="813" extrusionOk="0">
                  <a:moveTo>
                    <a:pt x="36" y="1"/>
                  </a:moveTo>
                  <a:lnTo>
                    <a:pt x="0" y="813"/>
                  </a:lnTo>
                  <a:lnTo>
                    <a:pt x="4782" y="813"/>
                  </a:lnTo>
                  <a:lnTo>
                    <a:pt x="47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67"/>
            <p:cNvSpPr/>
            <p:nvPr/>
          </p:nvSpPr>
          <p:spPr>
            <a:xfrm>
              <a:off x="3958625" y="3396425"/>
              <a:ext cx="116900" cy="6925"/>
            </a:xfrm>
            <a:custGeom>
              <a:avLst/>
              <a:gdLst/>
              <a:ahLst/>
              <a:cxnLst/>
              <a:rect l="l" t="t" r="r" b="b"/>
              <a:pathLst>
                <a:path w="4676" h="277" extrusionOk="0">
                  <a:moveTo>
                    <a:pt x="19" y="0"/>
                  </a:moveTo>
                  <a:lnTo>
                    <a:pt x="1" y="277"/>
                  </a:lnTo>
                  <a:lnTo>
                    <a:pt x="4676" y="277"/>
                  </a:lnTo>
                  <a:lnTo>
                    <a:pt x="46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67"/>
            <p:cNvSpPr/>
            <p:nvPr/>
          </p:nvSpPr>
          <p:spPr>
            <a:xfrm>
              <a:off x="3956400" y="3445025"/>
              <a:ext cx="121125" cy="6950"/>
            </a:xfrm>
            <a:custGeom>
              <a:avLst/>
              <a:gdLst/>
              <a:ahLst/>
              <a:cxnLst/>
              <a:rect l="l" t="t" r="r" b="b"/>
              <a:pathLst>
                <a:path w="4845" h="278" extrusionOk="0">
                  <a:moveTo>
                    <a:pt x="19" y="1"/>
                  </a:moveTo>
                  <a:lnTo>
                    <a:pt x="1" y="277"/>
                  </a:lnTo>
                  <a:lnTo>
                    <a:pt x="4845" y="277"/>
                  </a:lnTo>
                  <a:lnTo>
                    <a:pt x="4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67"/>
            <p:cNvSpPr/>
            <p:nvPr/>
          </p:nvSpPr>
          <p:spPr>
            <a:xfrm>
              <a:off x="3600450" y="3635500"/>
              <a:ext cx="838375" cy="105725"/>
            </a:xfrm>
            <a:custGeom>
              <a:avLst/>
              <a:gdLst/>
              <a:ahLst/>
              <a:cxnLst/>
              <a:rect l="l" t="t" r="r" b="b"/>
              <a:pathLst>
                <a:path w="33535" h="4229" extrusionOk="0">
                  <a:moveTo>
                    <a:pt x="4220" y="0"/>
                  </a:moveTo>
                  <a:cubicBezTo>
                    <a:pt x="3061" y="0"/>
                    <a:pt x="1999" y="473"/>
                    <a:pt x="1241" y="1240"/>
                  </a:cubicBezTo>
                  <a:cubicBezTo>
                    <a:pt x="625" y="1856"/>
                    <a:pt x="197" y="2659"/>
                    <a:pt x="54" y="3560"/>
                  </a:cubicBezTo>
                  <a:cubicBezTo>
                    <a:pt x="19" y="3774"/>
                    <a:pt x="1" y="3997"/>
                    <a:pt x="1" y="4229"/>
                  </a:cubicBezTo>
                  <a:lnTo>
                    <a:pt x="33535" y="4229"/>
                  </a:lnTo>
                  <a:cubicBezTo>
                    <a:pt x="33535" y="3997"/>
                    <a:pt x="33508" y="3774"/>
                    <a:pt x="33481" y="3560"/>
                  </a:cubicBezTo>
                  <a:cubicBezTo>
                    <a:pt x="33160" y="1544"/>
                    <a:pt x="31412" y="0"/>
                    <a:pt x="293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67"/>
            <p:cNvSpPr/>
            <p:nvPr/>
          </p:nvSpPr>
          <p:spPr>
            <a:xfrm>
              <a:off x="3557625" y="3741200"/>
              <a:ext cx="922475" cy="48200"/>
            </a:xfrm>
            <a:custGeom>
              <a:avLst/>
              <a:gdLst/>
              <a:ahLst/>
              <a:cxnLst/>
              <a:rect l="l" t="t" r="r" b="b"/>
              <a:pathLst>
                <a:path w="36899" h="1928" extrusionOk="0">
                  <a:moveTo>
                    <a:pt x="964" y="1"/>
                  </a:moveTo>
                  <a:cubicBezTo>
                    <a:pt x="429" y="1"/>
                    <a:pt x="1" y="429"/>
                    <a:pt x="1" y="964"/>
                  </a:cubicBezTo>
                  <a:cubicBezTo>
                    <a:pt x="1" y="1491"/>
                    <a:pt x="429" y="1928"/>
                    <a:pt x="964" y="1928"/>
                  </a:cubicBezTo>
                  <a:lnTo>
                    <a:pt x="35935" y="1928"/>
                  </a:lnTo>
                  <a:cubicBezTo>
                    <a:pt x="36470" y="1928"/>
                    <a:pt x="36898" y="1491"/>
                    <a:pt x="36898" y="964"/>
                  </a:cubicBezTo>
                  <a:cubicBezTo>
                    <a:pt x="36898" y="429"/>
                    <a:pt x="36470" y="1"/>
                    <a:pt x="359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67"/>
            <p:cNvSpPr/>
            <p:nvPr/>
          </p:nvSpPr>
          <p:spPr>
            <a:xfrm>
              <a:off x="3600450" y="3724475"/>
              <a:ext cx="838150" cy="16750"/>
            </a:xfrm>
            <a:custGeom>
              <a:avLst/>
              <a:gdLst/>
              <a:ahLst/>
              <a:cxnLst/>
              <a:rect l="l" t="t" r="r" b="b"/>
              <a:pathLst>
                <a:path w="33526" h="670" extrusionOk="0">
                  <a:moveTo>
                    <a:pt x="54" y="1"/>
                  </a:moveTo>
                  <a:lnTo>
                    <a:pt x="1" y="670"/>
                  </a:lnTo>
                  <a:lnTo>
                    <a:pt x="33526" y="670"/>
                  </a:lnTo>
                  <a:cubicBezTo>
                    <a:pt x="33526" y="438"/>
                    <a:pt x="33508" y="215"/>
                    <a:pt x="33481" y="1"/>
                  </a:cubicBezTo>
                  <a:close/>
                </a:path>
              </a:pathLst>
            </a:custGeom>
            <a:solidFill>
              <a:schemeClr val="dk2">
                <a:alpha val="28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5" name="Google Shape;3025;p67"/>
          <p:cNvGrpSpPr/>
          <p:nvPr/>
        </p:nvGrpSpPr>
        <p:grpSpPr>
          <a:xfrm>
            <a:off x="6063272" y="2855863"/>
            <a:ext cx="1738725" cy="636550"/>
            <a:chOff x="3273725" y="3789375"/>
            <a:chExt cx="1738725" cy="636550"/>
          </a:xfrm>
        </p:grpSpPr>
        <p:sp>
          <p:nvSpPr>
            <p:cNvPr id="3026" name="Google Shape;3026;p67"/>
            <p:cNvSpPr/>
            <p:nvPr/>
          </p:nvSpPr>
          <p:spPr>
            <a:xfrm>
              <a:off x="3273725" y="4335575"/>
              <a:ext cx="1738725" cy="90350"/>
            </a:xfrm>
            <a:custGeom>
              <a:avLst/>
              <a:gdLst/>
              <a:ahLst/>
              <a:cxnLst/>
              <a:rect l="l" t="t" r="r" b="b"/>
              <a:pathLst>
                <a:path w="69549" h="3614" extrusionOk="0">
                  <a:moveTo>
                    <a:pt x="34775" y="0"/>
                  </a:moveTo>
                  <a:cubicBezTo>
                    <a:pt x="15568" y="0"/>
                    <a:pt x="0" y="812"/>
                    <a:pt x="0" y="1802"/>
                  </a:cubicBezTo>
                  <a:cubicBezTo>
                    <a:pt x="0" y="2802"/>
                    <a:pt x="15568" y="3613"/>
                    <a:pt x="34775" y="3613"/>
                  </a:cubicBezTo>
                  <a:cubicBezTo>
                    <a:pt x="53982" y="3613"/>
                    <a:pt x="69549" y="2802"/>
                    <a:pt x="69549" y="1802"/>
                  </a:cubicBezTo>
                  <a:cubicBezTo>
                    <a:pt x="69549" y="812"/>
                    <a:pt x="53982" y="0"/>
                    <a:pt x="347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67"/>
            <p:cNvSpPr/>
            <p:nvPr/>
          </p:nvSpPr>
          <p:spPr>
            <a:xfrm>
              <a:off x="3427375" y="4089575"/>
              <a:ext cx="811850" cy="300450"/>
            </a:xfrm>
            <a:custGeom>
              <a:avLst/>
              <a:gdLst/>
              <a:ahLst/>
              <a:cxnLst/>
              <a:rect l="l" t="t" r="r" b="b"/>
              <a:pathLst>
                <a:path w="32474" h="12018" extrusionOk="0">
                  <a:moveTo>
                    <a:pt x="1402" y="1"/>
                  </a:moveTo>
                  <a:cubicBezTo>
                    <a:pt x="1" y="4006"/>
                    <a:pt x="1" y="8012"/>
                    <a:pt x="1402" y="12017"/>
                  </a:cubicBezTo>
                  <a:lnTo>
                    <a:pt x="32474" y="12017"/>
                  </a:lnTo>
                  <a:lnTo>
                    <a:pt x="324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67"/>
            <p:cNvSpPr/>
            <p:nvPr/>
          </p:nvSpPr>
          <p:spPr>
            <a:xfrm>
              <a:off x="3427375" y="4089575"/>
              <a:ext cx="79875" cy="300450"/>
            </a:xfrm>
            <a:custGeom>
              <a:avLst/>
              <a:gdLst/>
              <a:ahLst/>
              <a:cxnLst/>
              <a:rect l="l" t="t" r="r" b="b"/>
              <a:pathLst>
                <a:path w="3195" h="12018" extrusionOk="0">
                  <a:moveTo>
                    <a:pt x="1402" y="1"/>
                  </a:moveTo>
                  <a:cubicBezTo>
                    <a:pt x="1" y="4006"/>
                    <a:pt x="1" y="8012"/>
                    <a:pt x="1402" y="12017"/>
                  </a:cubicBezTo>
                  <a:lnTo>
                    <a:pt x="3088" y="12017"/>
                  </a:lnTo>
                  <a:cubicBezTo>
                    <a:pt x="1848" y="8012"/>
                    <a:pt x="1883" y="4006"/>
                    <a:pt x="3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67"/>
            <p:cNvSpPr/>
            <p:nvPr/>
          </p:nvSpPr>
          <p:spPr>
            <a:xfrm>
              <a:off x="3492725" y="4089575"/>
              <a:ext cx="46200" cy="300450"/>
            </a:xfrm>
            <a:custGeom>
              <a:avLst/>
              <a:gdLst/>
              <a:ahLst/>
              <a:cxnLst/>
              <a:rect l="l" t="t" r="r" b="b"/>
              <a:pathLst>
                <a:path w="1848" h="12018" extrusionOk="0">
                  <a:moveTo>
                    <a:pt x="1393" y="1"/>
                  </a:moveTo>
                  <a:cubicBezTo>
                    <a:pt x="1" y="4006"/>
                    <a:pt x="1" y="8012"/>
                    <a:pt x="1393" y="12017"/>
                  </a:cubicBezTo>
                  <a:lnTo>
                    <a:pt x="1847" y="12017"/>
                  </a:lnTo>
                  <a:cubicBezTo>
                    <a:pt x="509" y="8012"/>
                    <a:pt x="491" y="4006"/>
                    <a:pt x="18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67"/>
            <p:cNvSpPr/>
            <p:nvPr/>
          </p:nvSpPr>
          <p:spPr>
            <a:xfrm>
              <a:off x="4076400" y="4089575"/>
              <a:ext cx="45950" cy="300450"/>
            </a:xfrm>
            <a:custGeom>
              <a:avLst/>
              <a:gdLst/>
              <a:ahLst/>
              <a:cxnLst/>
              <a:rect l="l" t="t" r="r" b="b"/>
              <a:pathLst>
                <a:path w="1838" h="12018" extrusionOk="0">
                  <a:moveTo>
                    <a:pt x="1392" y="1"/>
                  </a:moveTo>
                  <a:cubicBezTo>
                    <a:pt x="0" y="4006"/>
                    <a:pt x="0" y="8012"/>
                    <a:pt x="1392" y="12017"/>
                  </a:cubicBezTo>
                  <a:lnTo>
                    <a:pt x="1838" y="12017"/>
                  </a:lnTo>
                  <a:cubicBezTo>
                    <a:pt x="500" y="8012"/>
                    <a:pt x="491" y="4006"/>
                    <a:pt x="18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67"/>
            <p:cNvSpPr/>
            <p:nvPr/>
          </p:nvSpPr>
          <p:spPr>
            <a:xfrm>
              <a:off x="4187025" y="4357200"/>
              <a:ext cx="650575" cy="32825"/>
            </a:xfrm>
            <a:custGeom>
              <a:avLst/>
              <a:gdLst/>
              <a:ahLst/>
              <a:cxnLst/>
              <a:rect l="l" t="t" r="r" b="b"/>
              <a:pathLst>
                <a:path w="26023" h="1313" extrusionOk="0">
                  <a:moveTo>
                    <a:pt x="0" y="1"/>
                  </a:moveTo>
                  <a:lnTo>
                    <a:pt x="0" y="1312"/>
                  </a:lnTo>
                  <a:lnTo>
                    <a:pt x="26023" y="1312"/>
                  </a:lnTo>
                  <a:lnTo>
                    <a:pt x="26023" y="1"/>
                  </a:lnTo>
                  <a:close/>
                </a:path>
              </a:pathLst>
            </a:custGeom>
            <a:solidFill>
              <a:srgbClr val="FF95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67"/>
            <p:cNvSpPr/>
            <p:nvPr/>
          </p:nvSpPr>
          <p:spPr>
            <a:xfrm>
              <a:off x="4196825" y="4122350"/>
              <a:ext cx="619150" cy="234875"/>
            </a:xfrm>
            <a:custGeom>
              <a:avLst/>
              <a:gdLst/>
              <a:ahLst/>
              <a:cxnLst/>
              <a:rect l="l" t="t" r="r" b="b"/>
              <a:pathLst>
                <a:path w="24766" h="9395" extrusionOk="0">
                  <a:moveTo>
                    <a:pt x="1062" y="1"/>
                  </a:moveTo>
                  <a:cubicBezTo>
                    <a:pt x="1" y="3132"/>
                    <a:pt x="1" y="6263"/>
                    <a:pt x="1062" y="9395"/>
                  </a:cubicBezTo>
                  <a:lnTo>
                    <a:pt x="24765" y="9395"/>
                  </a:lnTo>
                  <a:cubicBezTo>
                    <a:pt x="24578" y="8904"/>
                    <a:pt x="24426" y="8405"/>
                    <a:pt x="24301" y="7905"/>
                  </a:cubicBezTo>
                  <a:cubicBezTo>
                    <a:pt x="24293" y="7851"/>
                    <a:pt x="24275" y="7789"/>
                    <a:pt x="24266" y="7735"/>
                  </a:cubicBezTo>
                  <a:cubicBezTo>
                    <a:pt x="24150" y="7272"/>
                    <a:pt x="24070" y="6808"/>
                    <a:pt x="24007" y="6344"/>
                  </a:cubicBezTo>
                  <a:cubicBezTo>
                    <a:pt x="23998" y="6290"/>
                    <a:pt x="23989" y="6237"/>
                    <a:pt x="23989" y="6174"/>
                  </a:cubicBezTo>
                  <a:cubicBezTo>
                    <a:pt x="23927" y="5710"/>
                    <a:pt x="23900" y="5246"/>
                    <a:pt x="23900" y="4783"/>
                  </a:cubicBezTo>
                  <a:cubicBezTo>
                    <a:pt x="23900" y="4729"/>
                    <a:pt x="23900" y="4676"/>
                    <a:pt x="23900" y="4613"/>
                  </a:cubicBezTo>
                  <a:cubicBezTo>
                    <a:pt x="23900" y="4149"/>
                    <a:pt x="23927" y="3685"/>
                    <a:pt x="23989" y="3221"/>
                  </a:cubicBezTo>
                  <a:cubicBezTo>
                    <a:pt x="23989" y="3168"/>
                    <a:pt x="23998" y="3114"/>
                    <a:pt x="24007" y="3052"/>
                  </a:cubicBezTo>
                  <a:cubicBezTo>
                    <a:pt x="24070" y="2588"/>
                    <a:pt x="24150" y="2124"/>
                    <a:pt x="24266" y="1660"/>
                  </a:cubicBezTo>
                  <a:cubicBezTo>
                    <a:pt x="24275" y="1607"/>
                    <a:pt x="24293" y="1544"/>
                    <a:pt x="24301" y="1491"/>
                  </a:cubicBezTo>
                  <a:cubicBezTo>
                    <a:pt x="24426" y="991"/>
                    <a:pt x="24578" y="492"/>
                    <a:pt x="247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67"/>
            <p:cNvSpPr/>
            <p:nvPr/>
          </p:nvSpPr>
          <p:spPr>
            <a:xfrm>
              <a:off x="4223375" y="4122350"/>
              <a:ext cx="592600" cy="234875"/>
            </a:xfrm>
            <a:custGeom>
              <a:avLst/>
              <a:gdLst/>
              <a:ahLst/>
              <a:cxnLst/>
              <a:rect l="l" t="t" r="r" b="b"/>
              <a:pathLst>
                <a:path w="23704" h="9395" extrusionOk="0">
                  <a:moveTo>
                    <a:pt x="0" y="1"/>
                  </a:moveTo>
                  <a:cubicBezTo>
                    <a:pt x="0" y="1"/>
                    <a:pt x="13301" y="3141"/>
                    <a:pt x="20019" y="9395"/>
                  </a:cubicBezTo>
                  <a:lnTo>
                    <a:pt x="23703" y="9395"/>
                  </a:lnTo>
                  <a:cubicBezTo>
                    <a:pt x="23516" y="8904"/>
                    <a:pt x="23364" y="8405"/>
                    <a:pt x="23239" y="7905"/>
                  </a:cubicBezTo>
                  <a:cubicBezTo>
                    <a:pt x="23231" y="7851"/>
                    <a:pt x="23213" y="7789"/>
                    <a:pt x="23204" y="7735"/>
                  </a:cubicBezTo>
                  <a:cubicBezTo>
                    <a:pt x="23088" y="7272"/>
                    <a:pt x="23008" y="6808"/>
                    <a:pt x="22945" y="6344"/>
                  </a:cubicBezTo>
                  <a:cubicBezTo>
                    <a:pt x="22936" y="6290"/>
                    <a:pt x="22927" y="6237"/>
                    <a:pt x="22927" y="6174"/>
                  </a:cubicBezTo>
                  <a:cubicBezTo>
                    <a:pt x="22865" y="5710"/>
                    <a:pt x="22838" y="5246"/>
                    <a:pt x="22838" y="4783"/>
                  </a:cubicBezTo>
                  <a:cubicBezTo>
                    <a:pt x="22838" y="4729"/>
                    <a:pt x="22838" y="4676"/>
                    <a:pt x="22838" y="4613"/>
                  </a:cubicBezTo>
                  <a:cubicBezTo>
                    <a:pt x="22838" y="4149"/>
                    <a:pt x="22865" y="3685"/>
                    <a:pt x="22927" y="3221"/>
                  </a:cubicBezTo>
                  <a:cubicBezTo>
                    <a:pt x="22927" y="3168"/>
                    <a:pt x="22936" y="3114"/>
                    <a:pt x="22945" y="3052"/>
                  </a:cubicBezTo>
                  <a:cubicBezTo>
                    <a:pt x="23008" y="2588"/>
                    <a:pt x="23088" y="2124"/>
                    <a:pt x="23204" y="1660"/>
                  </a:cubicBezTo>
                  <a:cubicBezTo>
                    <a:pt x="23213" y="1607"/>
                    <a:pt x="23231" y="1544"/>
                    <a:pt x="23239" y="1491"/>
                  </a:cubicBezTo>
                  <a:cubicBezTo>
                    <a:pt x="23364" y="991"/>
                    <a:pt x="23516" y="492"/>
                    <a:pt x="237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67"/>
            <p:cNvSpPr/>
            <p:nvPr/>
          </p:nvSpPr>
          <p:spPr>
            <a:xfrm>
              <a:off x="3591525" y="4169650"/>
              <a:ext cx="91250" cy="146100"/>
            </a:xfrm>
            <a:custGeom>
              <a:avLst/>
              <a:gdLst/>
              <a:ahLst/>
              <a:cxnLst/>
              <a:rect l="l" t="t" r="r" b="b"/>
              <a:pathLst>
                <a:path w="3650" h="5844" extrusionOk="0">
                  <a:moveTo>
                    <a:pt x="1" y="0"/>
                  </a:moveTo>
                  <a:lnTo>
                    <a:pt x="1" y="5843"/>
                  </a:lnTo>
                  <a:lnTo>
                    <a:pt x="3650" y="5843"/>
                  </a:lnTo>
                  <a:lnTo>
                    <a:pt x="3650" y="4737"/>
                  </a:lnTo>
                  <a:lnTo>
                    <a:pt x="1330" y="4737"/>
                  </a:lnTo>
                  <a:lnTo>
                    <a:pt x="13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67"/>
            <p:cNvSpPr/>
            <p:nvPr/>
          </p:nvSpPr>
          <p:spPr>
            <a:xfrm>
              <a:off x="3693000" y="4169650"/>
              <a:ext cx="133400" cy="146100"/>
            </a:xfrm>
            <a:custGeom>
              <a:avLst/>
              <a:gdLst/>
              <a:ahLst/>
              <a:cxnLst/>
              <a:rect l="l" t="t" r="r" b="b"/>
              <a:pathLst>
                <a:path w="5336" h="5844" extrusionOk="0">
                  <a:moveTo>
                    <a:pt x="2606" y="990"/>
                  </a:moveTo>
                  <a:cubicBezTo>
                    <a:pt x="2695" y="1338"/>
                    <a:pt x="2802" y="1775"/>
                    <a:pt x="2900" y="2123"/>
                  </a:cubicBezTo>
                  <a:lnTo>
                    <a:pt x="3266" y="3354"/>
                  </a:lnTo>
                  <a:lnTo>
                    <a:pt x="1972" y="3354"/>
                  </a:lnTo>
                  <a:lnTo>
                    <a:pt x="2320" y="2123"/>
                  </a:lnTo>
                  <a:cubicBezTo>
                    <a:pt x="2419" y="1784"/>
                    <a:pt x="2508" y="1338"/>
                    <a:pt x="2588" y="990"/>
                  </a:cubicBezTo>
                  <a:close/>
                  <a:moveTo>
                    <a:pt x="1785" y="0"/>
                  </a:moveTo>
                  <a:lnTo>
                    <a:pt x="1" y="5843"/>
                  </a:lnTo>
                  <a:lnTo>
                    <a:pt x="1366" y="5843"/>
                  </a:lnTo>
                  <a:lnTo>
                    <a:pt x="1785" y="4345"/>
                  </a:lnTo>
                  <a:lnTo>
                    <a:pt x="3462" y="4345"/>
                  </a:lnTo>
                  <a:lnTo>
                    <a:pt x="3908" y="5843"/>
                  </a:lnTo>
                  <a:lnTo>
                    <a:pt x="5336" y="5843"/>
                  </a:lnTo>
                  <a:lnTo>
                    <a:pt x="35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67"/>
            <p:cNvSpPr/>
            <p:nvPr/>
          </p:nvSpPr>
          <p:spPr>
            <a:xfrm>
              <a:off x="3821925" y="4169650"/>
              <a:ext cx="186475" cy="146100"/>
            </a:xfrm>
            <a:custGeom>
              <a:avLst/>
              <a:gdLst/>
              <a:ahLst/>
              <a:cxnLst/>
              <a:rect l="l" t="t" r="r" b="b"/>
              <a:pathLst>
                <a:path w="7459" h="5844" extrusionOk="0">
                  <a:moveTo>
                    <a:pt x="0" y="0"/>
                  </a:moveTo>
                  <a:lnTo>
                    <a:pt x="1392" y="5843"/>
                  </a:lnTo>
                  <a:lnTo>
                    <a:pt x="2837" y="5843"/>
                  </a:lnTo>
                  <a:lnTo>
                    <a:pt x="3390" y="3337"/>
                  </a:lnTo>
                  <a:cubicBezTo>
                    <a:pt x="3533" y="2739"/>
                    <a:pt x="3622" y="2186"/>
                    <a:pt x="3729" y="1526"/>
                  </a:cubicBezTo>
                  <a:lnTo>
                    <a:pt x="3747" y="1526"/>
                  </a:lnTo>
                  <a:cubicBezTo>
                    <a:pt x="3818" y="2195"/>
                    <a:pt x="3917" y="2739"/>
                    <a:pt x="4024" y="3337"/>
                  </a:cubicBezTo>
                  <a:lnTo>
                    <a:pt x="4523" y="5843"/>
                  </a:lnTo>
                  <a:lnTo>
                    <a:pt x="5951" y="5843"/>
                  </a:lnTo>
                  <a:lnTo>
                    <a:pt x="7458" y="0"/>
                  </a:lnTo>
                  <a:lnTo>
                    <a:pt x="6111" y="0"/>
                  </a:lnTo>
                  <a:lnTo>
                    <a:pt x="5638" y="2400"/>
                  </a:lnTo>
                  <a:cubicBezTo>
                    <a:pt x="5513" y="3087"/>
                    <a:pt x="5389" y="3774"/>
                    <a:pt x="5299" y="4425"/>
                  </a:cubicBezTo>
                  <a:lnTo>
                    <a:pt x="5282" y="4425"/>
                  </a:lnTo>
                  <a:cubicBezTo>
                    <a:pt x="5192" y="3774"/>
                    <a:pt x="5103" y="3149"/>
                    <a:pt x="4969" y="2462"/>
                  </a:cubicBezTo>
                  <a:lnTo>
                    <a:pt x="4505" y="0"/>
                  </a:lnTo>
                  <a:lnTo>
                    <a:pt x="3096" y="0"/>
                  </a:lnTo>
                  <a:lnTo>
                    <a:pt x="2605" y="2400"/>
                  </a:lnTo>
                  <a:cubicBezTo>
                    <a:pt x="2454" y="3114"/>
                    <a:pt x="2320" y="3818"/>
                    <a:pt x="2222" y="4452"/>
                  </a:cubicBezTo>
                  <a:lnTo>
                    <a:pt x="2204" y="4452"/>
                  </a:lnTo>
                  <a:cubicBezTo>
                    <a:pt x="2106" y="3863"/>
                    <a:pt x="1990" y="3105"/>
                    <a:pt x="1856" y="2418"/>
                  </a:cubicBezTo>
                  <a:lnTo>
                    <a:pt x="1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67"/>
            <p:cNvSpPr/>
            <p:nvPr/>
          </p:nvSpPr>
          <p:spPr>
            <a:xfrm>
              <a:off x="4148425" y="4089575"/>
              <a:ext cx="689175" cy="300450"/>
            </a:xfrm>
            <a:custGeom>
              <a:avLst/>
              <a:gdLst/>
              <a:ahLst/>
              <a:cxnLst/>
              <a:rect l="l" t="t" r="r" b="b"/>
              <a:pathLst>
                <a:path w="27567" h="12018" extrusionOk="0">
                  <a:moveTo>
                    <a:pt x="1803" y="1"/>
                  </a:moveTo>
                  <a:cubicBezTo>
                    <a:pt x="1803" y="1"/>
                    <a:pt x="215" y="2159"/>
                    <a:pt x="108" y="5835"/>
                  </a:cubicBezTo>
                  <a:cubicBezTo>
                    <a:pt x="1" y="9510"/>
                    <a:pt x="1044" y="12017"/>
                    <a:pt x="1044" y="12017"/>
                  </a:cubicBezTo>
                  <a:lnTo>
                    <a:pt x="27567" y="12017"/>
                  </a:lnTo>
                  <a:lnTo>
                    <a:pt x="27567" y="10706"/>
                  </a:lnTo>
                  <a:lnTo>
                    <a:pt x="2998" y="10706"/>
                  </a:lnTo>
                  <a:cubicBezTo>
                    <a:pt x="2998" y="10706"/>
                    <a:pt x="2115" y="7976"/>
                    <a:pt x="2195" y="5799"/>
                  </a:cubicBezTo>
                  <a:cubicBezTo>
                    <a:pt x="2284" y="3622"/>
                    <a:pt x="2704" y="1740"/>
                    <a:pt x="2998" y="1312"/>
                  </a:cubicBezTo>
                  <a:lnTo>
                    <a:pt x="27567" y="1312"/>
                  </a:lnTo>
                  <a:lnTo>
                    <a:pt x="275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67"/>
            <p:cNvSpPr/>
            <p:nvPr/>
          </p:nvSpPr>
          <p:spPr>
            <a:xfrm>
              <a:off x="4113650" y="4089575"/>
              <a:ext cx="79850" cy="300450"/>
            </a:xfrm>
            <a:custGeom>
              <a:avLst/>
              <a:gdLst/>
              <a:ahLst/>
              <a:cxnLst/>
              <a:rect l="l" t="t" r="r" b="b"/>
              <a:pathLst>
                <a:path w="3194" h="12018" extrusionOk="0">
                  <a:moveTo>
                    <a:pt x="1392" y="1"/>
                  </a:moveTo>
                  <a:cubicBezTo>
                    <a:pt x="0" y="4006"/>
                    <a:pt x="0" y="8012"/>
                    <a:pt x="1392" y="12017"/>
                  </a:cubicBezTo>
                  <a:lnTo>
                    <a:pt x="3078" y="12017"/>
                  </a:lnTo>
                  <a:cubicBezTo>
                    <a:pt x="1847" y="8012"/>
                    <a:pt x="1882" y="4006"/>
                    <a:pt x="31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67"/>
            <p:cNvSpPr/>
            <p:nvPr/>
          </p:nvSpPr>
          <p:spPr>
            <a:xfrm>
              <a:off x="3602250" y="3789375"/>
              <a:ext cx="811825" cy="300225"/>
            </a:xfrm>
            <a:custGeom>
              <a:avLst/>
              <a:gdLst/>
              <a:ahLst/>
              <a:cxnLst/>
              <a:rect l="l" t="t" r="r" b="b"/>
              <a:pathLst>
                <a:path w="32473" h="12009" extrusionOk="0">
                  <a:moveTo>
                    <a:pt x="1392" y="1"/>
                  </a:moveTo>
                  <a:cubicBezTo>
                    <a:pt x="0" y="4006"/>
                    <a:pt x="0" y="8003"/>
                    <a:pt x="1392" y="12009"/>
                  </a:cubicBezTo>
                  <a:lnTo>
                    <a:pt x="32473" y="12009"/>
                  </a:lnTo>
                  <a:lnTo>
                    <a:pt x="324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67"/>
            <p:cNvSpPr/>
            <p:nvPr/>
          </p:nvSpPr>
          <p:spPr>
            <a:xfrm>
              <a:off x="3602250" y="3789375"/>
              <a:ext cx="79850" cy="300225"/>
            </a:xfrm>
            <a:custGeom>
              <a:avLst/>
              <a:gdLst/>
              <a:ahLst/>
              <a:cxnLst/>
              <a:rect l="l" t="t" r="r" b="b"/>
              <a:pathLst>
                <a:path w="3194" h="12009" extrusionOk="0">
                  <a:moveTo>
                    <a:pt x="1392" y="1"/>
                  </a:moveTo>
                  <a:cubicBezTo>
                    <a:pt x="0" y="4006"/>
                    <a:pt x="0" y="8003"/>
                    <a:pt x="1392" y="12009"/>
                  </a:cubicBezTo>
                  <a:lnTo>
                    <a:pt x="3087" y="12009"/>
                  </a:lnTo>
                  <a:cubicBezTo>
                    <a:pt x="1847" y="8003"/>
                    <a:pt x="1882" y="4006"/>
                    <a:pt x="31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67"/>
            <p:cNvSpPr/>
            <p:nvPr/>
          </p:nvSpPr>
          <p:spPr>
            <a:xfrm>
              <a:off x="4371675" y="3821950"/>
              <a:ext cx="619150" cy="235100"/>
            </a:xfrm>
            <a:custGeom>
              <a:avLst/>
              <a:gdLst/>
              <a:ahLst/>
              <a:cxnLst/>
              <a:rect l="l" t="t" r="r" b="b"/>
              <a:pathLst>
                <a:path w="24766" h="9404" extrusionOk="0">
                  <a:moveTo>
                    <a:pt x="1062" y="0"/>
                  </a:moveTo>
                  <a:cubicBezTo>
                    <a:pt x="1" y="3132"/>
                    <a:pt x="1" y="6272"/>
                    <a:pt x="1062" y="9403"/>
                  </a:cubicBezTo>
                  <a:lnTo>
                    <a:pt x="24765" y="9403"/>
                  </a:lnTo>
                  <a:cubicBezTo>
                    <a:pt x="24578" y="8904"/>
                    <a:pt x="24426" y="8404"/>
                    <a:pt x="24302" y="7904"/>
                  </a:cubicBezTo>
                  <a:cubicBezTo>
                    <a:pt x="24284" y="7851"/>
                    <a:pt x="24275" y="7797"/>
                    <a:pt x="24266" y="7744"/>
                  </a:cubicBezTo>
                  <a:cubicBezTo>
                    <a:pt x="24150" y="7280"/>
                    <a:pt x="24061" y="6816"/>
                    <a:pt x="24007" y="6343"/>
                  </a:cubicBezTo>
                  <a:cubicBezTo>
                    <a:pt x="23998" y="6290"/>
                    <a:pt x="23989" y="6236"/>
                    <a:pt x="23989" y="6183"/>
                  </a:cubicBezTo>
                  <a:cubicBezTo>
                    <a:pt x="23927" y="5719"/>
                    <a:pt x="23900" y="5255"/>
                    <a:pt x="23900" y="4782"/>
                  </a:cubicBezTo>
                  <a:cubicBezTo>
                    <a:pt x="23900" y="4728"/>
                    <a:pt x="23900" y="4675"/>
                    <a:pt x="23900" y="4621"/>
                  </a:cubicBezTo>
                  <a:cubicBezTo>
                    <a:pt x="23900" y="4158"/>
                    <a:pt x="23927" y="3685"/>
                    <a:pt x="23989" y="3221"/>
                  </a:cubicBezTo>
                  <a:cubicBezTo>
                    <a:pt x="23989" y="3167"/>
                    <a:pt x="23998" y="3114"/>
                    <a:pt x="24007" y="3060"/>
                  </a:cubicBezTo>
                  <a:cubicBezTo>
                    <a:pt x="24061" y="2587"/>
                    <a:pt x="24150" y="2124"/>
                    <a:pt x="24266" y="1660"/>
                  </a:cubicBezTo>
                  <a:cubicBezTo>
                    <a:pt x="24275" y="1606"/>
                    <a:pt x="24284" y="1553"/>
                    <a:pt x="24302" y="1499"/>
                  </a:cubicBezTo>
                  <a:cubicBezTo>
                    <a:pt x="24426" y="1000"/>
                    <a:pt x="24578" y="500"/>
                    <a:pt x="247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67"/>
            <p:cNvSpPr/>
            <p:nvPr/>
          </p:nvSpPr>
          <p:spPr>
            <a:xfrm>
              <a:off x="4398225" y="3821950"/>
              <a:ext cx="592600" cy="235100"/>
            </a:xfrm>
            <a:custGeom>
              <a:avLst/>
              <a:gdLst/>
              <a:ahLst/>
              <a:cxnLst/>
              <a:rect l="l" t="t" r="r" b="b"/>
              <a:pathLst>
                <a:path w="23704" h="9404" extrusionOk="0">
                  <a:moveTo>
                    <a:pt x="0" y="0"/>
                  </a:moveTo>
                  <a:cubicBezTo>
                    <a:pt x="0" y="0"/>
                    <a:pt x="13302" y="3141"/>
                    <a:pt x="20019" y="9403"/>
                  </a:cubicBezTo>
                  <a:lnTo>
                    <a:pt x="23703" y="9403"/>
                  </a:lnTo>
                  <a:cubicBezTo>
                    <a:pt x="23516" y="8904"/>
                    <a:pt x="23364" y="8404"/>
                    <a:pt x="23240" y="7904"/>
                  </a:cubicBezTo>
                  <a:cubicBezTo>
                    <a:pt x="23222" y="7851"/>
                    <a:pt x="23213" y="7797"/>
                    <a:pt x="23204" y="7744"/>
                  </a:cubicBezTo>
                  <a:cubicBezTo>
                    <a:pt x="23088" y="7280"/>
                    <a:pt x="22999" y="6816"/>
                    <a:pt x="22945" y="6343"/>
                  </a:cubicBezTo>
                  <a:cubicBezTo>
                    <a:pt x="22936" y="6290"/>
                    <a:pt x="22927" y="6236"/>
                    <a:pt x="22927" y="6183"/>
                  </a:cubicBezTo>
                  <a:cubicBezTo>
                    <a:pt x="22865" y="5719"/>
                    <a:pt x="22838" y="5255"/>
                    <a:pt x="22838" y="4782"/>
                  </a:cubicBezTo>
                  <a:cubicBezTo>
                    <a:pt x="22838" y="4728"/>
                    <a:pt x="22838" y="4675"/>
                    <a:pt x="22838" y="4621"/>
                  </a:cubicBezTo>
                  <a:cubicBezTo>
                    <a:pt x="22838" y="4158"/>
                    <a:pt x="22865" y="3685"/>
                    <a:pt x="22927" y="3221"/>
                  </a:cubicBezTo>
                  <a:cubicBezTo>
                    <a:pt x="22927" y="3167"/>
                    <a:pt x="22936" y="3114"/>
                    <a:pt x="22945" y="3060"/>
                  </a:cubicBezTo>
                  <a:cubicBezTo>
                    <a:pt x="22999" y="2587"/>
                    <a:pt x="23088" y="2124"/>
                    <a:pt x="23204" y="1660"/>
                  </a:cubicBezTo>
                  <a:cubicBezTo>
                    <a:pt x="23213" y="1606"/>
                    <a:pt x="23222" y="1553"/>
                    <a:pt x="23240" y="1499"/>
                  </a:cubicBezTo>
                  <a:cubicBezTo>
                    <a:pt x="23364" y="1000"/>
                    <a:pt x="23516" y="500"/>
                    <a:pt x="237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67"/>
            <p:cNvSpPr/>
            <p:nvPr/>
          </p:nvSpPr>
          <p:spPr>
            <a:xfrm>
              <a:off x="4323275" y="3789375"/>
              <a:ext cx="689175" cy="300225"/>
            </a:xfrm>
            <a:custGeom>
              <a:avLst/>
              <a:gdLst/>
              <a:ahLst/>
              <a:cxnLst/>
              <a:rect l="l" t="t" r="r" b="b"/>
              <a:pathLst>
                <a:path w="27567" h="12009" extrusionOk="0">
                  <a:moveTo>
                    <a:pt x="1803" y="1"/>
                  </a:moveTo>
                  <a:cubicBezTo>
                    <a:pt x="1803" y="1"/>
                    <a:pt x="215" y="2151"/>
                    <a:pt x="108" y="5826"/>
                  </a:cubicBezTo>
                  <a:cubicBezTo>
                    <a:pt x="1" y="9511"/>
                    <a:pt x="1045" y="12009"/>
                    <a:pt x="1045" y="12009"/>
                  </a:cubicBezTo>
                  <a:lnTo>
                    <a:pt x="27567" y="12009"/>
                  </a:lnTo>
                  <a:lnTo>
                    <a:pt x="27567" y="10706"/>
                  </a:lnTo>
                  <a:lnTo>
                    <a:pt x="2998" y="10706"/>
                  </a:lnTo>
                  <a:cubicBezTo>
                    <a:pt x="2998" y="10706"/>
                    <a:pt x="2115" y="7976"/>
                    <a:pt x="2195" y="5800"/>
                  </a:cubicBezTo>
                  <a:cubicBezTo>
                    <a:pt x="2285" y="3623"/>
                    <a:pt x="2704" y="1740"/>
                    <a:pt x="2998" y="1303"/>
                  </a:cubicBezTo>
                  <a:lnTo>
                    <a:pt x="27567" y="1303"/>
                  </a:lnTo>
                  <a:lnTo>
                    <a:pt x="275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67"/>
            <p:cNvSpPr/>
            <p:nvPr/>
          </p:nvSpPr>
          <p:spPr>
            <a:xfrm>
              <a:off x="4288500" y="3789375"/>
              <a:ext cx="79850" cy="300225"/>
            </a:xfrm>
            <a:custGeom>
              <a:avLst/>
              <a:gdLst/>
              <a:ahLst/>
              <a:cxnLst/>
              <a:rect l="l" t="t" r="r" b="b"/>
              <a:pathLst>
                <a:path w="3194" h="12009" extrusionOk="0">
                  <a:moveTo>
                    <a:pt x="1392" y="1"/>
                  </a:moveTo>
                  <a:cubicBezTo>
                    <a:pt x="0" y="4006"/>
                    <a:pt x="0" y="8003"/>
                    <a:pt x="1392" y="12009"/>
                  </a:cubicBezTo>
                  <a:lnTo>
                    <a:pt x="3078" y="12009"/>
                  </a:lnTo>
                  <a:cubicBezTo>
                    <a:pt x="1847" y="8003"/>
                    <a:pt x="1882" y="4006"/>
                    <a:pt x="31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67"/>
            <p:cNvSpPr/>
            <p:nvPr/>
          </p:nvSpPr>
          <p:spPr>
            <a:xfrm>
              <a:off x="4447275" y="3859425"/>
              <a:ext cx="531950" cy="4025"/>
            </a:xfrm>
            <a:custGeom>
              <a:avLst/>
              <a:gdLst/>
              <a:ahLst/>
              <a:cxnLst/>
              <a:rect l="l" t="t" r="r" b="b"/>
              <a:pathLst>
                <a:path w="21278" h="161" extrusionOk="0">
                  <a:moveTo>
                    <a:pt x="90" y="0"/>
                  </a:moveTo>
                  <a:cubicBezTo>
                    <a:pt x="45" y="0"/>
                    <a:pt x="1" y="36"/>
                    <a:pt x="1" y="80"/>
                  </a:cubicBezTo>
                  <a:cubicBezTo>
                    <a:pt x="1" y="125"/>
                    <a:pt x="45" y="161"/>
                    <a:pt x="90" y="161"/>
                  </a:cubicBezTo>
                  <a:lnTo>
                    <a:pt x="21242" y="161"/>
                  </a:lnTo>
                  <a:cubicBezTo>
                    <a:pt x="21251" y="107"/>
                    <a:pt x="21260" y="54"/>
                    <a:pt x="21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67"/>
            <p:cNvSpPr/>
            <p:nvPr/>
          </p:nvSpPr>
          <p:spPr>
            <a:xfrm>
              <a:off x="4486525" y="3898450"/>
              <a:ext cx="485350" cy="4025"/>
            </a:xfrm>
            <a:custGeom>
              <a:avLst/>
              <a:gdLst/>
              <a:ahLst/>
              <a:cxnLst/>
              <a:rect l="l" t="t" r="r" b="b"/>
              <a:pathLst>
                <a:path w="19414" h="161" extrusionOk="0">
                  <a:moveTo>
                    <a:pt x="81" y="0"/>
                  </a:moveTo>
                  <a:cubicBezTo>
                    <a:pt x="37" y="0"/>
                    <a:pt x="1" y="36"/>
                    <a:pt x="1" y="81"/>
                  </a:cubicBezTo>
                  <a:cubicBezTo>
                    <a:pt x="1" y="125"/>
                    <a:pt x="37" y="161"/>
                    <a:pt x="81" y="161"/>
                  </a:cubicBezTo>
                  <a:lnTo>
                    <a:pt x="19395" y="161"/>
                  </a:lnTo>
                  <a:cubicBezTo>
                    <a:pt x="19395" y="107"/>
                    <a:pt x="19404" y="54"/>
                    <a:pt x="19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67"/>
            <p:cNvSpPr/>
            <p:nvPr/>
          </p:nvSpPr>
          <p:spPr>
            <a:xfrm>
              <a:off x="4433225" y="3937475"/>
              <a:ext cx="535975" cy="4025"/>
            </a:xfrm>
            <a:custGeom>
              <a:avLst/>
              <a:gdLst/>
              <a:ahLst/>
              <a:cxnLst/>
              <a:rect l="l" t="t" r="r" b="b"/>
              <a:pathLst>
                <a:path w="21439" h="161" extrusionOk="0">
                  <a:moveTo>
                    <a:pt x="81" y="0"/>
                  </a:moveTo>
                  <a:cubicBezTo>
                    <a:pt x="37" y="0"/>
                    <a:pt x="1" y="36"/>
                    <a:pt x="1" y="81"/>
                  </a:cubicBezTo>
                  <a:cubicBezTo>
                    <a:pt x="1" y="125"/>
                    <a:pt x="37" y="161"/>
                    <a:pt x="81" y="161"/>
                  </a:cubicBezTo>
                  <a:lnTo>
                    <a:pt x="21438" y="161"/>
                  </a:lnTo>
                  <a:cubicBezTo>
                    <a:pt x="21438" y="107"/>
                    <a:pt x="21438" y="54"/>
                    <a:pt x="214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67"/>
            <p:cNvSpPr/>
            <p:nvPr/>
          </p:nvSpPr>
          <p:spPr>
            <a:xfrm>
              <a:off x="4472475" y="3976500"/>
              <a:ext cx="499400" cy="4050"/>
            </a:xfrm>
            <a:custGeom>
              <a:avLst/>
              <a:gdLst/>
              <a:ahLst/>
              <a:cxnLst/>
              <a:rect l="l" t="t" r="r" b="b"/>
              <a:pathLst>
                <a:path w="19976" h="162" extrusionOk="0">
                  <a:moveTo>
                    <a:pt x="81" y="1"/>
                  </a:moveTo>
                  <a:cubicBezTo>
                    <a:pt x="37" y="1"/>
                    <a:pt x="1" y="36"/>
                    <a:pt x="1" y="81"/>
                  </a:cubicBezTo>
                  <a:cubicBezTo>
                    <a:pt x="1" y="125"/>
                    <a:pt x="37" y="161"/>
                    <a:pt x="81" y="161"/>
                  </a:cubicBezTo>
                  <a:lnTo>
                    <a:pt x="19975" y="161"/>
                  </a:lnTo>
                  <a:cubicBezTo>
                    <a:pt x="19966" y="108"/>
                    <a:pt x="19957" y="54"/>
                    <a:pt x="199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67"/>
            <p:cNvSpPr/>
            <p:nvPr/>
          </p:nvSpPr>
          <p:spPr>
            <a:xfrm>
              <a:off x="4447275" y="4015525"/>
              <a:ext cx="531950" cy="4050"/>
            </a:xfrm>
            <a:custGeom>
              <a:avLst/>
              <a:gdLst/>
              <a:ahLst/>
              <a:cxnLst/>
              <a:rect l="l" t="t" r="r" b="b"/>
              <a:pathLst>
                <a:path w="21278" h="162" extrusionOk="0">
                  <a:moveTo>
                    <a:pt x="90" y="1"/>
                  </a:moveTo>
                  <a:cubicBezTo>
                    <a:pt x="45" y="1"/>
                    <a:pt x="1" y="36"/>
                    <a:pt x="1" y="81"/>
                  </a:cubicBezTo>
                  <a:cubicBezTo>
                    <a:pt x="1" y="126"/>
                    <a:pt x="45" y="161"/>
                    <a:pt x="90" y="161"/>
                  </a:cubicBezTo>
                  <a:lnTo>
                    <a:pt x="21278" y="161"/>
                  </a:lnTo>
                  <a:cubicBezTo>
                    <a:pt x="21260" y="108"/>
                    <a:pt x="21251" y="54"/>
                    <a:pt x="21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67"/>
            <p:cNvSpPr/>
            <p:nvPr/>
          </p:nvSpPr>
          <p:spPr>
            <a:xfrm>
              <a:off x="4272650" y="4159600"/>
              <a:ext cx="531725" cy="4275"/>
            </a:xfrm>
            <a:custGeom>
              <a:avLst/>
              <a:gdLst/>
              <a:ahLst/>
              <a:cxnLst/>
              <a:rect l="l" t="t" r="r" b="b"/>
              <a:pathLst>
                <a:path w="21269" h="171" extrusionOk="0">
                  <a:moveTo>
                    <a:pt x="81" y="1"/>
                  </a:moveTo>
                  <a:cubicBezTo>
                    <a:pt x="36" y="1"/>
                    <a:pt x="1" y="45"/>
                    <a:pt x="1" y="90"/>
                  </a:cubicBezTo>
                  <a:cubicBezTo>
                    <a:pt x="1" y="126"/>
                    <a:pt x="36" y="170"/>
                    <a:pt x="81" y="170"/>
                  </a:cubicBezTo>
                  <a:lnTo>
                    <a:pt x="21233" y="170"/>
                  </a:lnTo>
                  <a:cubicBezTo>
                    <a:pt x="21242" y="117"/>
                    <a:pt x="21260" y="54"/>
                    <a:pt x="21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67"/>
            <p:cNvSpPr/>
            <p:nvPr/>
          </p:nvSpPr>
          <p:spPr>
            <a:xfrm>
              <a:off x="4311675" y="4198625"/>
              <a:ext cx="485350" cy="4275"/>
            </a:xfrm>
            <a:custGeom>
              <a:avLst/>
              <a:gdLst/>
              <a:ahLst/>
              <a:cxnLst/>
              <a:rect l="l" t="t" r="r" b="b"/>
              <a:pathLst>
                <a:path w="19414" h="171" extrusionOk="0">
                  <a:moveTo>
                    <a:pt x="81" y="1"/>
                  </a:moveTo>
                  <a:cubicBezTo>
                    <a:pt x="37" y="1"/>
                    <a:pt x="1" y="46"/>
                    <a:pt x="1" y="81"/>
                  </a:cubicBezTo>
                  <a:cubicBezTo>
                    <a:pt x="1" y="135"/>
                    <a:pt x="37" y="170"/>
                    <a:pt x="81" y="170"/>
                  </a:cubicBezTo>
                  <a:lnTo>
                    <a:pt x="19395" y="170"/>
                  </a:lnTo>
                  <a:cubicBezTo>
                    <a:pt x="19395" y="117"/>
                    <a:pt x="19404" y="63"/>
                    <a:pt x="194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67"/>
            <p:cNvSpPr/>
            <p:nvPr/>
          </p:nvSpPr>
          <p:spPr>
            <a:xfrm>
              <a:off x="4258375" y="4237675"/>
              <a:ext cx="535975" cy="4250"/>
            </a:xfrm>
            <a:custGeom>
              <a:avLst/>
              <a:gdLst/>
              <a:ahLst/>
              <a:cxnLst/>
              <a:rect l="l" t="t" r="r" b="b"/>
              <a:pathLst>
                <a:path w="21439" h="170" extrusionOk="0">
                  <a:moveTo>
                    <a:pt x="81" y="0"/>
                  </a:moveTo>
                  <a:cubicBezTo>
                    <a:pt x="36" y="0"/>
                    <a:pt x="1" y="45"/>
                    <a:pt x="1" y="80"/>
                  </a:cubicBezTo>
                  <a:cubicBezTo>
                    <a:pt x="1" y="134"/>
                    <a:pt x="36" y="170"/>
                    <a:pt x="81" y="170"/>
                  </a:cubicBezTo>
                  <a:lnTo>
                    <a:pt x="21438" y="170"/>
                  </a:lnTo>
                  <a:cubicBezTo>
                    <a:pt x="21438" y="116"/>
                    <a:pt x="21438" y="63"/>
                    <a:pt x="214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67"/>
            <p:cNvSpPr/>
            <p:nvPr/>
          </p:nvSpPr>
          <p:spPr>
            <a:xfrm>
              <a:off x="4297625" y="4276700"/>
              <a:ext cx="499400" cy="4250"/>
            </a:xfrm>
            <a:custGeom>
              <a:avLst/>
              <a:gdLst/>
              <a:ahLst/>
              <a:cxnLst/>
              <a:rect l="l" t="t" r="r" b="b"/>
              <a:pathLst>
                <a:path w="19976" h="170" extrusionOk="0">
                  <a:moveTo>
                    <a:pt x="81" y="0"/>
                  </a:moveTo>
                  <a:cubicBezTo>
                    <a:pt x="37" y="0"/>
                    <a:pt x="1" y="36"/>
                    <a:pt x="1" y="89"/>
                  </a:cubicBezTo>
                  <a:cubicBezTo>
                    <a:pt x="1" y="134"/>
                    <a:pt x="37" y="170"/>
                    <a:pt x="81" y="170"/>
                  </a:cubicBezTo>
                  <a:lnTo>
                    <a:pt x="19975" y="170"/>
                  </a:lnTo>
                  <a:cubicBezTo>
                    <a:pt x="19966" y="116"/>
                    <a:pt x="19957" y="63"/>
                    <a:pt x="199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67"/>
            <p:cNvSpPr/>
            <p:nvPr/>
          </p:nvSpPr>
          <p:spPr>
            <a:xfrm>
              <a:off x="4272650" y="4315725"/>
              <a:ext cx="531725" cy="4250"/>
            </a:xfrm>
            <a:custGeom>
              <a:avLst/>
              <a:gdLst/>
              <a:ahLst/>
              <a:cxnLst/>
              <a:rect l="l" t="t" r="r" b="b"/>
              <a:pathLst>
                <a:path w="21269" h="170" extrusionOk="0">
                  <a:moveTo>
                    <a:pt x="81" y="0"/>
                  </a:moveTo>
                  <a:cubicBezTo>
                    <a:pt x="36" y="0"/>
                    <a:pt x="1" y="36"/>
                    <a:pt x="1" y="90"/>
                  </a:cubicBezTo>
                  <a:cubicBezTo>
                    <a:pt x="1" y="134"/>
                    <a:pt x="36" y="170"/>
                    <a:pt x="81" y="170"/>
                  </a:cubicBezTo>
                  <a:lnTo>
                    <a:pt x="21268" y="170"/>
                  </a:lnTo>
                  <a:cubicBezTo>
                    <a:pt x="21260" y="116"/>
                    <a:pt x="21242" y="54"/>
                    <a:pt x="212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1">
          <a:extLst>
            <a:ext uri="{FF2B5EF4-FFF2-40B4-BE49-F238E27FC236}">
              <a16:creationId xmlns:a16="http://schemas.microsoft.com/office/drawing/2014/main" id="{AB6310B6-98C5-053A-89B8-91DF9F4F7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2" name="Google Shape;3202;p74">
            <a:extLst>
              <a:ext uri="{FF2B5EF4-FFF2-40B4-BE49-F238E27FC236}">
                <a16:creationId xmlns:a16="http://schemas.microsoft.com/office/drawing/2014/main" id="{337FD54D-A730-6BCA-D785-A10D67C9204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36000" y="1603025"/>
            <a:ext cx="4591200" cy="14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/>
              <a:t>Models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4038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8">
          <a:extLst>
            <a:ext uri="{FF2B5EF4-FFF2-40B4-BE49-F238E27FC236}">
              <a16:creationId xmlns:a16="http://schemas.microsoft.com/office/drawing/2014/main" id="{C07D10AD-3E99-79CE-F46A-848162F50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Google Shape;3079;p70">
            <a:extLst>
              <a:ext uri="{FF2B5EF4-FFF2-40B4-BE49-F238E27FC236}">
                <a16:creationId xmlns:a16="http://schemas.microsoft.com/office/drawing/2014/main" id="{5B26749A-D169-6325-57ED-C8B7CB23B1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02601" y="1089996"/>
            <a:ext cx="7538798" cy="36864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>
              <a:buNone/>
            </a:pPr>
            <a:r>
              <a:rPr lang="en-US" b="1" dirty="0">
                <a:solidFill>
                  <a:schemeClr val="accent1"/>
                </a:solidFill>
              </a:rPr>
              <a:t>Predicting Juvenile Referral Counts:</a:t>
            </a:r>
            <a:endParaRPr lang="en-US" dirty="0">
              <a:solidFill>
                <a:schemeClr val="accent1"/>
              </a:solidFill>
            </a:endParaRPr>
          </a:p>
          <a:p>
            <a:pPr algn="l">
              <a:buFont typeface="Wingdings" pitchFamily="2" charset="2"/>
              <a:buChar char="§"/>
            </a:pPr>
            <a:r>
              <a:rPr lang="en-US" sz="1200" b="1" dirty="0">
                <a:solidFill>
                  <a:schemeClr val="accent1"/>
                </a:solidFill>
              </a:rPr>
              <a:t>Model:</a:t>
            </a:r>
            <a:r>
              <a:rPr lang="en-US" sz="1200" dirty="0">
                <a:solidFill>
                  <a:schemeClr val="accent1"/>
                </a:solidFill>
              </a:rPr>
              <a:t> </a:t>
            </a:r>
            <a:r>
              <a:rPr lang="en-US" sz="1200" dirty="0"/>
              <a:t>Random Forest Regression</a:t>
            </a:r>
          </a:p>
          <a:p>
            <a:pPr algn="l">
              <a:buFont typeface="Wingdings" pitchFamily="2" charset="2"/>
              <a:buChar char="§"/>
            </a:pPr>
            <a:r>
              <a:rPr lang="en-US" sz="1200" b="1" dirty="0">
                <a:solidFill>
                  <a:schemeClr val="accent1"/>
                </a:solidFill>
              </a:rPr>
              <a:t>Purpose:</a:t>
            </a:r>
            <a:r>
              <a:rPr lang="en-US" sz="1200" dirty="0">
                <a:solidFill>
                  <a:schemeClr val="accent1"/>
                </a:solidFill>
              </a:rPr>
              <a:t> </a:t>
            </a:r>
            <a:r>
              <a:rPr lang="en-US" sz="1200" dirty="0"/>
              <a:t>Predict referral counts at the census tract level in Cumberland County and identify societal factors associated with higher referral rates</a:t>
            </a:r>
          </a:p>
          <a:p>
            <a:pPr algn="l">
              <a:buFont typeface="Wingdings" pitchFamily="2" charset="2"/>
              <a:buChar char="§"/>
            </a:pPr>
            <a:r>
              <a:rPr lang="en-US" sz="1200" b="1" dirty="0">
                <a:solidFill>
                  <a:schemeClr val="accent1"/>
                </a:solidFill>
              </a:rPr>
              <a:t>Why Random Forest?</a:t>
            </a:r>
            <a:endParaRPr lang="en-US" sz="1200" dirty="0">
              <a:solidFill>
                <a:schemeClr val="accent1"/>
              </a:solidFill>
            </a:endParaRPr>
          </a:p>
          <a:p>
            <a:pPr marL="742950" lvl="1" indent="-285750" algn="l">
              <a:buFont typeface="Wingdings" pitchFamily="2" charset="2"/>
              <a:buChar char="§"/>
            </a:pPr>
            <a:r>
              <a:rPr lang="en-US" sz="1100" dirty="0"/>
              <a:t>Captures nonlinear relationships between predictors</a:t>
            </a:r>
          </a:p>
          <a:p>
            <a:pPr marL="742950" lvl="1" indent="-285750" algn="l">
              <a:buFont typeface="Wingdings" pitchFamily="2" charset="2"/>
              <a:buChar char="§"/>
            </a:pPr>
            <a:r>
              <a:rPr lang="en-US" sz="1100" dirty="0"/>
              <a:t>Reduces overfitting by averaging multiple decision trees</a:t>
            </a:r>
          </a:p>
          <a:p>
            <a:pPr marL="742950" lvl="1" indent="-285750" algn="l">
              <a:buFont typeface="Wingdings" pitchFamily="2" charset="2"/>
              <a:buChar char="§"/>
            </a:pPr>
            <a:r>
              <a:rPr lang="en-US" sz="1100" dirty="0"/>
              <a:t>Provides feature importance to highlight key societal factors</a:t>
            </a:r>
          </a:p>
          <a:p>
            <a:pPr marL="742950" lvl="1" indent="-285750" algn="l">
              <a:buFont typeface="Wingdings" pitchFamily="2" charset="2"/>
              <a:buChar char="§"/>
            </a:pPr>
            <a:endParaRPr lang="en-US" sz="1100" dirty="0"/>
          </a:p>
          <a:p>
            <a:pPr>
              <a:buNone/>
            </a:pPr>
            <a:r>
              <a:rPr lang="en-US" b="1" dirty="0">
                <a:solidFill>
                  <a:schemeClr val="accent1"/>
                </a:solidFill>
              </a:rPr>
              <a:t>Predicting Race of Referral Recipients:</a:t>
            </a:r>
          </a:p>
          <a:p>
            <a:pPr>
              <a:buFont typeface="Wingdings" pitchFamily="2" charset="2"/>
              <a:buChar char="§"/>
            </a:pPr>
            <a:r>
              <a:rPr lang="en-US" sz="1200" b="1" dirty="0">
                <a:solidFill>
                  <a:schemeClr val="accent1"/>
                </a:solidFill>
              </a:rPr>
              <a:t>Model:</a:t>
            </a:r>
            <a:r>
              <a:rPr lang="en-US" sz="1200" dirty="0">
                <a:solidFill>
                  <a:schemeClr val="accent1"/>
                </a:solidFill>
              </a:rPr>
              <a:t> </a:t>
            </a:r>
            <a:r>
              <a:rPr lang="en-US" sz="1200" dirty="0"/>
              <a:t>Random Forest Classification</a:t>
            </a:r>
          </a:p>
          <a:p>
            <a:pPr>
              <a:buFont typeface="Wingdings" pitchFamily="2" charset="2"/>
              <a:buChar char="§"/>
            </a:pPr>
            <a:r>
              <a:rPr lang="en-US" sz="1200" b="1" dirty="0">
                <a:solidFill>
                  <a:schemeClr val="accent1"/>
                </a:solidFill>
              </a:rPr>
              <a:t>Purpose:</a:t>
            </a:r>
            <a:r>
              <a:rPr lang="en-US" sz="1200" dirty="0">
                <a:solidFill>
                  <a:schemeClr val="accent1"/>
                </a:solidFill>
              </a:rPr>
              <a:t> </a:t>
            </a:r>
            <a:r>
              <a:rPr lang="en-US" sz="1200" dirty="0"/>
              <a:t>Classify the race of referral recipients and identify influential variables</a:t>
            </a:r>
          </a:p>
          <a:p>
            <a:pPr>
              <a:buFont typeface="Wingdings" pitchFamily="2" charset="2"/>
              <a:buChar char="§"/>
            </a:pPr>
            <a:r>
              <a:rPr lang="en-US" sz="1200" b="1" dirty="0">
                <a:solidFill>
                  <a:schemeClr val="accent1"/>
                </a:solidFill>
              </a:rPr>
              <a:t>Why Random Forest?</a:t>
            </a:r>
            <a:endParaRPr lang="en-US" sz="1200" dirty="0">
              <a:solidFill>
                <a:schemeClr val="accent1"/>
              </a:solidFill>
            </a:endParaRP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100" dirty="0"/>
              <a:t>Handles imbalanced data (e.g., disproportionate race distributions)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1100" dirty="0"/>
              <a:t>Provides insights into variable importance and visualizes patterns across 100+ trees</a:t>
            </a:r>
          </a:p>
          <a:p>
            <a:pPr marL="742950" lvl="1" indent="-285750" algn="l">
              <a:buFont typeface="Wingdings" pitchFamily="2" charset="2"/>
              <a:buChar char="§"/>
            </a:pPr>
            <a:endParaRPr lang="en-US" dirty="0"/>
          </a:p>
          <a:p>
            <a:pPr marL="139700" indent="0">
              <a:buNone/>
            </a:pPr>
            <a:endParaRPr lang="en-US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080" name="Google Shape;3080;p70">
            <a:extLst>
              <a:ext uri="{FF2B5EF4-FFF2-40B4-BE49-F238E27FC236}">
                <a16:creationId xmlns:a16="http://schemas.microsoft.com/office/drawing/2014/main" id="{6EEA6EC2-C57E-7099-6DE9-8E12F6A9F8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6702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3608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6">
          <a:extLst>
            <a:ext uri="{FF2B5EF4-FFF2-40B4-BE49-F238E27FC236}">
              <a16:creationId xmlns:a16="http://schemas.microsoft.com/office/drawing/2014/main" id="{614D29B4-BE52-866F-1BEA-7A9DD1335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" name="Google Shape;3287;p84">
            <a:extLst>
              <a:ext uri="{FF2B5EF4-FFF2-40B4-BE49-F238E27FC236}">
                <a16:creationId xmlns:a16="http://schemas.microsoft.com/office/drawing/2014/main" id="{2B03AFAB-7515-936E-B3F6-20574515481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36000" y="1603025"/>
            <a:ext cx="4591200" cy="14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4906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2">
          <a:extLst>
            <a:ext uri="{FF2B5EF4-FFF2-40B4-BE49-F238E27FC236}">
              <a16:creationId xmlns:a16="http://schemas.microsoft.com/office/drawing/2014/main" id="{5C961E29-5D91-A999-67A8-FAF81A247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4" name="Google Shape;3294;p85">
            <a:extLst>
              <a:ext uri="{FF2B5EF4-FFF2-40B4-BE49-F238E27FC236}">
                <a16:creationId xmlns:a16="http://schemas.microsoft.com/office/drawing/2014/main" id="{74EB8A9E-4FAB-A6B5-8368-278FFD8D47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5668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Predicting Juvenile Referral Counts</a:t>
            </a:r>
            <a:endParaRPr sz="2800" dirty="0"/>
          </a:p>
        </p:txBody>
      </p:sp>
      <p:pic>
        <p:nvPicPr>
          <p:cNvPr id="8" name="Picture 7" descr="A graph with purple and white text&#10;&#10;AI-generated content may be incorrect.">
            <a:extLst>
              <a:ext uri="{FF2B5EF4-FFF2-40B4-BE49-F238E27FC236}">
                <a16:creationId xmlns:a16="http://schemas.microsoft.com/office/drawing/2014/main" id="{ED1421DE-AA18-8FF6-64FB-47ECD8DDC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221" y="1188718"/>
            <a:ext cx="4315909" cy="31036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8C1440-C045-7BF3-75D4-1D48F5A3A1C3}"/>
              </a:ext>
            </a:extLst>
          </p:cNvPr>
          <p:cNvSpPr txBox="1"/>
          <p:nvPr/>
        </p:nvSpPr>
        <p:spPr>
          <a:xfrm>
            <a:off x="822870" y="2436322"/>
            <a:ext cx="294903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Top Feature Importances:</a:t>
            </a:r>
            <a:endParaRPr lang="en-US" sz="800" dirty="0">
              <a:solidFill>
                <a:schemeClr val="accent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en-US" sz="13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Count of high schoolers (9-12)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en-US" sz="13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Count of Black or African American residents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en-US" sz="13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Count of Asian residents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en-US" sz="13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Count of Male residents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en-US" sz="13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Count of Female residents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69B3CDF-D496-5B1A-5192-09F86E6CC69D}"/>
                  </a:ext>
                </a:extLst>
              </p:cNvPr>
              <p:cNvSpPr txBox="1"/>
              <p:nvPr/>
            </p:nvSpPr>
            <p:spPr>
              <a:xfrm>
                <a:off x="822870" y="1526090"/>
                <a:ext cx="3120479" cy="7250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accent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Accuracy:</a:t>
                </a:r>
                <a:endParaRPr lang="en-US" sz="800" b="1" dirty="0">
                  <a:solidFill>
                    <a:schemeClr val="accen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 marL="285750" indent="-285750">
                  <a:buClr>
                    <a:schemeClr val="accent1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</m:ctrlPr>
                      </m:sSupPr>
                      <m:e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𝑅</m:t>
                        </m:r>
                      </m:e>
                      <m:sup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= 0.94</a:t>
                </a:r>
              </a:p>
              <a:p>
                <a:pPr marL="285750" indent="-285750">
                  <a:buClr>
                    <a:schemeClr val="accent1"/>
                  </a:buClr>
                  <a:buFont typeface="Wingdings" pitchFamily="2" charset="2"/>
                  <a:buChar char="§"/>
                </a:pPr>
                <a:r>
                  <a:rPr lang="en-US" sz="1300" dirty="0">
                    <a:solidFill>
                      <a:schemeClr val="bg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Mean Squared Error (MSE): 1.28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69B3CDF-D496-5B1A-5192-09F86E6CC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870" y="1526090"/>
                <a:ext cx="3120479" cy="725007"/>
              </a:xfrm>
              <a:prstGeom prst="rect">
                <a:avLst/>
              </a:prstGeom>
              <a:blipFill>
                <a:blip r:embed="rId4"/>
                <a:stretch>
                  <a:fillRect l="-405" t="-1724"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7895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2">
          <a:extLst>
            <a:ext uri="{FF2B5EF4-FFF2-40B4-BE49-F238E27FC236}">
              <a16:creationId xmlns:a16="http://schemas.microsoft.com/office/drawing/2014/main" id="{A495F3D3-2AB1-B70B-C891-F020FB409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4" name="Google Shape;3294;p85">
            <a:extLst>
              <a:ext uri="{FF2B5EF4-FFF2-40B4-BE49-F238E27FC236}">
                <a16:creationId xmlns:a16="http://schemas.microsoft.com/office/drawing/2014/main" id="{81B6E5C4-84F5-1B0D-B2E9-9894ACD05F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2471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Predicting Juvenile Referral Counts</a:t>
            </a:r>
            <a:endParaRPr sz="2800" dirty="0"/>
          </a:p>
        </p:txBody>
      </p:sp>
      <p:pic>
        <p:nvPicPr>
          <p:cNvPr id="10" name="Picture 9" descr="A chart with text on it&#10;&#10;AI-generated content may be incorrect.">
            <a:extLst>
              <a:ext uri="{FF2B5EF4-FFF2-40B4-BE49-F238E27FC236}">
                <a16:creationId xmlns:a16="http://schemas.microsoft.com/office/drawing/2014/main" id="{9E387AC4-EB9C-9FEC-63FB-8388D3919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700" y="1089973"/>
            <a:ext cx="3017610" cy="37288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914D13-73D6-AF41-C6E2-4CB860D973E5}"/>
              </a:ext>
            </a:extLst>
          </p:cNvPr>
          <p:cNvSpPr txBox="1"/>
          <p:nvPr/>
        </p:nvSpPr>
        <p:spPr>
          <a:xfrm>
            <a:off x="1199031" y="1718381"/>
            <a:ext cx="301761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Features with Highest Average Split Depth:</a:t>
            </a:r>
          </a:p>
          <a:p>
            <a:endParaRPr lang="en-US" sz="900" dirty="0">
              <a:solidFill>
                <a:schemeClr val="accent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Count of Female residents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Count of Black or African American residents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Count of high schoolers (9-12)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Count of Hispanic or Latino residents 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Count of Male residents</a:t>
            </a:r>
          </a:p>
        </p:txBody>
      </p:sp>
    </p:spTree>
    <p:extLst>
      <p:ext uri="{BB962C8B-B14F-4D97-AF65-F5344CB8AC3E}">
        <p14:creationId xmlns:p14="http://schemas.microsoft.com/office/powerpoint/2010/main" val="2255955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2">
          <a:extLst>
            <a:ext uri="{FF2B5EF4-FFF2-40B4-BE49-F238E27FC236}">
              <a16:creationId xmlns:a16="http://schemas.microsoft.com/office/drawing/2014/main" id="{58B2F321-AE12-2797-8344-CDD6E6395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4" name="Google Shape;3294;p85">
            <a:extLst>
              <a:ext uri="{FF2B5EF4-FFF2-40B4-BE49-F238E27FC236}">
                <a16:creationId xmlns:a16="http://schemas.microsoft.com/office/drawing/2014/main" id="{7D768482-A148-C491-A728-57822DC921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1028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Predicting Juvenile Referral Counts</a:t>
            </a:r>
            <a:endParaRPr sz="2800" dirty="0"/>
          </a:p>
        </p:txBody>
      </p:sp>
      <p:pic>
        <p:nvPicPr>
          <p:cNvPr id="13" name="Picture 12" descr="A diagram of a tree split from random forest&#10;&#10;AI-generated content may be incorrect.">
            <a:extLst>
              <a:ext uri="{FF2B5EF4-FFF2-40B4-BE49-F238E27FC236}">
                <a16:creationId xmlns:a16="http://schemas.microsoft.com/office/drawing/2014/main" id="{2312B54C-5A9D-2D9E-935C-D1B910DDB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241" y="1244740"/>
            <a:ext cx="6017517" cy="295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564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2">
          <a:extLst>
            <a:ext uri="{FF2B5EF4-FFF2-40B4-BE49-F238E27FC236}">
              <a16:creationId xmlns:a16="http://schemas.microsoft.com/office/drawing/2014/main" id="{F4E486F5-15E7-5011-A141-E01F8457F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4" name="Google Shape;3294;p85">
            <a:extLst>
              <a:ext uri="{FF2B5EF4-FFF2-40B4-BE49-F238E27FC236}">
                <a16:creationId xmlns:a16="http://schemas.microsoft.com/office/drawing/2014/main" id="{B27BB260-13B3-908A-21CD-FC28553B42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2377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Predicting Race of Referral Recipients</a:t>
            </a:r>
            <a:endParaRPr sz="2800" dirty="0"/>
          </a:p>
        </p:txBody>
      </p:sp>
      <p:pic>
        <p:nvPicPr>
          <p:cNvPr id="2" name="Picture 1" descr="A diagram of a tree&#10;&#10;AI-generated content may be incorrect.">
            <a:extLst>
              <a:ext uri="{FF2B5EF4-FFF2-40B4-BE49-F238E27FC236}">
                <a16:creationId xmlns:a16="http://schemas.microsoft.com/office/drawing/2014/main" id="{CD25E531-8855-FCD1-E99A-9055AB649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989" y="1212583"/>
            <a:ext cx="7562022" cy="295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767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2">
          <a:extLst>
            <a:ext uri="{FF2B5EF4-FFF2-40B4-BE49-F238E27FC236}">
              <a16:creationId xmlns:a16="http://schemas.microsoft.com/office/drawing/2014/main" id="{5BCDF050-0013-BDFC-1C46-4B88F66B2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4" name="Google Shape;3294;p85">
            <a:extLst>
              <a:ext uri="{FF2B5EF4-FFF2-40B4-BE49-F238E27FC236}">
                <a16:creationId xmlns:a16="http://schemas.microsoft.com/office/drawing/2014/main" id="{C51250F4-DBEE-7A8E-28AD-9233CC0B33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7236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Predicting Race of Referral Recipients</a:t>
            </a:r>
            <a:endParaRPr sz="2800" dirty="0"/>
          </a:p>
        </p:txBody>
      </p:sp>
      <p:pic>
        <p:nvPicPr>
          <p:cNvPr id="2" name="Picture 1" descr="A graph with purple bars&#10;&#10;AI-generated content may be incorrect.">
            <a:extLst>
              <a:ext uri="{FF2B5EF4-FFF2-40B4-BE49-F238E27FC236}">
                <a16:creationId xmlns:a16="http://schemas.microsoft.com/office/drawing/2014/main" id="{CF4789AB-D086-BAC8-2338-594AA0FDE3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06" t="419" r="-2205" b="-419"/>
          <a:stretch/>
        </p:blipFill>
        <p:spPr>
          <a:xfrm>
            <a:off x="1026108" y="1606823"/>
            <a:ext cx="3414325" cy="2302570"/>
          </a:xfrm>
          <a:prstGeom prst="rect">
            <a:avLst/>
          </a:prstGeom>
        </p:spPr>
      </p:pic>
      <p:pic>
        <p:nvPicPr>
          <p:cNvPr id="3" name="Picture 2" descr="A chart with numbers and a number of trees&#10;&#10;AI-generated content may be incorrect.">
            <a:extLst>
              <a:ext uri="{FF2B5EF4-FFF2-40B4-BE49-F238E27FC236}">
                <a16:creationId xmlns:a16="http://schemas.microsoft.com/office/drawing/2014/main" id="{AE7B5597-B50E-91D9-99C6-4B435CDF7E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5037" y="1615109"/>
            <a:ext cx="3176862" cy="230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08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6">
          <a:extLst>
            <a:ext uri="{FF2B5EF4-FFF2-40B4-BE49-F238E27FC236}">
              <a16:creationId xmlns:a16="http://schemas.microsoft.com/office/drawing/2014/main" id="{F6CCE93E-F846-C4DB-D882-F546B598C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" name="Google Shape;3287;p84">
            <a:extLst>
              <a:ext uri="{FF2B5EF4-FFF2-40B4-BE49-F238E27FC236}">
                <a16:creationId xmlns:a16="http://schemas.microsoft.com/office/drawing/2014/main" id="{F0831C8D-628C-D05D-5D9E-42D1EACA53A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36000" y="1603025"/>
            <a:ext cx="4591200" cy="14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/>
              <a:t>Conclusions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6048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BBE39-4272-B214-C595-F3457321E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EB117-13ED-BD51-BAC3-D56A45C41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0950" y="1186907"/>
            <a:ext cx="7142100" cy="3416400"/>
          </a:xfrm>
        </p:spPr>
        <p:txBody>
          <a:bodyPr/>
          <a:lstStyle/>
          <a:p>
            <a:pPr marL="139700" indent="0">
              <a:buSzPct val="123000"/>
              <a:buNone/>
            </a:pPr>
            <a:r>
              <a:rPr lang="en-US" sz="1200" b="1" dirty="0">
                <a:solidFill>
                  <a:schemeClr val="accent1"/>
                </a:solidFill>
              </a:rPr>
              <a:t>Predicting Juvenile Referrals:</a:t>
            </a:r>
          </a:p>
          <a:p>
            <a:pPr>
              <a:buSzPct val="123000"/>
              <a:buFont typeface="Wingdings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The strongest predictors of juvenile referrals are youth population size, racial composition, and gender distribution</a:t>
            </a:r>
          </a:p>
          <a:p>
            <a:pPr>
              <a:buSzPct val="123000"/>
              <a:buFont typeface="Wingdings" pitchFamily="2" charset="2"/>
              <a:buChar char="§"/>
            </a:pPr>
            <a:r>
              <a:rPr lang="en-US" sz="1100" dirty="0"/>
              <a:t>While economic factors such as income and unemployment played a role, they were secondary to demographics in predicting referrals</a:t>
            </a:r>
          </a:p>
          <a:p>
            <a:pPr>
              <a:buSzPct val="123000"/>
              <a:buFont typeface="Wingdings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The importance of racial and socioeconomic features suggests that systematic factors, not just individual behavior, plays a significant role in shaping who enters the juvenile justice system</a:t>
            </a:r>
          </a:p>
          <a:p>
            <a:pPr>
              <a:buSzPct val="123000"/>
              <a:buFont typeface="Wingdings" pitchFamily="2" charset="2"/>
              <a:buChar char="§"/>
            </a:pPr>
            <a:endParaRPr lang="en-US" sz="1200" dirty="0">
              <a:solidFill>
                <a:schemeClr val="accent1"/>
              </a:solidFill>
            </a:endParaRPr>
          </a:p>
          <a:p>
            <a:pPr marL="139700" indent="0">
              <a:buSzPct val="123000"/>
              <a:buNone/>
            </a:pPr>
            <a:r>
              <a:rPr lang="en-US" sz="1200" b="1" dirty="0">
                <a:solidFill>
                  <a:schemeClr val="accent1"/>
                </a:solidFill>
              </a:rPr>
              <a:t>Predicting the Race of a Referral Recipient:</a:t>
            </a:r>
          </a:p>
          <a:p>
            <a:pPr>
              <a:buSzPct val="123000"/>
              <a:buFont typeface="Wingdings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Some of the strongest predictors of race in this analysis were factors not included in the judicial system</a:t>
            </a:r>
          </a:p>
          <a:p>
            <a:pPr>
              <a:buSzPct val="123000"/>
              <a:buFont typeface="Wingdings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 White referral recipients came from homes with both </a:t>
            </a:r>
            <a:r>
              <a:rPr lang="en-US" sz="1100" b="1" dirty="0">
                <a:solidFill>
                  <a:schemeClr val="bg1"/>
                </a:solidFill>
              </a:rPr>
              <a:t>parents deceased, divorced, married, or separated</a:t>
            </a:r>
          </a:p>
          <a:p>
            <a:pPr>
              <a:buSzPct val="123000"/>
              <a:buFont typeface="Wingdings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African American and multi-race recipients came from </a:t>
            </a:r>
            <a:r>
              <a:rPr lang="en-US" sz="1100" b="1" dirty="0">
                <a:solidFill>
                  <a:schemeClr val="bg1"/>
                </a:solidFill>
              </a:rPr>
              <a:t>single parent homes </a:t>
            </a:r>
          </a:p>
          <a:p>
            <a:pPr>
              <a:buSzPct val="123000"/>
              <a:buFont typeface="Wingdings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After parent status, age and type of offense were used to differentiate between the other races-indicating certain races follow patterns in their age and type of crime committed. </a:t>
            </a:r>
          </a:p>
          <a:p>
            <a:pPr>
              <a:buSzPct val="123000"/>
              <a:buFont typeface="Wingdings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</a:rPr>
              <a:t>There may not be bias in the system, but this does demonstrate a difference between the types of backgrounds referral recipients have when grouped by race</a:t>
            </a:r>
          </a:p>
        </p:txBody>
      </p:sp>
    </p:spTree>
    <p:extLst>
      <p:ext uri="{BB962C8B-B14F-4D97-AF65-F5344CB8AC3E}">
        <p14:creationId xmlns:p14="http://schemas.microsoft.com/office/powerpoint/2010/main" val="4288347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9" name="Google Shape;3059;p68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3060" name="Google Shape;3060;p68"/>
          <p:cNvSpPr txBox="1">
            <a:spLocks noGrp="1"/>
          </p:cNvSpPr>
          <p:nvPr>
            <p:ph type="title"/>
          </p:nvPr>
        </p:nvSpPr>
        <p:spPr>
          <a:xfrm>
            <a:off x="1107350" y="1492400"/>
            <a:ext cx="662100" cy="5268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01</a:t>
            </a:r>
            <a:endParaRPr sz="3000" b="1"/>
          </a:p>
        </p:txBody>
      </p:sp>
      <p:sp>
        <p:nvSpPr>
          <p:cNvPr id="3061" name="Google Shape;3061;p68"/>
          <p:cNvSpPr txBox="1">
            <a:spLocks noGrp="1"/>
          </p:cNvSpPr>
          <p:nvPr>
            <p:ph type="subTitle" idx="9"/>
          </p:nvPr>
        </p:nvSpPr>
        <p:spPr>
          <a:xfrm>
            <a:off x="1769450" y="1492400"/>
            <a:ext cx="2336400" cy="52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/>
              <a:t>Introduction</a:t>
            </a:r>
            <a:endParaRPr sz="1800" b="0" dirty="0"/>
          </a:p>
        </p:txBody>
      </p:sp>
      <p:sp>
        <p:nvSpPr>
          <p:cNvPr id="3062" name="Google Shape;3062;p68"/>
          <p:cNvSpPr txBox="1">
            <a:spLocks noGrp="1"/>
          </p:cNvSpPr>
          <p:nvPr>
            <p:ph type="title"/>
          </p:nvPr>
        </p:nvSpPr>
        <p:spPr>
          <a:xfrm>
            <a:off x="1107350" y="2199275"/>
            <a:ext cx="662100" cy="5268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02</a:t>
            </a:r>
            <a:endParaRPr sz="3000" b="1"/>
          </a:p>
        </p:txBody>
      </p:sp>
      <p:sp>
        <p:nvSpPr>
          <p:cNvPr id="3063" name="Google Shape;3063;p68"/>
          <p:cNvSpPr txBox="1">
            <a:spLocks noGrp="1"/>
          </p:cNvSpPr>
          <p:nvPr>
            <p:ph type="subTitle" idx="9"/>
          </p:nvPr>
        </p:nvSpPr>
        <p:spPr>
          <a:xfrm>
            <a:off x="1769450" y="2199275"/>
            <a:ext cx="2336400" cy="52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/>
              <a:t>Objectives</a:t>
            </a:r>
            <a:endParaRPr sz="1800" b="0" dirty="0"/>
          </a:p>
        </p:txBody>
      </p:sp>
      <p:sp>
        <p:nvSpPr>
          <p:cNvPr id="3064" name="Google Shape;3064;p68"/>
          <p:cNvSpPr txBox="1">
            <a:spLocks noGrp="1"/>
          </p:cNvSpPr>
          <p:nvPr>
            <p:ph type="title"/>
          </p:nvPr>
        </p:nvSpPr>
        <p:spPr>
          <a:xfrm>
            <a:off x="1107350" y="2906150"/>
            <a:ext cx="662100" cy="5268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03</a:t>
            </a:r>
            <a:endParaRPr sz="3000" b="1"/>
          </a:p>
        </p:txBody>
      </p:sp>
      <p:sp>
        <p:nvSpPr>
          <p:cNvPr id="3065" name="Google Shape;3065;p68"/>
          <p:cNvSpPr txBox="1">
            <a:spLocks noGrp="1"/>
          </p:cNvSpPr>
          <p:nvPr>
            <p:ph type="subTitle" idx="9"/>
          </p:nvPr>
        </p:nvSpPr>
        <p:spPr>
          <a:xfrm>
            <a:off x="1769450" y="2906150"/>
            <a:ext cx="2336400" cy="52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800" b="0" dirty="0"/>
              <a:t>Dataset</a:t>
            </a:r>
            <a:endParaRPr sz="1800" b="0" dirty="0"/>
          </a:p>
        </p:txBody>
      </p:sp>
      <p:sp>
        <p:nvSpPr>
          <p:cNvPr id="3066" name="Google Shape;3066;p68"/>
          <p:cNvSpPr txBox="1">
            <a:spLocks noGrp="1"/>
          </p:cNvSpPr>
          <p:nvPr>
            <p:ph type="title"/>
          </p:nvPr>
        </p:nvSpPr>
        <p:spPr>
          <a:xfrm>
            <a:off x="4572000" y="2199275"/>
            <a:ext cx="662100" cy="5268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/>
              <a:t>06</a:t>
            </a:r>
            <a:endParaRPr sz="3000" b="1" dirty="0"/>
          </a:p>
        </p:txBody>
      </p:sp>
      <p:sp>
        <p:nvSpPr>
          <p:cNvPr id="3067" name="Google Shape;3067;p68"/>
          <p:cNvSpPr txBox="1">
            <a:spLocks noGrp="1"/>
          </p:cNvSpPr>
          <p:nvPr>
            <p:ph type="subTitle" idx="9"/>
          </p:nvPr>
        </p:nvSpPr>
        <p:spPr>
          <a:xfrm>
            <a:off x="5234100" y="2211588"/>
            <a:ext cx="2336400" cy="52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/>
              <a:t>Conclusions</a:t>
            </a:r>
            <a:endParaRPr sz="1800" b="0" dirty="0"/>
          </a:p>
        </p:txBody>
      </p:sp>
      <p:sp>
        <p:nvSpPr>
          <p:cNvPr id="3068" name="Google Shape;3068;p68"/>
          <p:cNvSpPr txBox="1">
            <a:spLocks noGrp="1"/>
          </p:cNvSpPr>
          <p:nvPr>
            <p:ph type="title"/>
          </p:nvPr>
        </p:nvSpPr>
        <p:spPr>
          <a:xfrm>
            <a:off x="4572000" y="2906150"/>
            <a:ext cx="662100" cy="5268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/>
              <a:t>07</a:t>
            </a:r>
            <a:endParaRPr sz="3000" b="1" dirty="0"/>
          </a:p>
        </p:txBody>
      </p:sp>
      <p:sp>
        <p:nvSpPr>
          <p:cNvPr id="3069" name="Google Shape;3069;p68"/>
          <p:cNvSpPr txBox="1">
            <a:spLocks noGrp="1"/>
          </p:cNvSpPr>
          <p:nvPr>
            <p:ph type="subTitle" idx="9"/>
          </p:nvPr>
        </p:nvSpPr>
        <p:spPr>
          <a:xfrm>
            <a:off x="5234100" y="2906150"/>
            <a:ext cx="2336400" cy="52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/>
              <a:t>Implications</a:t>
            </a:r>
            <a:endParaRPr sz="1800" b="0" dirty="0"/>
          </a:p>
        </p:txBody>
      </p:sp>
      <p:sp>
        <p:nvSpPr>
          <p:cNvPr id="4" name="Google Shape;3067;p68">
            <a:extLst>
              <a:ext uri="{FF2B5EF4-FFF2-40B4-BE49-F238E27FC236}">
                <a16:creationId xmlns:a16="http://schemas.microsoft.com/office/drawing/2014/main" id="{372F5B15-F84C-93C6-BE96-E5A42165A933}"/>
              </a:ext>
            </a:extLst>
          </p:cNvPr>
          <p:cNvSpPr txBox="1">
            <a:spLocks/>
          </p:cNvSpPr>
          <p:nvPr/>
        </p:nvSpPr>
        <p:spPr>
          <a:xfrm>
            <a:off x="1769450" y="3613025"/>
            <a:ext cx="2336400" cy="52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 i="0" u="none" strike="noStrike" cap="non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800" b="0" dirty="0"/>
              <a:t>Model</a:t>
            </a:r>
          </a:p>
        </p:txBody>
      </p:sp>
      <p:sp>
        <p:nvSpPr>
          <p:cNvPr id="5" name="Google Shape;3066;p68">
            <a:extLst>
              <a:ext uri="{FF2B5EF4-FFF2-40B4-BE49-F238E27FC236}">
                <a16:creationId xmlns:a16="http://schemas.microsoft.com/office/drawing/2014/main" id="{C190E49D-BC0B-8F4E-19C5-FEFC3C92FFF2}"/>
              </a:ext>
            </a:extLst>
          </p:cNvPr>
          <p:cNvSpPr txBox="1">
            <a:spLocks/>
          </p:cNvSpPr>
          <p:nvPr/>
        </p:nvSpPr>
        <p:spPr>
          <a:xfrm>
            <a:off x="1107350" y="3613025"/>
            <a:ext cx="662100" cy="52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layfair Display"/>
              <a:buNone/>
              <a:defRPr sz="4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sz="3000" b="1"/>
              <a:t>04</a:t>
            </a:r>
          </a:p>
        </p:txBody>
      </p:sp>
      <p:sp>
        <p:nvSpPr>
          <p:cNvPr id="6" name="Google Shape;3067;p68">
            <a:extLst>
              <a:ext uri="{FF2B5EF4-FFF2-40B4-BE49-F238E27FC236}">
                <a16:creationId xmlns:a16="http://schemas.microsoft.com/office/drawing/2014/main" id="{18B68774-97C5-7A8A-FE66-F9A063DF1199}"/>
              </a:ext>
            </a:extLst>
          </p:cNvPr>
          <p:cNvSpPr txBox="1">
            <a:spLocks/>
          </p:cNvSpPr>
          <p:nvPr/>
        </p:nvSpPr>
        <p:spPr>
          <a:xfrm>
            <a:off x="5234100" y="1492400"/>
            <a:ext cx="2336400" cy="52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 i="0" u="none" strike="noStrike" cap="none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800" b="0" dirty="0"/>
              <a:t>Results</a:t>
            </a:r>
          </a:p>
        </p:txBody>
      </p:sp>
      <p:sp>
        <p:nvSpPr>
          <p:cNvPr id="7" name="Google Shape;3066;p68">
            <a:extLst>
              <a:ext uri="{FF2B5EF4-FFF2-40B4-BE49-F238E27FC236}">
                <a16:creationId xmlns:a16="http://schemas.microsoft.com/office/drawing/2014/main" id="{6054B079-D6E4-2544-D2BA-E39D640C6522}"/>
              </a:ext>
            </a:extLst>
          </p:cNvPr>
          <p:cNvSpPr txBox="1">
            <a:spLocks/>
          </p:cNvSpPr>
          <p:nvPr/>
        </p:nvSpPr>
        <p:spPr>
          <a:xfrm>
            <a:off x="4572000" y="1504713"/>
            <a:ext cx="662100" cy="52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layfair Display"/>
              <a:buNone/>
              <a:defRPr sz="4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sz="3000" b="1" dirty="0"/>
              <a:t>05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" name="Google Shape;3328;p86"/>
          <p:cNvSpPr txBox="1">
            <a:spLocks noGrp="1"/>
          </p:cNvSpPr>
          <p:nvPr>
            <p:ph type="ctrTitle"/>
          </p:nvPr>
        </p:nvSpPr>
        <p:spPr>
          <a:xfrm>
            <a:off x="1036000" y="1603025"/>
            <a:ext cx="4591200" cy="14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/>
              <a:t>Implications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4" name="Google Shape;3334;p87"/>
          <p:cNvSpPr txBox="1">
            <a:spLocks noGrp="1"/>
          </p:cNvSpPr>
          <p:nvPr>
            <p:ph type="subTitle" idx="1"/>
          </p:nvPr>
        </p:nvSpPr>
        <p:spPr>
          <a:xfrm>
            <a:off x="1082308" y="2252612"/>
            <a:ext cx="2104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</a:t>
            </a:r>
            <a:endParaRPr/>
          </a:p>
        </p:txBody>
      </p:sp>
      <p:sp>
        <p:nvSpPr>
          <p:cNvPr id="3335" name="Google Shape;3335;p87"/>
          <p:cNvSpPr txBox="1">
            <a:spLocks noGrp="1"/>
          </p:cNvSpPr>
          <p:nvPr>
            <p:ph type="subTitle" idx="5"/>
          </p:nvPr>
        </p:nvSpPr>
        <p:spPr>
          <a:xfrm>
            <a:off x="3515259" y="2254279"/>
            <a:ext cx="2104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Ethical</a:t>
            </a:r>
            <a:endParaRPr/>
          </a:p>
        </p:txBody>
      </p:sp>
      <p:sp>
        <p:nvSpPr>
          <p:cNvPr id="3336" name="Google Shape;3336;p87"/>
          <p:cNvSpPr txBox="1">
            <a:spLocks noGrp="1"/>
          </p:cNvSpPr>
          <p:nvPr>
            <p:ph type="subTitle" idx="6"/>
          </p:nvPr>
        </p:nvSpPr>
        <p:spPr>
          <a:xfrm>
            <a:off x="5948210" y="2254279"/>
            <a:ext cx="2104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</a:t>
            </a:r>
            <a:endParaRPr/>
          </a:p>
        </p:txBody>
      </p:sp>
      <p:sp>
        <p:nvSpPr>
          <p:cNvPr id="3337" name="Google Shape;3337;p87"/>
          <p:cNvSpPr txBox="1">
            <a:spLocks noGrp="1"/>
          </p:cNvSpPr>
          <p:nvPr>
            <p:ph type="title"/>
          </p:nvPr>
        </p:nvSpPr>
        <p:spPr>
          <a:xfrm>
            <a:off x="715833" y="566615"/>
            <a:ext cx="7704000" cy="582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Social, Ethical, and Legal Implications</a:t>
            </a:r>
            <a:endParaRPr sz="2800" dirty="0"/>
          </a:p>
        </p:txBody>
      </p:sp>
      <p:sp>
        <p:nvSpPr>
          <p:cNvPr id="3338" name="Google Shape;3338;p87"/>
          <p:cNvSpPr txBox="1">
            <a:spLocks noGrp="1"/>
          </p:cNvSpPr>
          <p:nvPr>
            <p:ph type="subTitle" idx="2"/>
          </p:nvPr>
        </p:nvSpPr>
        <p:spPr>
          <a:xfrm>
            <a:off x="1110129" y="2801880"/>
            <a:ext cx="2076379" cy="20844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050" dirty="0"/>
              <a:t>Social services and community organizations can use this data to target interventions for at-risk youth.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050" dirty="0"/>
              <a:t>Ethical concerns arise when differentiating risk factors based on race as it can reinforce stereotypes.</a:t>
            </a:r>
          </a:p>
        </p:txBody>
      </p:sp>
      <p:sp>
        <p:nvSpPr>
          <p:cNvPr id="3339" name="Google Shape;3339;p87"/>
          <p:cNvSpPr txBox="1">
            <a:spLocks noGrp="1"/>
          </p:cNvSpPr>
          <p:nvPr>
            <p:ph type="subTitle" idx="3"/>
          </p:nvPr>
        </p:nvSpPr>
        <p:spPr>
          <a:xfrm>
            <a:off x="3522017" y="2801880"/>
            <a:ext cx="2097441" cy="18744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050" dirty="0"/>
              <a:t>The information involves minors, requiring careful handling and protection. All researchers must be trained to ensure compliance with privacy laws and ethical standards.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050" dirty="0"/>
              <a:t>Identifying a racial group as a factor in higher referral rates or crimes could further stigmatize that community.</a:t>
            </a:r>
          </a:p>
        </p:txBody>
      </p:sp>
      <p:sp>
        <p:nvSpPr>
          <p:cNvPr id="3340" name="Google Shape;3340;p87"/>
          <p:cNvSpPr txBox="1">
            <a:spLocks noGrp="1"/>
          </p:cNvSpPr>
          <p:nvPr>
            <p:ph type="subTitle" idx="4"/>
          </p:nvPr>
        </p:nvSpPr>
        <p:spPr>
          <a:xfrm>
            <a:off x="5964663" y="2850689"/>
            <a:ext cx="2104200" cy="14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50" dirty="0"/>
              <a:t>Publishing information that reveals the identities of minors who have been referred to the juvenile justice system would violate their legal protections.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50" dirty="0"/>
              <a:t>A strong correlation between race and referral rates may suggest discriminatory practices within the juvenile justice system that calls for legal reform.</a:t>
            </a:r>
          </a:p>
        </p:txBody>
      </p:sp>
      <p:sp>
        <p:nvSpPr>
          <p:cNvPr id="3341" name="Google Shape;3341;p87"/>
          <p:cNvSpPr/>
          <p:nvPr/>
        </p:nvSpPr>
        <p:spPr>
          <a:xfrm>
            <a:off x="1779709" y="1439879"/>
            <a:ext cx="708398" cy="6757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2" name="Google Shape;3342;p87"/>
          <p:cNvSpPr/>
          <p:nvPr/>
        </p:nvSpPr>
        <p:spPr>
          <a:xfrm>
            <a:off x="4213634" y="1404574"/>
            <a:ext cx="708398" cy="67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3" name="Google Shape;3343;p87"/>
          <p:cNvSpPr/>
          <p:nvPr/>
        </p:nvSpPr>
        <p:spPr>
          <a:xfrm>
            <a:off x="6645334" y="1441554"/>
            <a:ext cx="708398" cy="68256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44" name="Google Shape;3344;p87"/>
          <p:cNvGrpSpPr/>
          <p:nvPr/>
        </p:nvGrpSpPr>
        <p:grpSpPr>
          <a:xfrm>
            <a:off x="4392793" y="1585498"/>
            <a:ext cx="350079" cy="308177"/>
            <a:chOff x="4991425" y="3617150"/>
            <a:chExt cx="296175" cy="260725"/>
          </a:xfrm>
        </p:grpSpPr>
        <p:sp>
          <p:nvSpPr>
            <p:cNvPr id="3345" name="Google Shape;3345;p87"/>
            <p:cNvSpPr/>
            <p:nvPr/>
          </p:nvSpPr>
          <p:spPr>
            <a:xfrm>
              <a:off x="5069400" y="3738450"/>
              <a:ext cx="139425" cy="139425"/>
            </a:xfrm>
            <a:custGeom>
              <a:avLst/>
              <a:gdLst/>
              <a:ahLst/>
              <a:cxnLst/>
              <a:rect l="l" t="t" r="r" b="b"/>
              <a:pathLst>
                <a:path w="5577" h="5577" extrusionOk="0">
                  <a:moveTo>
                    <a:pt x="2804" y="0"/>
                  </a:moveTo>
                  <a:cubicBezTo>
                    <a:pt x="1607" y="0"/>
                    <a:pt x="1450" y="725"/>
                    <a:pt x="1009" y="3308"/>
                  </a:cubicBezTo>
                  <a:cubicBezTo>
                    <a:pt x="946" y="3749"/>
                    <a:pt x="851" y="4285"/>
                    <a:pt x="757" y="4883"/>
                  </a:cubicBezTo>
                  <a:lnTo>
                    <a:pt x="347" y="4883"/>
                  </a:lnTo>
                  <a:cubicBezTo>
                    <a:pt x="158" y="4883"/>
                    <a:pt x="0" y="5041"/>
                    <a:pt x="0" y="5230"/>
                  </a:cubicBezTo>
                  <a:cubicBezTo>
                    <a:pt x="0" y="5419"/>
                    <a:pt x="158" y="5576"/>
                    <a:pt x="347" y="5576"/>
                  </a:cubicBezTo>
                  <a:lnTo>
                    <a:pt x="5230" y="5576"/>
                  </a:lnTo>
                  <a:cubicBezTo>
                    <a:pt x="5419" y="5545"/>
                    <a:pt x="5577" y="5387"/>
                    <a:pt x="5577" y="5198"/>
                  </a:cubicBezTo>
                  <a:cubicBezTo>
                    <a:pt x="5577" y="5009"/>
                    <a:pt x="5419" y="4852"/>
                    <a:pt x="5230" y="4852"/>
                  </a:cubicBezTo>
                  <a:lnTo>
                    <a:pt x="4852" y="4852"/>
                  </a:lnTo>
                  <a:cubicBezTo>
                    <a:pt x="4726" y="4253"/>
                    <a:pt x="4632" y="3749"/>
                    <a:pt x="4569" y="3277"/>
                  </a:cubicBezTo>
                  <a:cubicBezTo>
                    <a:pt x="4128" y="756"/>
                    <a:pt x="3970" y="0"/>
                    <a:pt x="2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87"/>
            <p:cNvSpPr/>
            <p:nvPr/>
          </p:nvSpPr>
          <p:spPr>
            <a:xfrm>
              <a:off x="5200150" y="3617150"/>
              <a:ext cx="69325" cy="69325"/>
            </a:xfrm>
            <a:custGeom>
              <a:avLst/>
              <a:gdLst/>
              <a:ahLst/>
              <a:cxnLst/>
              <a:rect l="l" t="t" r="r" b="b"/>
              <a:pathLst>
                <a:path w="2773" h="2773" extrusionOk="0">
                  <a:moveTo>
                    <a:pt x="1386" y="0"/>
                  </a:moveTo>
                  <a:cubicBezTo>
                    <a:pt x="630" y="0"/>
                    <a:pt x="0" y="630"/>
                    <a:pt x="0" y="1387"/>
                  </a:cubicBezTo>
                  <a:cubicBezTo>
                    <a:pt x="0" y="2111"/>
                    <a:pt x="630" y="2773"/>
                    <a:pt x="1386" y="2773"/>
                  </a:cubicBezTo>
                  <a:cubicBezTo>
                    <a:pt x="2143" y="2773"/>
                    <a:pt x="2773" y="2111"/>
                    <a:pt x="2773" y="1387"/>
                  </a:cubicBezTo>
                  <a:cubicBezTo>
                    <a:pt x="2773" y="630"/>
                    <a:pt x="2143" y="0"/>
                    <a:pt x="1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87"/>
            <p:cNvSpPr/>
            <p:nvPr/>
          </p:nvSpPr>
          <p:spPr>
            <a:xfrm>
              <a:off x="5009550" y="3617150"/>
              <a:ext cx="68525" cy="69325"/>
            </a:xfrm>
            <a:custGeom>
              <a:avLst/>
              <a:gdLst/>
              <a:ahLst/>
              <a:cxnLst/>
              <a:rect l="l" t="t" r="r" b="b"/>
              <a:pathLst>
                <a:path w="2741" h="2773" extrusionOk="0">
                  <a:moveTo>
                    <a:pt x="1355" y="0"/>
                  </a:moveTo>
                  <a:cubicBezTo>
                    <a:pt x="599" y="0"/>
                    <a:pt x="0" y="630"/>
                    <a:pt x="0" y="1387"/>
                  </a:cubicBezTo>
                  <a:cubicBezTo>
                    <a:pt x="0" y="2143"/>
                    <a:pt x="599" y="2773"/>
                    <a:pt x="1355" y="2773"/>
                  </a:cubicBezTo>
                  <a:cubicBezTo>
                    <a:pt x="2111" y="2773"/>
                    <a:pt x="2741" y="2143"/>
                    <a:pt x="2741" y="1387"/>
                  </a:cubicBezTo>
                  <a:cubicBezTo>
                    <a:pt x="2741" y="630"/>
                    <a:pt x="2111" y="0"/>
                    <a:pt x="13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87"/>
            <p:cNvSpPr/>
            <p:nvPr/>
          </p:nvSpPr>
          <p:spPr>
            <a:xfrm>
              <a:off x="4991425" y="3686450"/>
              <a:ext cx="104775" cy="52025"/>
            </a:xfrm>
            <a:custGeom>
              <a:avLst/>
              <a:gdLst/>
              <a:ahLst/>
              <a:cxnLst/>
              <a:rect l="l" t="t" r="r" b="b"/>
              <a:pathLst>
                <a:path w="4191" h="2081" extrusionOk="0">
                  <a:moveTo>
                    <a:pt x="568" y="1"/>
                  </a:moveTo>
                  <a:cubicBezTo>
                    <a:pt x="252" y="347"/>
                    <a:pt x="0" y="851"/>
                    <a:pt x="0" y="1356"/>
                  </a:cubicBezTo>
                  <a:lnTo>
                    <a:pt x="0" y="1734"/>
                  </a:lnTo>
                  <a:cubicBezTo>
                    <a:pt x="0" y="1923"/>
                    <a:pt x="158" y="2080"/>
                    <a:pt x="347" y="2080"/>
                  </a:cubicBezTo>
                  <a:lnTo>
                    <a:pt x="3813" y="2080"/>
                  </a:lnTo>
                  <a:cubicBezTo>
                    <a:pt x="4033" y="2080"/>
                    <a:pt x="4191" y="1923"/>
                    <a:pt x="4191" y="1734"/>
                  </a:cubicBezTo>
                  <a:lnTo>
                    <a:pt x="4191" y="1356"/>
                  </a:lnTo>
                  <a:cubicBezTo>
                    <a:pt x="4191" y="820"/>
                    <a:pt x="3970" y="347"/>
                    <a:pt x="3624" y="1"/>
                  </a:cubicBezTo>
                  <a:cubicBezTo>
                    <a:pt x="3245" y="410"/>
                    <a:pt x="2678" y="694"/>
                    <a:pt x="2080" y="694"/>
                  </a:cubicBezTo>
                  <a:cubicBezTo>
                    <a:pt x="1513" y="694"/>
                    <a:pt x="946" y="410"/>
                    <a:pt x="5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87"/>
            <p:cNvSpPr/>
            <p:nvPr/>
          </p:nvSpPr>
          <p:spPr>
            <a:xfrm>
              <a:off x="5183600" y="3686450"/>
              <a:ext cx="104000" cy="52025"/>
            </a:xfrm>
            <a:custGeom>
              <a:avLst/>
              <a:gdLst/>
              <a:ahLst/>
              <a:cxnLst/>
              <a:rect l="l" t="t" r="r" b="b"/>
              <a:pathLst>
                <a:path w="4160" h="2081" extrusionOk="0">
                  <a:moveTo>
                    <a:pt x="536" y="1"/>
                  </a:moveTo>
                  <a:cubicBezTo>
                    <a:pt x="221" y="347"/>
                    <a:pt x="1" y="851"/>
                    <a:pt x="1" y="1356"/>
                  </a:cubicBezTo>
                  <a:lnTo>
                    <a:pt x="1" y="1702"/>
                  </a:lnTo>
                  <a:cubicBezTo>
                    <a:pt x="1" y="1923"/>
                    <a:pt x="158" y="2080"/>
                    <a:pt x="347" y="2080"/>
                  </a:cubicBezTo>
                  <a:lnTo>
                    <a:pt x="3813" y="2080"/>
                  </a:lnTo>
                  <a:cubicBezTo>
                    <a:pt x="4002" y="2080"/>
                    <a:pt x="4159" y="1923"/>
                    <a:pt x="4159" y="1702"/>
                  </a:cubicBezTo>
                  <a:lnTo>
                    <a:pt x="4159" y="1356"/>
                  </a:lnTo>
                  <a:cubicBezTo>
                    <a:pt x="4159" y="820"/>
                    <a:pt x="3970" y="347"/>
                    <a:pt x="3624" y="1"/>
                  </a:cubicBezTo>
                  <a:cubicBezTo>
                    <a:pt x="3214" y="410"/>
                    <a:pt x="2679" y="694"/>
                    <a:pt x="2080" y="694"/>
                  </a:cubicBezTo>
                  <a:cubicBezTo>
                    <a:pt x="1450" y="694"/>
                    <a:pt x="946" y="410"/>
                    <a:pt x="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87"/>
            <p:cNvSpPr/>
            <p:nvPr/>
          </p:nvSpPr>
          <p:spPr>
            <a:xfrm>
              <a:off x="5187550" y="3755775"/>
              <a:ext cx="100050" cy="52800"/>
            </a:xfrm>
            <a:custGeom>
              <a:avLst/>
              <a:gdLst/>
              <a:ahLst/>
              <a:cxnLst/>
              <a:rect l="l" t="t" r="r" b="b"/>
              <a:pathLst>
                <a:path w="4002" h="2112" extrusionOk="0">
                  <a:moveTo>
                    <a:pt x="0" y="0"/>
                  </a:moveTo>
                  <a:cubicBezTo>
                    <a:pt x="189" y="567"/>
                    <a:pt x="315" y="1229"/>
                    <a:pt x="473" y="2111"/>
                  </a:cubicBezTo>
                  <a:lnTo>
                    <a:pt x="3655" y="2111"/>
                  </a:lnTo>
                  <a:cubicBezTo>
                    <a:pt x="3844" y="2111"/>
                    <a:pt x="4001" y="1954"/>
                    <a:pt x="4001" y="1733"/>
                  </a:cubicBezTo>
                  <a:lnTo>
                    <a:pt x="4001" y="378"/>
                  </a:lnTo>
                  <a:cubicBezTo>
                    <a:pt x="3970" y="158"/>
                    <a:pt x="3844" y="0"/>
                    <a:pt x="3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87"/>
            <p:cNvSpPr/>
            <p:nvPr/>
          </p:nvSpPr>
          <p:spPr>
            <a:xfrm>
              <a:off x="4991425" y="3755775"/>
              <a:ext cx="100850" cy="52000"/>
            </a:xfrm>
            <a:custGeom>
              <a:avLst/>
              <a:gdLst/>
              <a:ahLst/>
              <a:cxnLst/>
              <a:rect l="l" t="t" r="r" b="b"/>
              <a:pathLst>
                <a:path w="4034" h="2080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733"/>
                  </a:lnTo>
                  <a:cubicBezTo>
                    <a:pt x="0" y="1954"/>
                    <a:pt x="158" y="2080"/>
                    <a:pt x="347" y="2080"/>
                  </a:cubicBezTo>
                  <a:lnTo>
                    <a:pt x="3561" y="2080"/>
                  </a:lnTo>
                  <a:cubicBezTo>
                    <a:pt x="3718" y="1229"/>
                    <a:pt x="3813" y="567"/>
                    <a:pt x="4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87"/>
          <p:cNvGrpSpPr/>
          <p:nvPr/>
        </p:nvGrpSpPr>
        <p:grpSpPr>
          <a:xfrm>
            <a:off x="1964835" y="1604118"/>
            <a:ext cx="350079" cy="350079"/>
            <a:chOff x="3497300" y="3227275"/>
            <a:chExt cx="296175" cy="296175"/>
          </a:xfrm>
        </p:grpSpPr>
        <p:sp>
          <p:nvSpPr>
            <p:cNvPr id="3353" name="Google Shape;3353;p87"/>
            <p:cNvSpPr/>
            <p:nvPr/>
          </p:nvSpPr>
          <p:spPr>
            <a:xfrm>
              <a:off x="3609925" y="3339900"/>
              <a:ext cx="69350" cy="68550"/>
            </a:xfrm>
            <a:custGeom>
              <a:avLst/>
              <a:gdLst/>
              <a:ahLst/>
              <a:cxnLst/>
              <a:rect l="l" t="t" r="r" b="b"/>
              <a:pathLst>
                <a:path w="2774" h="2742" extrusionOk="0">
                  <a:moveTo>
                    <a:pt x="1387" y="1"/>
                  </a:moveTo>
                  <a:cubicBezTo>
                    <a:pt x="631" y="1"/>
                    <a:pt x="1" y="631"/>
                    <a:pt x="1" y="1355"/>
                  </a:cubicBezTo>
                  <a:cubicBezTo>
                    <a:pt x="1" y="2112"/>
                    <a:pt x="631" y="2742"/>
                    <a:pt x="1387" y="2742"/>
                  </a:cubicBezTo>
                  <a:cubicBezTo>
                    <a:pt x="2143" y="2742"/>
                    <a:pt x="2773" y="2112"/>
                    <a:pt x="2773" y="1355"/>
                  </a:cubicBezTo>
                  <a:cubicBezTo>
                    <a:pt x="2773" y="631"/>
                    <a:pt x="2143" y="1"/>
                    <a:pt x="1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87"/>
            <p:cNvSpPr/>
            <p:nvPr/>
          </p:nvSpPr>
          <p:spPr>
            <a:xfrm>
              <a:off x="3531175" y="3227275"/>
              <a:ext cx="86650" cy="86675"/>
            </a:xfrm>
            <a:custGeom>
              <a:avLst/>
              <a:gdLst/>
              <a:ahLst/>
              <a:cxnLst/>
              <a:rect l="l" t="t" r="r" b="b"/>
              <a:pathLst>
                <a:path w="3466" h="3467" extrusionOk="0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cubicBezTo>
                    <a:pt x="0" y="2678"/>
                    <a:pt x="788" y="3466"/>
                    <a:pt x="1733" y="3466"/>
                  </a:cubicBezTo>
                  <a:cubicBezTo>
                    <a:pt x="2741" y="3466"/>
                    <a:pt x="3466" y="2678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87"/>
            <p:cNvSpPr/>
            <p:nvPr/>
          </p:nvSpPr>
          <p:spPr>
            <a:xfrm>
              <a:off x="3670575" y="3227275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8"/>
                    <a:pt x="788" y="3466"/>
                    <a:pt x="1733" y="3466"/>
                  </a:cubicBezTo>
                  <a:cubicBezTo>
                    <a:pt x="2679" y="3466"/>
                    <a:pt x="3466" y="2678"/>
                    <a:pt x="3466" y="1733"/>
                  </a:cubicBezTo>
                  <a:cubicBezTo>
                    <a:pt x="3466" y="788"/>
                    <a:pt x="2679" y="1"/>
                    <a:pt x="17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87"/>
            <p:cNvSpPr/>
            <p:nvPr/>
          </p:nvSpPr>
          <p:spPr>
            <a:xfrm>
              <a:off x="3622525" y="3421825"/>
              <a:ext cx="41775" cy="25225"/>
            </a:xfrm>
            <a:custGeom>
              <a:avLst/>
              <a:gdLst/>
              <a:ahLst/>
              <a:cxnLst/>
              <a:rect l="l" t="t" r="r" b="b"/>
              <a:pathLst>
                <a:path w="1671" h="1009" extrusionOk="0">
                  <a:moveTo>
                    <a:pt x="1" y="0"/>
                  </a:moveTo>
                  <a:lnTo>
                    <a:pt x="851" y="1008"/>
                  </a:lnTo>
                  <a:lnTo>
                    <a:pt x="1671" y="0"/>
                  </a:lnTo>
                  <a:lnTo>
                    <a:pt x="1671" y="0"/>
                  </a:lnTo>
                  <a:cubicBezTo>
                    <a:pt x="1450" y="126"/>
                    <a:pt x="1167" y="158"/>
                    <a:pt x="851" y="158"/>
                  </a:cubicBezTo>
                  <a:cubicBezTo>
                    <a:pt x="568" y="158"/>
                    <a:pt x="284" y="9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87"/>
            <p:cNvSpPr/>
            <p:nvPr/>
          </p:nvSpPr>
          <p:spPr>
            <a:xfrm>
              <a:off x="3566600" y="34163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261" y="1"/>
                  </a:moveTo>
                  <a:cubicBezTo>
                    <a:pt x="474" y="599"/>
                    <a:pt x="1" y="1513"/>
                    <a:pt x="1" y="2490"/>
                  </a:cubicBezTo>
                  <a:lnTo>
                    <a:pt x="1" y="3907"/>
                  </a:lnTo>
                  <a:cubicBezTo>
                    <a:pt x="1" y="4096"/>
                    <a:pt x="158" y="4254"/>
                    <a:pt x="379" y="4254"/>
                  </a:cubicBezTo>
                  <a:lnTo>
                    <a:pt x="2805" y="4254"/>
                  </a:lnTo>
                  <a:lnTo>
                    <a:pt x="2805" y="1891"/>
                  </a:lnTo>
                  <a:lnTo>
                    <a:pt x="12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87"/>
            <p:cNvSpPr/>
            <p:nvPr/>
          </p:nvSpPr>
          <p:spPr>
            <a:xfrm>
              <a:off x="3653250" y="34171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544" y="0"/>
                  </a:moveTo>
                  <a:lnTo>
                    <a:pt x="1" y="1890"/>
                  </a:lnTo>
                  <a:lnTo>
                    <a:pt x="1" y="4253"/>
                  </a:lnTo>
                  <a:lnTo>
                    <a:pt x="2458" y="4253"/>
                  </a:lnTo>
                  <a:cubicBezTo>
                    <a:pt x="2647" y="4253"/>
                    <a:pt x="2804" y="4096"/>
                    <a:pt x="2804" y="3907"/>
                  </a:cubicBezTo>
                  <a:lnTo>
                    <a:pt x="2804" y="2489"/>
                  </a:lnTo>
                  <a:cubicBezTo>
                    <a:pt x="2773" y="1481"/>
                    <a:pt x="2300" y="567"/>
                    <a:pt x="15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87"/>
            <p:cNvSpPr/>
            <p:nvPr/>
          </p:nvSpPr>
          <p:spPr>
            <a:xfrm>
              <a:off x="3655625" y="3310775"/>
              <a:ext cx="137850" cy="108700"/>
            </a:xfrm>
            <a:custGeom>
              <a:avLst/>
              <a:gdLst/>
              <a:ahLst/>
              <a:cxnLst/>
              <a:rect l="l" t="t" r="r" b="b"/>
              <a:pathLst>
                <a:path w="5514" h="4348" extrusionOk="0">
                  <a:moveTo>
                    <a:pt x="3686" y="1512"/>
                  </a:moveTo>
                  <a:cubicBezTo>
                    <a:pt x="3907" y="1512"/>
                    <a:pt x="4064" y="1670"/>
                    <a:pt x="4064" y="1859"/>
                  </a:cubicBezTo>
                  <a:cubicBezTo>
                    <a:pt x="4064" y="2048"/>
                    <a:pt x="3907" y="2205"/>
                    <a:pt x="3686" y="2205"/>
                  </a:cubicBezTo>
                  <a:lnTo>
                    <a:pt x="2993" y="2205"/>
                  </a:lnTo>
                  <a:cubicBezTo>
                    <a:pt x="2804" y="2205"/>
                    <a:pt x="2646" y="2048"/>
                    <a:pt x="2646" y="1859"/>
                  </a:cubicBezTo>
                  <a:cubicBezTo>
                    <a:pt x="2646" y="1670"/>
                    <a:pt x="2804" y="1512"/>
                    <a:pt x="2993" y="1512"/>
                  </a:cubicBezTo>
                  <a:close/>
                  <a:moveTo>
                    <a:pt x="4127" y="0"/>
                  </a:moveTo>
                  <a:cubicBezTo>
                    <a:pt x="3686" y="536"/>
                    <a:pt x="3056" y="851"/>
                    <a:pt x="2331" y="851"/>
                  </a:cubicBezTo>
                  <a:cubicBezTo>
                    <a:pt x="1607" y="851"/>
                    <a:pt x="977" y="504"/>
                    <a:pt x="536" y="63"/>
                  </a:cubicBezTo>
                  <a:cubicBezTo>
                    <a:pt x="347" y="221"/>
                    <a:pt x="158" y="378"/>
                    <a:pt x="0" y="567"/>
                  </a:cubicBezTo>
                  <a:cubicBezTo>
                    <a:pt x="945" y="756"/>
                    <a:pt x="1638" y="1575"/>
                    <a:pt x="1638" y="2615"/>
                  </a:cubicBezTo>
                  <a:cubicBezTo>
                    <a:pt x="1638" y="2930"/>
                    <a:pt x="1575" y="3214"/>
                    <a:pt x="1449" y="3466"/>
                  </a:cubicBezTo>
                  <a:cubicBezTo>
                    <a:pt x="1859" y="3718"/>
                    <a:pt x="2205" y="4001"/>
                    <a:pt x="2520" y="4348"/>
                  </a:cubicBezTo>
                  <a:lnTo>
                    <a:pt x="5167" y="4348"/>
                  </a:lnTo>
                  <a:cubicBezTo>
                    <a:pt x="5356" y="4348"/>
                    <a:pt x="5513" y="4190"/>
                    <a:pt x="5513" y="4001"/>
                  </a:cubicBezTo>
                  <a:lnTo>
                    <a:pt x="5513" y="2615"/>
                  </a:lnTo>
                  <a:cubicBezTo>
                    <a:pt x="5482" y="1512"/>
                    <a:pt x="4915" y="567"/>
                    <a:pt x="41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87"/>
            <p:cNvSpPr/>
            <p:nvPr/>
          </p:nvSpPr>
          <p:spPr>
            <a:xfrm>
              <a:off x="3497300" y="3309975"/>
              <a:ext cx="136275" cy="108725"/>
            </a:xfrm>
            <a:custGeom>
              <a:avLst/>
              <a:gdLst/>
              <a:ahLst/>
              <a:cxnLst/>
              <a:rect l="l" t="t" r="r" b="b"/>
              <a:pathLst>
                <a:path w="5451" h="4349" extrusionOk="0">
                  <a:moveTo>
                    <a:pt x="2426" y="1544"/>
                  </a:moveTo>
                  <a:cubicBezTo>
                    <a:pt x="2615" y="1544"/>
                    <a:pt x="2773" y="1702"/>
                    <a:pt x="2773" y="1891"/>
                  </a:cubicBezTo>
                  <a:cubicBezTo>
                    <a:pt x="2773" y="2080"/>
                    <a:pt x="2615" y="2237"/>
                    <a:pt x="2426" y="2237"/>
                  </a:cubicBezTo>
                  <a:lnTo>
                    <a:pt x="1733" y="2237"/>
                  </a:lnTo>
                  <a:cubicBezTo>
                    <a:pt x="1513" y="2237"/>
                    <a:pt x="1355" y="2080"/>
                    <a:pt x="1355" y="1891"/>
                  </a:cubicBezTo>
                  <a:cubicBezTo>
                    <a:pt x="1355" y="1702"/>
                    <a:pt x="1513" y="1544"/>
                    <a:pt x="1733" y="1544"/>
                  </a:cubicBezTo>
                  <a:close/>
                  <a:moveTo>
                    <a:pt x="1324" y="1"/>
                  </a:moveTo>
                  <a:cubicBezTo>
                    <a:pt x="536" y="568"/>
                    <a:pt x="1" y="1513"/>
                    <a:pt x="1" y="2552"/>
                  </a:cubicBezTo>
                  <a:lnTo>
                    <a:pt x="1" y="3939"/>
                  </a:lnTo>
                  <a:cubicBezTo>
                    <a:pt x="1" y="4191"/>
                    <a:pt x="95" y="4348"/>
                    <a:pt x="316" y="4348"/>
                  </a:cubicBezTo>
                  <a:lnTo>
                    <a:pt x="2930" y="4348"/>
                  </a:lnTo>
                  <a:cubicBezTo>
                    <a:pt x="3214" y="3970"/>
                    <a:pt x="3561" y="3655"/>
                    <a:pt x="4002" y="3466"/>
                  </a:cubicBezTo>
                  <a:cubicBezTo>
                    <a:pt x="3876" y="3183"/>
                    <a:pt x="3813" y="2930"/>
                    <a:pt x="3813" y="2615"/>
                  </a:cubicBezTo>
                  <a:cubicBezTo>
                    <a:pt x="3813" y="1607"/>
                    <a:pt x="4506" y="757"/>
                    <a:pt x="5451" y="568"/>
                  </a:cubicBezTo>
                  <a:cubicBezTo>
                    <a:pt x="5293" y="347"/>
                    <a:pt x="5104" y="190"/>
                    <a:pt x="4915" y="32"/>
                  </a:cubicBezTo>
                  <a:cubicBezTo>
                    <a:pt x="4474" y="505"/>
                    <a:pt x="3844" y="820"/>
                    <a:pt x="3151" y="820"/>
                  </a:cubicBezTo>
                  <a:cubicBezTo>
                    <a:pt x="2426" y="820"/>
                    <a:pt x="1796" y="505"/>
                    <a:pt x="13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1" name="Google Shape;3361;p87"/>
          <p:cNvGrpSpPr/>
          <p:nvPr/>
        </p:nvGrpSpPr>
        <p:grpSpPr>
          <a:xfrm>
            <a:off x="6843570" y="1580399"/>
            <a:ext cx="327739" cy="348631"/>
            <a:chOff x="5364750" y="3235150"/>
            <a:chExt cx="277275" cy="294950"/>
          </a:xfrm>
        </p:grpSpPr>
        <p:sp>
          <p:nvSpPr>
            <p:cNvPr id="3362" name="Google Shape;3362;p87"/>
            <p:cNvSpPr/>
            <p:nvPr/>
          </p:nvSpPr>
          <p:spPr>
            <a:xfrm>
              <a:off x="5502600" y="3235150"/>
              <a:ext cx="17350" cy="44125"/>
            </a:xfrm>
            <a:custGeom>
              <a:avLst/>
              <a:gdLst/>
              <a:ahLst/>
              <a:cxnLst/>
              <a:rect l="l" t="t" r="r" b="b"/>
              <a:pathLst>
                <a:path w="694" h="1765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418"/>
                  </a:lnTo>
                  <a:cubicBezTo>
                    <a:pt x="0" y="1607"/>
                    <a:pt x="158" y="1765"/>
                    <a:pt x="347" y="1765"/>
                  </a:cubicBezTo>
                  <a:cubicBezTo>
                    <a:pt x="536" y="1765"/>
                    <a:pt x="693" y="1607"/>
                    <a:pt x="693" y="1418"/>
                  </a:cubicBezTo>
                  <a:lnTo>
                    <a:pt x="693" y="347"/>
                  </a:ln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87"/>
            <p:cNvSpPr/>
            <p:nvPr/>
          </p:nvSpPr>
          <p:spPr>
            <a:xfrm>
              <a:off x="5555375" y="3253850"/>
              <a:ext cx="35450" cy="34100"/>
            </a:xfrm>
            <a:custGeom>
              <a:avLst/>
              <a:gdLst/>
              <a:ahLst/>
              <a:cxnLst/>
              <a:rect l="l" t="t" r="r" b="b"/>
              <a:pathLst>
                <a:path w="1418" h="1364" extrusionOk="0">
                  <a:moveTo>
                    <a:pt x="1071" y="1"/>
                  </a:moveTo>
                  <a:cubicBezTo>
                    <a:pt x="977" y="1"/>
                    <a:pt x="882" y="24"/>
                    <a:pt x="819" y="72"/>
                  </a:cubicBezTo>
                  <a:lnTo>
                    <a:pt x="126" y="796"/>
                  </a:lnTo>
                  <a:cubicBezTo>
                    <a:pt x="0" y="922"/>
                    <a:pt x="0" y="1143"/>
                    <a:pt x="126" y="1269"/>
                  </a:cubicBezTo>
                  <a:cubicBezTo>
                    <a:pt x="189" y="1332"/>
                    <a:pt x="268" y="1363"/>
                    <a:pt x="350" y="1363"/>
                  </a:cubicBezTo>
                  <a:cubicBezTo>
                    <a:pt x="433" y="1363"/>
                    <a:pt x="520" y="1332"/>
                    <a:pt x="599" y="1269"/>
                  </a:cubicBezTo>
                  <a:lnTo>
                    <a:pt x="1323" y="544"/>
                  </a:lnTo>
                  <a:cubicBezTo>
                    <a:pt x="1418" y="418"/>
                    <a:pt x="1418" y="198"/>
                    <a:pt x="1323" y="72"/>
                  </a:cubicBezTo>
                  <a:cubicBezTo>
                    <a:pt x="1260" y="24"/>
                    <a:pt x="1166" y="1"/>
                    <a:pt x="1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87"/>
            <p:cNvSpPr/>
            <p:nvPr/>
          </p:nvSpPr>
          <p:spPr>
            <a:xfrm>
              <a:off x="5606550" y="3357225"/>
              <a:ext cx="35475" cy="18150"/>
            </a:xfrm>
            <a:custGeom>
              <a:avLst/>
              <a:gdLst/>
              <a:ahLst/>
              <a:cxnLst/>
              <a:rect l="l" t="t" r="r" b="b"/>
              <a:pathLst>
                <a:path w="1419" h="726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79" y="725"/>
                  </a:cubicBezTo>
                  <a:lnTo>
                    <a:pt x="1072" y="725"/>
                  </a:lnTo>
                  <a:cubicBezTo>
                    <a:pt x="1261" y="725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87"/>
            <p:cNvSpPr/>
            <p:nvPr/>
          </p:nvSpPr>
          <p:spPr>
            <a:xfrm>
              <a:off x="5364750" y="3357225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694"/>
                    <a:pt x="347" y="694"/>
                  </a:cubicBezTo>
                  <a:lnTo>
                    <a:pt x="1072" y="694"/>
                  </a:lnTo>
                  <a:cubicBezTo>
                    <a:pt x="1261" y="694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87"/>
            <p:cNvSpPr/>
            <p:nvPr/>
          </p:nvSpPr>
          <p:spPr>
            <a:xfrm>
              <a:off x="5433275" y="3253850"/>
              <a:ext cx="35475" cy="34100"/>
            </a:xfrm>
            <a:custGeom>
              <a:avLst/>
              <a:gdLst/>
              <a:ahLst/>
              <a:cxnLst/>
              <a:rect l="l" t="t" r="r" b="b"/>
              <a:pathLst>
                <a:path w="1419" h="1364" extrusionOk="0">
                  <a:moveTo>
                    <a:pt x="363" y="1"/>
                  </a:moveTo>
                  <a:cubicBezTo>
                    <a:pt x="276" y="1"/>
                    <a:pt x="190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820" y="1269"/>
                  </a:lnTo>
                  <a:cubicBezTo>
                    <a:pt x="883" y="1332"/>
                    <a:pt x="977" y="1363"/>
                    <a:pt x="1072" y="1363"/>
                  </a:cubicBezTo>
                  <a:cubicBezTo>
                    <a:pt x="1166" y="1363"/>
                    <a:pt x="1261" y="1332"/>
                    <a:pt x="1324" y="1269"/>
                  </a:cubicBezTo>
                  <a:cubicBezTo>
                    <a:pt x="1418" y="1143"/>
                    <a:pt x="1418" y="922"/>
                    <a:pt x="1324" y="796"/>
                  </a:cubicBezTo>
                  <a:lnTo>
                    <a:pt x="599" y="72"/>
                  </a:lnTo>
                  <a:cubicBezTo>
                    <a:pt x="536" y="24"/>
                    <a:pt x="450" y="1"/>
                    <a:pt x="3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87"/>
            <p:cNvSpPr/>
            <p:nvPr/>
          </p:nvSpPr>
          <p:spPr>
            <a:xfrm>
              <a:off x="5380500" y="3287775"/>
              <a:ext cx="37050" cy="25975"/>
            </a:xfrm>
            <a:custGeom>
              <a:avLst/>
              <a:gdLst/>
              <a:ahLst/>
              <a:cxnLst/>
              <a:rect l="l" t="t" r="r" b="b"/>
              <a:pathLst>
                <a:path w="1482" h="1039" extrusionOk="0">
                  <a:moveTo>
                    <a:pt x="396" y="0"/>
                  </a:moveTo>
                  <a:cubicBezTo>
                    <a:pt x="267" y="0"/>
                    <a:pt x="132" y="81"/>
                    <a:pt x="64" y="195"/>
                  </a:cubicBezTo>
                  <a:cubicBezTo>
                    <a:pt x="1" y="353"/>
                    <a:pt x="64" y="573"/>
                    <a:pt x="221" y="668"/>
                  </a:cubicBezTo>
                  <a:lnTo>
                    <a:pt x="946" y="1015"/>
                  </a:lnTo>
                  <a:cubicBezTo>
                    <a:pt x="987" y="1031"/>
                    <a:pt x="1032" y="1039"/>
                    <a:pt x="1077" y="1039"/>
                  </a:cubicBezTo>
                  <a:cubicBezTo>
                    <a:pt x="1209" y="1039"/>
                    <a:pt x="1349" y="974"/>
                    <a:pt x="1419" y="857"/>
                  </a:cubicBezTo>
                  <a:cubicBezTo>
                    <a:pt x="1482" y="699"/>
                    <a:pt x="1419" y="447"/>
                    <a:pt x="1261" y="384"/>
                  </a:cubicBezTo>
                  <a:lnTo>
                    <a:pt x="536" y="38"/>
                  </a:lnTo>
                  <a:cubicBezTo>
                    <a:pt x="493" y="12"/>
                    <a:pt x="445" y="0"/>
                    <a:pt x="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87"/>
            <p:cNvSpPr/>
            <p:nvPr/>
          </p:nvSpPr>
          <p:spPr>
            <a:xfrm>
              <a:off x="5588450" y="3288075"/>
              <a:ext cx="37025" cy="26800"/>
            </a:xfrm>
            <a:custGeom>
              <a:avLst/>
              <a:gdLst/>
              <a:ahLst/>
              <a:cxnLst/>
              <a:rect l="l" t="t" r="r" b="b"/>
              <a:pathLst>
                <a:path w="1481" h="1072" extrusionOk="0">
                  <a:moveTo>
                    <a:pt x="1110" y="0"/>
                  </a:moveTo>
                  <a:cubicBezTo>
                    <a:pt x="1049" y="0"/>
                    <a:pt x="983" y="18"/>
                    <a:pt x="914" y="57"/>
                  </a:cubicBezTo>
                  <a:lnTo>
                    <a:pt x="221" y="404"/>
                  </a:lnTo>
                  <a:cubicBezTo>
                    <a:pt x="63" y="498"/>
                    <a:pt x="0" y="687"/>
                    <a:pt x="63" y="877"/>
                  </a:cubicBezTo>
                  <a:cubicBezTo>
                    <a:pt x="132" y="991"/>
                    <a:pt x="250" y="1072"/>
                    <a:pt x="382" y="1072"/>
                  </a:cubicBezTo>
                  <a:cubicBezTo>
                    <a:pt x="432" y="1072"/>
                    <a:pt x="484" y="1060"/>
                    <a:pt x="536" y="1034"/>
                  </a:cubicBezTo>
                  <a:lnTo>
                    <a:pt x="1260" y="687"/>
                  </a:lnTo>
                  <a:cubicBezTo>
                    <a:pt x="1418" y="593"/>
                    <a:pt x="1481" y="404"/>
                    <a:pt x="1418" y="215"/>
                  </a:cubicBezTo>
                  <a:cubicBezTo>
                    <a:pt x="1353" y="85"/>
                    <a:pt x="1244" y="0"/>
                    <a:pt x="1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87"/>
            <p:cNvSpPr/>
            <p:nvPr/>
          </p:nvSpPr>
          <p:spPr>
            <a:xfrm>
              <a:off x="5412025" y="3286350"/>
              <a:ext cx="177225" cy="243750"/>
            </a:xfrm>
            <a:custGeom>
              <a:avLst/>
              <a:gdLst/>
              <a:ahLst/>
              <a:cxnLst/>
              <a:rect l="l" t="t" r="r" b="b"/>
              <a:pathLst>
                <a:path w="7089" h="9750" extrusionOk="0">
                  <a:moveTo>
                    <a:pt x="3529" y="0"/>
                  </a:moveTo>
                  <a:cubicBezTo>
                    <a:pt x="3151" y="0"/>
                    <a:pt x="2836" y="315"/>
                    <a:pt x="2836" y="725"/>
                  </a:cubicBezTo>
                  <a:lnTo>
                    <a:pt x="2836" y="1418"/>
                  </a:lnTo>
                  <a:cubicBezTo>
                    <a:pt x="2836" y="1040"/>
                    <a:pt x="2520" y="725"/>
                    <a:pt x="2111" y="725"/>
                  </a:cubicBezTo>
                  <a:cubicBezTo>
                    <a:pt x="1733" y="725"/>
                    <a:pt x="1418" y="1040"/>
                    <a:pt x="1418" y="1418"/>
                  </a:cubicBezTo>
                  <a:lnTo>
                    <a:pt x="1418" y="2143"/>
                  </a:lnTo>
                  <a:cubicBezTo>
                    <a:pt x="1544" y="2143"/>
                    <a:pt x="1638" y="2080"/>
                    <a:pt x="1764" y="2080"/>
                  </a:cubicBezTo>
                  <a:lnTo>
                    <a:pt x="3497" y="2080"/>
                  </a:lnTo>
                  <a:cubicBezTo>
                    <a:pt x="4253" y="2080"/>
                    <a:pt x="4883" y="2710"/>
                    <a:pt x="4883" y="3466"/>
                  </a:cubicBezTo>
                  <a:cubicBezTo>
                    <a:pt x="4883" y="4096"/>
                    <a:pt x="4474" y="4600"/>
                    <a:pt x="3907" y="4758"/>
                  </a:cubicBezTo>
                  <a:cubicBezTo>
                    <a:pt x="4064" y="5073"/>
                    <a:pt x="4159" y="5482"/>
                    <a:pt x="4159" y="5860"/>
                  </a:cubicBezTo>
                  <a:cubicBezTo>
                    <a:pt x="4159" y="6081"/>
                    <a:pt x="4001" y="6238"/>
                    <a:pt x="3812" y="6238"/>
                  </a:cubicBezTo>
                  <a:cubicBezTo>
                    <a:pt x="3623" y="6238"/>
                    <a:pt x="3466" y="6081"/>
                    <a:pt x="3466" y="5860"/>
                  </a:cubicBezTo>
                  <a:cubicBezTo>
                    <a:pt x="3466" y="4915"/>
                    <a:pt x="2678" y="4128"/>
                    <a:pt x="1733" y="4128"/>
                  </a:cubicBezTo>
                  <a:lnTo>
                    <a:pt x="3466" y="4128"/>
                  </a:lnTo>
                  <a:cubicBezTo>
                    <a:pt x="3844" y="4128"/>
                    <a:pt x="4159" y="3812"/>
                    <a:pt x="4159" y="3434"/>
                  </a:cubicBezTo>
                  <a:cubicBezTo>
                    <a:pt x="4159" y="3025"/>
                    <a:pt x="3844" y="2710"/>
                    <a:pt x="3466" y="2710"/>
                  </a:cubicBezTo>
                  <a:lnTo>
                    <a:pt x="1733" y="2710"/>
                  </a:lnTo>
                  <a:cubicBezTo>
                    <a:pt x="788" y="2710"/>
                    <a:pt x="0" y="3497"/>
                    <a:pt x="0" y="4443"/>
                  </a:cubicBezTo>
                  <a:lnTo>
                    <a:pt x="0" y="5167"/>
                  </a:lnTo>
                  <a:cubicBezTo>
                    <a:pt x="0" y="6112"/>
                    <a:pt x="536" y="6963"/>
                    <a:pt x="1386" y="7372"/>
                  </a:cubicBezTo>
                  <a:lnTo>
                    <a:pt x="1386" y="8318"/>
                  </a:lnTo>
                  <a:cubicBezTo>
                    <a:pt x="977" y="8318"/>
                    <a:pt x="662" y="8633"/>
                    <a:pt x="662" y="9011"/>
                  </a:cubicBezTo>
                  <a:lnTo>
                    <a:pt x="662" y="9389"/>
                  </a:lnTo>
                  <a:cubicBezTo>
                    <a:pt x="662" y="9578"/>
                    <a:pt x="819" y="9735"/>
                    <a:pt x="1008" y="9735"/>
                  </a:cubicBezTo>
                  <a:lnTo>
                    <a:pt x="5860" y="9735"/>
                  </a:lnTo>
                  <a:cubicBezTo>
                    <a:pt x="5923" y="9745"/>
                    <a:pt x="5979" y="9749"/>
                    <a:pt x="6029" y="9749"/>
                  </a:cubicBezTo>
                  <a:cubicBezTo>
                    <a:pt x="6305" y="9749"/>
                    <a:pt x="6396" y="9612"/>
                    <a:pt x="6396" y="9452"/>
                  </a:cubicBezTo>
                  <a:lnTo>
                    <a:pt x="6396" y="9105"/>
                  </a:lnTo>
                  <a:cubicBezTo>
                    <a:pt x="6396" y="8696"/>
                    <a:pt x="6112" y="8381"/>
                    <a:pt x="5702" y="8381"/>
                  </a:cubicBezTo>
                  <a:lnTo>
                    <a:pt x="5702" y="7436"/>
                  </a:lnTo>
                  <a:cubicBezTo>
                    <a:pt x="6522" y="7057"/>
                    <a:pt x="7089" y="6175"/>
                    <a:pt x="7089" y="5230"/>
                  </a:cubicBezTo>
                  <a:lnTo>
                    <a:pt x="7089" y="2143"/>
                  </a:lnTo>
                  <a:cubicBezTo>
                    <a:pt x="7089" y="1733"/>
                    <a:pt x="6774" y="1418"/>
                    <a:pt x="6364" y="1418"/>
                  </a:cubicBezTo>
                  <a:cubicBezTo>
                    <a:pt x="5986" y="1418"/>
                    <a:pt x="5671" y="1733"/>
                    <a:pt x="5671" y="2143"/>
                  </a:cubicBezTo>
                  <a:lnTo>
                    <a:pt x="5671" y="1418"/>
                  </a:lnTo>
                  <a:cubicBezTo>
                    <a:pt x="5671" y="1040"/>
                    <a:pt x="5356" y="725"/>
                    <a:pt x="4946" y="725"/>
                  </a:cubicBezTo>
                  <a:cubicBezTo>
                    <a:pt x="4568" y="725"/>
                    <a:pt x="4253" y="1040"/>
                    <a:pt x="4253" y="1418"/>
                  </a:cubicBezTo>
                  <a:lnTo>
                    <a:pt x="4253" y="725"/>
                  </a:lnTo>
                  <a:cubicBezTo>
                    <a:pt x="4253" y="315"/>
                    <a:pt x="3938" y="0"/>
                    <a:pt x="3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4" name="Google Shape;3374;p88"/>
          <p:cNvSpPr txBox="1">
            <a:spLocks noGrp="1"/>
          </p:cNvSpPr>
          <p:nvPr>
            <p:ph type="body" idx="1"/>
          </p:nvPr>
        </p:nvSpPr>
        <p:spPr>
          <a:xfrm>
            <a:off x="861992" y="1383332"/>
            <a:ext cx="4000754" cy="29600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30000"/>
              <a:buChar char="■"/>
            </a:pPr>
            <a:r>
              <a:rPr lang="en-US" dirty="0">
                <a:solidFill>
                  <a:schemeClr val="accent1"/>
                </a:solidFill>
              </a:rPr>
              <a:t>Juvenile Justice System:</a:t>
            </a:r>
          </a:p>
          <a:p>
            <a:pPr marL="577850" lvl="1" indent="0">
              <a:buClr>
                <a:schemeClr val="bg1"/>
              </a:buClr>
              <a:buSzPct val="115000"/>
              <a:buNone/>
            </a:pPr>
            <a:r>
              <a:rPr lang="en-US" sz="1050" dirty="0"/>
              <a:t>Need for systemic reform to address biases and ensure fair treatment across demographic groups, focusing on underlying social issues rather than just individual behavior.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30000"/>
              <a:buChar char="■"/>
            </a:pPr>
            <a:r>
              <a:rPr lang="en-US" dirty="0">
                <a:solidFill>
                  <a:schemeClr val="accent1"/>
                </a:solidFill>
              </a:rPr>
              <a:t>Social Services and Community Organizations:</a:t>
            </a:r>
          </a:p>
          <a:p>
            <a:pPr marL="577850" lvl="1" indent="0">
              <a:buClr>
                <a:schemeClr val="bg1"/>
              </a:buClr>
              <a:buSzPct val="115000"/>
              <a:buNone/>
            </a:pPr>
            <a:r>
              <a:rPr lang="en-US" sz="1050" dirty="0"/>
              <a:t>Opportunity to provide targeted support to at-risk youth, especially those from single-parent or economically disadvantaged homes, to prevent juvenile justice system involvement.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30000"/>
              <a:buChar char="■"/>
            </a:pPr>
            <a:r>
              <a:rPr lang="en-US" dirty="0">
                <a:solidFill>
                  <a:schemeClr val="accent1"/>
                </a:solidFill>
              </a:rPr>
              <a:t>Policy Makers:</a:t>
            </a:r>
          </a:p>
          <a:p>
            <a:pPr marL="577850" lvl="1" indent="0">
              <a:buClr>
                <a:schemeClr val="bg1"/>
              </a:buClr>
              <a:buSzPct val="115000"/>
              <a:buNone/>
            </a:pPr>
            <a:r>
              <a:rPr lang="en-US" sz="1050" dirty="0"/>
              <a:t>Push for policy reforms that address socio-economic and family-related factors contributing to juvenile referrals, ensuring more equitable treatment in the justice system.</a:t>
            </a:r>
          </a:p>
        </p:txBody>
      </p:sp>
      <p:sp>
        <p:nvSpPr>
          <p:cNvPr id="3375" name="Google Shape;3375;p8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Stakeholder Implications</a:t>
            </a:r>
            <a:endParaRPr/>
          </a:p>
        </p:txBody>
      </p:sp>
      <p:sp>
        <p:nvSpPr>
          <p:cNvPr id="3376" name="Google Shape;3376;p88"/>
          <p:cNvSpPr/>
          <p:nvPr/>
        </p:nvSpPr>
        <p:spPr>
          <a:xfrm rot="10800000">
            <a:off x="8428922" y="62"/>
            <a:ext cx="715066" cy="534723"/>
          </a:xfrm>
          <a:custGeom>
            <a:avLst/>
            <a:gdLst/>
            <a:ahLst/>
            <a:cxnLst/>
            <a:rect l="l" t="t" r="r" b="b"/>
            <a:pathLst>
              <a:path w="54357" h="47925" extrusionOk="0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7" name="Google Shape;3377;p88"/>
          <p:cNvGrpSpPr/>
          <p:nvPr/>
        </p:nvGrpSpPr>
        <p:grpSpPr>
          <a:xfrm rot="10800000">
            <a:off x="8577077" y="1727818"/>
            <a:ext cx="426095" cy="1195007"/>
            <a:chOff x="268563" y="1557235"/>
            <a:chExt cx="426095" cy="1195007"/>
          </a:xfrm>
        </p:grpSpPr>
        <p:sp>
          <p:nvSpPr>
            <p:cNvPr id="3378" name="Google Shape;3378;p88"/>
            <p:cNvSpPr/>
            <p:nvPr/>
          </p:nvSpPr>
          <p:spPr>
            <a:xfrm>
              <a:off x="268563" y="1557235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88"/>
            <p:cNvSpPr/>
            <p:nvPr/>
          </p:nvSpPr>
          <p:spPr>
            <a:xfrm>
              <a:off x="268563" y="1784391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88"/>
            <p:cNvSpPr/>
            <p:nvPr/>
          </p:nvSpPr>
          <p:spPr>
            <a:xfrm>
              <a:off x="268563" y="2011548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88"/>
            <p:cNvSpPr/>
            <p:nvPr/>
          </p:nvSpPr>
          <p:spPr>
            <a:xfrm>
              <a:off x="268563" y="223873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88"/>
            <p:cNvSpPr/>
            <p:nvPr/>
          </p:nvSpPr>
          <p:spPr>
            <a:xfrm>
              <a:off x="268563" y="2465894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88"/>
            <p:cNvSpPr/>
            <p:nvPr/>
          </p:nvSpPr>
          <p:spPr>
            <a:xfrm>
              <a:off x="268563" y="2693050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88"/>
            <p:cNvSpPr/>
            <p:nvPr/>
          </p:nvSpPr>
          <p:spPr>
            <a:xfrm>
              <a:off x="452030" y="1557235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88"/>
            <p:cNvSpPr/>
            <p:nvPr/>
          </p:nvSpPr>
          <p:spPr>
            <a:xfrm>
              <a:off x="452030" y="1784391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88"/>
            <p:cNvSpPr/>
            <p:nvPr/>
          </p:nvSpPr>
          <p:spPr>
            <a:xfrm>
              <a:off x="452030" y="2011548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88"/>
            <p:cNvSpPr/>
            <p:nvPr/>
          </p:nvSpPr>
          <p:spPr>
            <a:xfrm>
              <a:off x="452030" y="223873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88"/>
            <p:cNvSpPr/>
            <p:nvPr/>
          </p:nvSpPr>
          <p:spPr>
            <a:xfrm>
              <a:off x="452030" y="2465894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88"/>
            <p:cNvSpPr/>
            <p:nvPr/>
          </p:nvSpPr>
          <p:spPr>
            <a:xfrm>
              <a:off x="452030" y="2693050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88"/>
            <p:cNvSpPr/>
            <p:nvPr/>
          </p:nvSpPr>
          <p:spPr>
            <a:xfrm>
              <a:off x="635466" y="1557235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88"/>
            <p:cNvSpPr/>
            <p:nvPr/>
          </p:nvSpPr>
          <p:spPr>
            <a:xfrm>
              <a:off x="635466" y="1784391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88"/>
            <p:cNvSpPr/>
            <p:nvPr/>
          </p:nvSpPr>
          <p:spPr>
            <a:xfrm>
              <a:off x="635466" y="2011548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88"/>
            <p:cNvSpPr/>
            <p:nvPr/>
          </p:nvSpPr>
          <p:spPr>
            <a:xfrm>
              <a:off x="635466" y="223873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88"/>
            <p:cNvSpPr/>
            <p:nvPr/>
          </p:nvSpPr>
          <p:spPr>
            <a:xfrm>
              <a:off x="635466" y="2465894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88"/>
            <p:cNvSpPr/>
            <p:nvPr/>
          </p:nvSpPr>
          <p:spPr>
            <a:xfrm>
              <a:off x="635466" y="2693050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6" name="Google Shape;3396;p88"/>
          <p:cNvGrpSpPr/>
          <p:nvPr/>
        </p:nvGrpSpPr>
        <p:grpSpPr>
          <a:xfrm>
            <a:off x="5853251" y="3216060"/>
            <a:ext cx="2243303" cy="821277"/>
            <a:chOff x="3273725" y="3789375"/>
            <a:chExt cx="1738725" cy="636550"/>
          </a:xfrm>
        </p:grpSpPr>
        <p:sp>
          <p:nvSpPr>
            <p:cNvPr id="3397" name="Google Shape;3397;p88"/>
            <p:cNvSpPr/>
            <p:nvPr/>
          </p:nvSpPr>
          <p:spPr>
            <a:xfrm>
              <a:off x="3273725" y="4335575"/>
              <a:ext cx="1738725" cy="90350"/>
            </a:xfrm>
            <a:custGeom>
              <a:avLst/>
              <a:gdLst/>
              <a:ahLst/>
              <a:cxnLst/>
              <a:rect l="l" t="t" r="r" b="b"/>
              <a:pathLst>
                <a:path w="69549" h="3614" extrusionOk="0">
                  <a:moveTo>
                    <a:pt x="34775" y="0"/>
                  </a:moveTo>
                  <a:cubicBezTo>
                    <a:pt x="15568" y="0"/>
                    <a:pt x="0" y="812"/>
                    <a:pt x="0" y="1802"/>
                  </a:cubicBezTo>
                  <a:cubicBezTo>
                    <a:pt x="0" y="2802"/>
                    <a:pt x="15568" y="3613"/>
                    <a:pt x="34775" y="3613"/>
                  </a:cubicBezTo>
                  <a:cubicBezTo>
                    <a:pt x="53982" y="3613"/>
                    <a:pt x="69549" y="2802"/>
                    <a:pt x="69549" y="1802"/>
                  </a:cubicBezTo>
                  <a:cubicBezTo>
                    <a:pt x="69549" y="812"/>
                    <a:pt x="53982" y="0"/>
                    <a:pt x="34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88"/>
            <p:cNvSpPr/>
            <p:nvPr/>
          </p:nvSpPr>
          <p:spPr>
            <a:xfrm>
              <a:off x="3427375" y="4089575"/>
              <a:ext cx="811850" cy="300450"/>
            </a:xfrm>
            <a:custGeom>
              <a:avLst/>
              <a:gdLst/>
              <a:ahLst/>
              <a:cxnLst/>
              <a:rect l="l" t="t" r="r" b="b"/>
              <a:pathLst>
                <a:path w="32474" h="12018" extrusionOk="0">
                  <a:moveTo>
                    <a:pt x="1402" y="1"/>
                  </a:moveTo>
                  <a:cubicBezTo>
                    <a:pt x="1" y="4006"/>
                    <a:pt x="1" y="8012"/>
                    <a:pt x="1402" y="12017"/>
                  </a:cubicBezTo>
                  <a:lnTo>
                    <a:pt x="32474" y="12017"/>
                  </a:lnTo>
                  <a:lnTo>
                    <a:pt x="324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88"/>
            <p:cNvSpPr/>
            <p:nvPr/>
          </p:nvSpPr>
          <p:spPr>
            <a:xfrm>
              <a:off x="3427375" y="4089575"/>
              <a:ext cx="79875" cy="300450"/>
            </a:xfrm>
            <a:custGeom>
              <a:avLst/>
              <a:gdLst/>
              <a:ahLst/>
              <a:cxnLst/>
              <a:rect l="l" t="t" r="r" b="b"/>
              <a:pathLst>
                <a:path w="3195" h="12018" extrusionOk="0">
                  <a:moveTo>
                    <a:pt x="1402" y="1"/>
                  </a:moveTo>
                  <a:cubicBezTo>
                    <a:pt x="1" y="4006"/>
                    <a:pt x="1" y="8012"/>
                    <a:pt x="1402" y="12017"/>
                  </a:cubicBezTo>
                  <a:lnTo>
                    <a:pt x="3088" y="12017"/>
                  </a:lnTo>
                  <a:cubicBezTo>
                    <a:pt x="1848" y="8012"/>
                    <a:pt x="1883" y="4006"/>
                    <a:pt x="3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88"/>
            <p:cNvSpPr/>
            <p:nvPr/>
          </p:nvSpPr>
          <p:spPr>
            <a:xfrm>
              <a:off x="3492725" y="4089575"/>
              <a:ext cx="46200" cy="300450"/>
            </a:xfrm>
            <a:custGeom>
              <a:avLst/>
              <a:gdLst/>
              <a:ahLst/>
              <a:cxnLst/>
              <a:rect l="l" t="t" r="r" b="b"/>
              <a:pathLst>
                <a:path w="1848" h="12018" extrusionOk="0">
                  <a:moveTo>
                    <a:pt x="1393" y="1"/>
                  </a:moveTo>
                  <a:cubicBezTo>
                    <a:pt x="1" y="4006"/>
                    <a:pt x="1" y="8012"/>
                    <a:pt x="1393" y="12017"/>
                  </a:cubicBezTo>
                  <a:lnTo>
                    <a:pt x="1847" y="12017"/>
                  </a:lnTo>
                  <a:cubicBezTo>
                    <a:pt x="509" y="8012"/>
                    <a:pt x="491" y="4006"/>
                    <a:pt x="18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88"/>
            <p:cNvSpPr/>
            <p:nvPr/>
          </p:nvSpPr>
          <p:spPr>
            <a:xfrm>
              <a:off x="4076400" y="4089575"/>
              <a:ext cx="45950" cy="300450"/>
            </a:xfrm>
            <a:custGeom>
              <a:avLst/>
              <a:gdLst/>
              <a:ahLst/>
              <a:cxnLst/>
              <a:rect l="l" t="t" r="r" b="b"/>
              <a:pathLst>
                <a:path w="1838" h="12018" extrusionOk="0">
                  <a:moveTo>
                    <a:pt x="1392" y="1"/>
                  </a:moveTo>
                  <a:cubicBezTo>
                    <a:pt x="0" y="4006"/>
                    <a:pt x="0" y="8012"/>
                    <a:pt x="1392" y="12017"/>
                  </a:cubicBezTo>
                  <a:lnTo>
                    <a:pt x="1838" y="12017"/>
                  </a:lnTo>
                  <a:cubicBezTo>
                    <a:pt x="500" y="8012"/>
                    <a:pt x="491" y="4006"/>
                    <a:pt x="18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88"/>
            <p:cNvSpPr/>
            <p:nvPr/>
          </p:nvSpPr>
          <p:spPr>
            <a:xfrm>
              <a:off x="4187025" y="4357200"/>
              <a:ext cx="650575" cy="32825"/>
            </a:xfrm>
            <a:custGeom>
              <a:avLst/>
              <a:gdLst/>
              <a:ahLst/>
              <a:cxnLst/>
              <a:rect l="l" t="t" r="r" b="b"/>
              <a:pathLst>
                <a:path w="26023" h="1313" extrusionOk="0">
                  <a:moveTo>
                    <a:pt x="0" y="1"/>
                  </a:moveTo>
                  <a:lnTo>
                    <a:pt x="0" y="1312"/>
                  </a:lnTo>
                  <a:lnTo>
                    <a:pt x="26023" y="1312"/>
                  </a:lnTo>
                  <a:lnTo>
                    <a:pt x="26023" y="1"/>
                  </a:lnTo>
                  <a:close/>
                </a:path>
              </a:pathLst>
            </a:custGeom>
            <a:solidFill>
              <a:srgbClr val="FF95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88"/>
            <p:cNvSpPr/>
            <p:nvPr/>
          </p:nvSpPr>
          <p:spPr>
            <a:xfrm>
              <a:off x="4196825" y="4122350"/>
              <a:ext cx="619150" cy="234875"/>
            </a:xfrm>
            <a:custGeom>
              <a:avLst/>
              <a:gdLst/>
              <a:ahLst/>
              <a:cxnLst/>
              <a:rect l="l" t="t" r="r" b="b"/>
              <a:pathLst>
                <a:path w="24766" h="9395" extrusionOk="0">
                  <a:moveTo>
                    <a:pt x="1062" y="1"/>
                  </a:moveTo>
                  <a:cubicBezTo>
                    <a:pt x="1" y="3132"/>
                    <a:pt x="1" y="6263"/>
                    <a:pt x="1062" y="9395"/>
                  </a:cubicBezTo>
                  <a:lnTo>
                    <a:pt x="24765" y="9395"/>
                  </a:lnTo>
                  <a:cubicBezTo>
                    <a:pt x="24578" y="8904"/>
                    <a:pt x="24426" y="8405"/>
                    <a:pt x="24301" y="7905"/>
                  </a:cubicBezTo>
                  <a:cubicBezTo>
                    <a:pt x="24293" y="7851"/>
                    <a:pt x="24275" y="7789"/>
                    <a:pt x="24266" y="7735"/>
                  </a:cubicBezTo>
                  <a:cubicBezTo>
                    <a:pt x="24150" y="7272"/>
                    <a:pt x="24070" y="6808"/>
                    <a:pt x="24007" y="6344"/>
                  </a:cubicBezTo>
                  <a:cubicBezTo>
                    <a:pt x="23998" y="6290"/>
                    <a:pt x="23989" y="6237"/>
                    <a:pt x="23989" y="6174"/>
                  </a:cubicBezTo>
                  <a:cubicBezTo>
                    <a:pt x="23927" y="5710"/>
                    <a:pt x="23900" y="5246"/>
                    <a:pt x="23900" y="4783"/>
                  </a:cubicBezTo>
                  <a:cubicBezTo>
                    <a:pt x="23900" y="4729"/>
                    <a:pt x="23900" y="4676"/>
                    <a:pt x="23900" y="4613"/>
                  </a:cubicBezTo>
                  <a:cubicBezTo>
                    <a:pt x="23900" y="4149"/>
                    <a:pt x="23927" y="3685"/>
                    <a:pt x="23989" y="3221"/>
                  </a:cubicBezTo>
                  <a:cubicBezTo>
                    <a:pt x="23989" y="3168"/>
                    <a:pt x="23998" y="3114"/>
                    <a:pt x="24007" y="3052"/>
                  </a:cubicBezTo>
                  <a:cubicBezTo>
                    <a:pt x="24070" y="2588"/>
                    <a:pt x="24150" y="2124"/>
                    <a:pt x="24266" y="1660"/>
                  </a:cubicBezTo>
                  <a:cubicBezTo>
                    <a:pt x="24275" y="1607"/>
                    <a:pt x="24293" y="1544"/>
                    <a:pt x="24301" y="1491"/>
                  </a:cubicBezTo>
                  <a:cubicBezTo>
                    <a:pt x="24426" y="991"/>
                    <a:pt x="24578" y="492"/>
                    <a:pt x="247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88"/>
            <p:cNvSpPr/>
            <p:nvPr/>
          </p:nvSpPr>
          <p:spPr>
            <a:xfrm>
              <a:off x="4223375" y="4122350"/>
              <a:ext cx="592600" cy="234875"/>
            </a:xfrm>
            <a:custGeom>
              <a:avLst/>
              <a:gdLst/>
              <a:ahLst/>
              <a:cxnLst/>
              <a:rect l="l" t="t" r="r" b="b"/>
              <a:pathLst>
                <a:path w="23704" h="9395" extrusionOk="0">
                  <a:moveTo>
                    <a:pt x="0" y="1"/>
                  </a:moveTo>
                  <a:cubicBezTo>
                    <a:pt x="0" y="1"/>
                    <a:pt x="13301" y="3141"/>
                    <a:pt x="20019" y="9395"/>
                  </a:cubicBezTo>
                  <a:lnTo>
                    <a:pt x="23703" y="9395"/>
                  </a:lnTo>
                  <a:cubicBezTo>
                    <a:pt x="23516" y="8904"/>
                    <a:pt x="23364" y="8405"/>
                    <a:pt x="23239" y="7905"/>
                  </a:cubicBezTo>
                  <a:cubicBezTo>
                    <a:pt x="23231" y="7851"/>
                    <a:pt x="23213" y="7789"/>
                    <a:pt x="23204" y="7735"/>
                  </a:cubicBezTo>
                  <a:cubicBezTo>
                    <a:pt x="23088" y="7272"/>
                    <a:pt x="23008" y="6808"/>
                    <a:pt x="22945" y="6344"/>
                  </a:cubicBezTo>
                  <a:cubicBezTo>
                    <a:pt x="22936" y="6290"/>
                    <a:pt x="22927" y="6237"/>
                    <a:pt x="22927" y="6174"/>
                  </a:cubicBezTo>
                  <a:cubicBezTo>
                    <a:pt x="22865" y="5710"/>
                    <a:pt x="22838" y="5246"/>
                    <a:pt x="22838" y="4783"/>
                  </a:cubicBezTo>
                  <a:cubicBezTo>
                    <a:pt x="22838" y="4729"/>
                    <a:pt x="22838" y="4676"/>
                    <a:pt x="22838" y="4613"/>
                  </a:cubicBezTo>
                  <a:cubicBezTo>
                    <a:pt x="22838" y="4149"/>
                    <a:pt x="22865" y="3685"/>
                    <a:pt x="22927" y="3221"/>
                  </a:cubicBezTo>
                  <a:cubicBezTo>
                    <a:pt x="22927" y="3168"/>
                    <a:pt x="22936" y="3114"/>
                    <a:pt x="22945" y="3052"/>
                  </a:cubicBezTo>
                  <a:cubicBezTo>
                    <a:pt x="23008" y="2588"/>
                    <a:pt x="23088" y="2124"/>
                    <a:pt x="23204" y="1660"/>
                  </a:cubicBezTo>
                  <a:cubicBezTo>
                    <a:pt x="23213" y="1607"/>
                    <a:pt x="23231" y="1544"/>
                    <a:pt x="23239" y="1491"/>
                  </a:cubicBezTo>
                  <a:cubicBezTo>
                    <a:pt x="23364" y="991"/>
                    <a:pt x="23516" y="492"/>
                    <a:pt x="237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88"/>
            <p:cNvSpPr/>
            <p:nvPr/>
          </p:nvSpPr>
          <p:spPr>
            <a:xfrm>
              <a:off x="3591525" y="4169650"/>
              <a:ext cx="91250" cy="146100"/>
            </a:xfrm>
            <a:custGeom>
              <a:avLst/>
              <a:gdLst/>
              <a:ahLst/>
              <a:cxnLst/>
              <a:rect l="l" t="t" r="r" b="b"/>
              <a:pathLst>
                <a:path w="3650" h="5844" extrusionOk="0">
                  <a:moveTo>
                    <a:pt x="1" y="0"/>
                  </a:moveTo>
                  <a:lnTo>
                    <a:pt x="1" y="5843"/>
                  </a:lnTo>
                  <a:lnTo>
                    <a:pt x="3650" y="5843"/>
                  </a:lnTo>
                  <a:lnTo>
                    <a:pt x="3650" y="4737"/>
                  </a:lnTo>
                  <a:lnTo>
                    <a:pt x="1330" y="4737"/>
                  </a:lnTo>
                  <a:lnTo>
                    <a:pt x="13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88"/>
            <p:cNvSpPr/>
            <p:nvPr/>
          </p:nvSpPr>
          <p:spPr>
            <a:xfrm>
              <a:off x="3693000" y="4169650"/>
              <a:ext cx="133400" cy="146100"/>
            </a:xfrm>
            <a:custGeom>
              <a:avLst/>
              <a:gdLst/>
              <a:ahLst/>
              <a:cxnLst/>
              <a:rect l="l" t="t" r="r" b="b"/>
              <a:pathLst>
                <a:path w="5336" h="5844" extrusionOk="0">
                  <a:moveTo>
                    <a:pt x="2606" y="990"/>
                  </a:moveTo>
                  <a:cubicBezTo>
                    <a:pt x="2695" y="1338"/>
                    <a:pt x="2802" y="1775"/>
                    <a:pt x="2900" y="2123"/>
                  </a:cubicBezTo>
                  <a:lnTo>
                    <a:pt x="3266" y="3354"/>
                  </a:lnTo>
                  <a:lnTo>
                    <a:pt x="1972" y="3354"/>
                  </a:lnTo>
                  <a:lnTo>
                    <a:pt x="2320" y="2123"/>
                  </a:lnTo>
                  <a:cubicBezTo>
                    <a:pt x="2419" y="1784"/>
                    <a:pt x="2508" y="1338"/>
                    <a:pt x="2588" y="990"/>
                  </a:cubicBezTo>
                  <a:close/>
                  <a:moveTo>
                    <a:pt x="1785" y="0"/>
                  </a:moveTo>
                  <a:lnTo>
                    <a:pt x="1" y="5843"/>
                  </a:lnTo>
                  <a:lnTo>
                    <a:pt x="1366" y="5843"/>
                  </a:lnTo>
                  <a:lnTo>
                    <a:pt x="1785" y="4345"/>
                  </a:lnTo>
                  <a:lnTo>
                    <a:pt x="3462" y="4345"/>
                  </a:lnTo>
                  <a:lnTo>
                    <a:pt x="3908" y="5843"/>
                  </a:lnTo>
                  <a:lnTo>
                    <a:pt x="5336" y="5843"/>
                  </a:lnTo>
                  <a:lnTo>
                    <a:pt x="35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88"/>
            <p:cNvSpPr/>
            <p:nvPr/>
          </p:nvSpPr>
          <p:spPr>
            <a:xfrm>
              <a:off x="3821925" y="4169650"/>
              <a:ext cx="186475" cy="146100"/>
            </a:xfrm>
            <a:custGeom>
              <a:avLst/>
              <a:gdLst/>
              <a:ahLst/>
              <a:cxnLst/>
              <a:rect l="l" t="t" r="r" b="b"/>
              <a:pathLst>
                <a:path w="7459" h="5844" extrusionOk="0">
                  <a:moveTo>
                    <a:pt x="0" y="0"/>
                  </a:moveTo>
                  <a:lnTo>
                    <a:pt x="1392" y="5843"/>
                  </a:lnTo>
                  <a:lnTo>
                    <a:pt x="2837" y="5843"/>
                  </a:lnTo>
                  <a:lnTo>
                    <a:pt x="3390" y="3337"/>
                  </a:lnTo>
                  <a:cubicBezTo>
                    <a:pt x="3533" y="2739"/>
                    <a:pt x="3622" y="2186"/>
                    <a:pt x="3729" y="1526"/>
                  </a:cubicBezTo>
                  <a:lnTo>
                    <a:pt x="3747" y="1526"/>
                  </a:lnTo>
                  <a:cubicBezTo>
                    <a:pt x="3818" y="2195"/>
                    <a:pt x="3917" y="2739"/>
                    <a:pt x="4024" y="3337"/>
                  </a:cubicBezTo>
                  <a:lnTo>
                    <a:pt x="4523" y="5843"/>
                  </a:lnTo>
                  <a:lnTo>
                    <a:pt x="5951" y="5843"/>
                  </a:lnTo>
                  <a:lnTo>
                    <a:pt x="7458" y="0"/>
                  </a:lnTo>
                  <a:lnTo>
                    <a:pt x="6111" y="0"/>
                  </a:lnTo>
                  <a:lnTo>
                    <a:pt x="5638" y="2400"/>
                  </a:lnTo>
                  <a:cubicBezTo>
                    <a:pt x="5513" y="3087"/>
                    <a:pt x="5389" y="3774"/>
                    <a:pt x="5299" y="4425"/>
                  </a:cubicBezTo>
                  <a:lnTo>
                    <a:pt x="5282" y="4425"/>
                  </a:lnTo>
                  <a:cubicBezTo>
                    <a:pt x="5192" y="3774"/>
                    <a:pt x="5103" y="3149"/>
                    <a:pt x="4969" y="2462"/>
                  </a:cubicBezTo>
                  <a:lnTo>
                    <a:pt x="4505" y="0"/>
                  </a:lnTo>
                  <a:lnTo>
                    <a:pt x="3096" y="0"/>
                  </a:lnTo>
                  <a:lnTo>
                    <a:pt x="2605" y="2400"/>
                  </a:lnTo>
                  <a:cubicBezTo>
                    <a:pt x="2454" y="3114"/>
                    <a:pt x="2320" y="3818"/>
                    <a:pt x="2222" y="4452"/>
                  </a:cubicBezTo>
                  <a:lnTo>
                    <a:pt x="2204" y="4452"/>
                  </a:lnTo>
                  <a:cubicBezTo>
                    <a:pt x="2106" y="3863"/>
                    <a:pt x="1990" y="3105"/>
                    <a:pt x="1856" y="2418"/>
                  </a:cubicBezTo>
                  <a:lnTo>
                    <a:pt x="1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88"/>
            <p:cNvSpPr/>
            <p:nvPr/>
          </p:nvSpPr>
          <p:spPr>
            <a:xfrm>
              <a:off x="4148425" y="4089575"/>
              <a:ext cx="689175" cy="300450"/>
            </a:xfrm>
            <a:custGeom>
              <a:avLst/>
              <a:gdLst/>
              <a:ahLst/>
              <a:cxnLst/>
              <a:rect l="l" t="t" r="r" b="b"/>
              <a:pathLst>
                <a:path w="27567" h="12018" extrusionOk="0">
                  <a:moveTo>
                    <a:pt x="1803" y="1"/>
                  </a:moveTo>
                  <a:cubicBezTo>
                    <a:pt x="1803" y="1"/>
                    <a:pt x="215" y="2159"/>
                    <a:pt x="108" y="5835"/>
                  </a:cubicBezTo>
                  <a:cubicBezTo>
                    <a:pt x="1" y="9510"/>
                    <a:pt x="1044" y="12017"/>
                    <a:pt x="1044" y="12017"/>
                  </a:cubicBezTo>
                  <a:lnTo>
                    <a:pt x="27567" y="12017"/>
                  </a:lnTo>
                  <a:lnTo>
                    <a:pt x="27567" y="10706"/>
                  </a:lnTo>
                  <a:lnTo>
                    <a:pt x="2998" y="10706"/>
                  </a:lnTo>
                  <a:cubicBezTo>
                    <a:pt x="2998" y="10706"/>
                    <a:pt x="2115" y="7976"/>
                    <a:pt x="2195" y="5799"/>
                  </a:cubicBezTo>
                  <a:cubicBezTo>
                    <a:pt x="2284" y="3622"/>
                    <a:pt x="2704" y="1740"/>
                    <a:pt x="2998" y="1312"/>
                  </a:cubicBezTo>
                  <a:lnTo>
                    <a:pt x="27567" y="1312"/>
                  </a:lnTo>
                  <a:lnTo>
                    <a:pt x="275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88"/>
            <p:cNvSpPr/>
            <p:nvPr/>
          </p:nvSpPr>
          <p:spPr>
            <a:xfrm>
              <a:off x="4113650" y="4089575"/>
              <a:ext cx="79850" cy="300450"/>
            </a:xfrm>
            <a:custGeom>
              <a:avLst/>
              <a:gdLst/>
              <a:ahLst/>
              <a:cxnLst/>
              <a:rect l="l" t="t" r="r" b="b"/>
              <a:pathLst>
                <a:path w="3194" h="12018" extrusionOk="0">
                  <a:moveTo>
                    <a:pt x="1392" y="1"/>
                  </a:moveTo>
                  <a:cubicBezTo>
                    <a:pt x="0" y="4006"/>
                    <a:pt x="0" y="8012"/>
                    <a:pt x="1392" y="12017"/>
                  </a:cubicBezTo>
                  <a:lnTo>
                    <a:pt x="3078" y="12017"/>
                  </a:lnTo>
                  <a:cubicBezTo>
                    <a:pt x="1847" y="8012"/>
                    <a:pt x="1882" y="4006"/>
                    <a:pt x="31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88"/>
            <p:cNvSpPr/>
            <p:nvPr/>
          </p:nvSpPr>
          <p:spPr>
            <a:xfrm>
              <a:off x="3602250" y="3789375"/>
              <a:ext cx="811825" cy="300225"/>
            </a:xfrm>
            <a:custGeom>
              <a:avLst/>
              <a:gdLst/>
              <a:ahLst/>
              <a:cxnLst/>
              <a:rect l="l" t="t" r="r" b="b"/>
              <a:pathLst>
                <a:path w="32473" h="12009" extrusionOk="0">
                  <a:moveTo>
                    <a:pt x="1392" y="1"/>
                  </a:moveTo>
                  <a:cubicBezTo>
                    <a:pt x="0" y="4006"/>
                    <a:pt x="0" y="8003"/>
                    <a:pt x="1392" y="12009"/>
                  </a:cubicBezTo>
                  <a:lnTo>
                    <a:pt x="32473" y="12009"/>
                  </a:lnTo>
                  <a:lnTo>
                    <a:pt x="324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88"/>
            <p:cNvSpPr/>
            <p:nvPr/>
          </p:nvSpPr>
          <p:spPr>
            <a:xfrm>
              <a:off x="3602250" y="3789375"/>
              <a:ext cx="79850" cy="300225"/>
            </a:xfrm>
            <a:custGeom>
              <a:avLst/>
              <a:gdLst/>
              <a:ahLst/>
              <a:cxnLst/>
              <a:rect l="l" t="t" r="r" b="b"/>
              <a:pathLst>
                <a:path w="3194" h="12009" extrusionOk="0">
                  <a:moveTo>
                    <a:pt x="1392" y="1"/>
                  </a:moveTo>
                  <a:cubicBezTo>
                    <a:pt x="0" y="4006"/>
                    <a:pt x="0" y="8003"/>
                    <a:pt x="1392" y="12009"/>
                  </a:cubicBezTo>
                  <a:lnTo>
                    <a:pt x="3087" y="12009"/>
                  </a:lnTo>
                  <a:cubicBezTo>
                    <a:pt x="1847" y="8003"/>
                    <a:pt x="1882" y="4006"/>
                    <a:pt x="31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88"/>
            <p:cNvSpPr/>
            <p:nvPr/>
          </p:nvSpPr>
          <p:spPr>
            <a:xfrm>
              <a:off x="4371675" y="3821950"/>
              <a:ext cx="619150" cy="235100"/>
            </a:xfrm>
            <a:custGeom>
              <a:avLst/>
              <a:gdLst/>
              <a:ahLst/>
              <a:cxnLst/>
              <a:rect l="l" t="t" r="r" b="b"/>
              <a:pathLst>
                <a:path w="24766" h="9404" extrusionOk="0">
                  <a:moveTo>
                    <a:pt x="1062" y="0"/>
                  </a:moveTo>
                  <a:cubicBezTo>
                    <a:pt x="1" y="3132"/>
                    <a:pt x="1" y="6272"/>
                    <a:pt x="1062" y="9403"/>
                  </a:cubicBezTo>
                  <a:lnTo>
                    <a:pt x="24765" y="9403"/>
                  </a:lnTo>
                  <a:cubicBezTo>
                    <a:pt x="24578" y="8904"/>
                    <a:pt x="24426" y="8404"/>
                    <a:pt x="24302" y="7904"/>
                  </a:cubicBezTo>
                  <a:cubicBezTo>
                    <a:pt x="24284" y="7851"/>
                    <a:pt x="24275" y="7797"/>
                    <a:pt x="24266" y="7744"/>
                  </a:cubicBezTo>
                  <a:cubicBezTo>
                    <a:pt x="24150" y="7280"/>
                    <a:pt x="24061" y="6816"/>
                    <a:pt x="24007" y="6343"/>
                  </a:cubicBezTo>
                  <a:cubicBezTo>
                    <a:pt x="23998" y="6290"/>
                    <a:pt x="23989" y="6236"/>
                    <a:pt x="23989" y="6183"/>
                  </a:cubicBezTo>
                  <a:cubicBezTo>
                    <a:pt x="23927" y="5719"/>
                    <a:pt x="23900" y="5255"/>
                    <a:pt x="23900" y="4782"/>
                  </a:cubicBezTo>
                  <a:cubicBezTo>
                    <a:pt x="23900" y="4728"/>
                    <a:pt x="23900" y="4675"/>
                    <a:pt x="23900" y="4621"/>
                  </a:cubicBezTo>
                  <a:cubicBezTo>
                    <a:pt x="23900" y="4158"/>
                    <a:pt x="23927" y="3685"/>
                    <a:pt x="23989" y="3221"/>
                  </a:cubicBezTo>
                  <a:cubicBezTo>
                    <a:pt x="23989" y="3167"/>
                    <a:pt x="23998" y="3114"/>
                    <a:pt x="24007" y="3060"/>
                  </a:cubicBezTo>
                  <a:cubicBezTo>
                    <a:pt x="24061" y="2587"/>
                    <a:pt x="24150" y="2124"/>
                    <a:pt x="24266" y="1660"/>
                  </a:cubicBezTo>
                  <a:cubicBezTo>
                    <a:pt x="24275" y="1606"/>
                    <a:pt x="24284" y="1553"/>
                    <a:pt x="24302" y="1499"/>
                  </a:cubicBezTo>
                  <a:cubicBezTo>
                    <a:pt x="24426" y="1000"/>
                    <a:pt x="24578" y="500"/>
                    <a:pt x="247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88"/>
            <p:cNvSpPr/>
            <p:nvPr/>
          </p:nvSpPr>
          <p:spPr>
            <a:xfrm>
              <a:off x="4398225" y="3821950"/>
              <a:ext cx="592600" cy="235100"/>
            </a:xfrm>
            <a:custGeom>
              <a:avLst/>
              <a:gdLst/>
              <a:ahLst/>
              <a:cxnLst/>
              <a:rect l="l" t="t" r="r" b="b"/>
              <a:pathLst>
                <a:path w="23704" h="9404" extrusionOk="0">
                  <a:moveTo>
                    <a:pt x="0" y="0"/>
                  </a:moveTo>
                  <a:cubicBezTo>
                    <a:pt x="0" y="0"/>
                    <a:pt x="13302" y="3141"/>
                    <a:pt x="20019" y="9403"/>
                  </a:cubicBezTo>
                  <a:lnTo>
                    <a:pt x="23703" y="9403"/>
                  </a:lnTo>
                  <a:cubicBezTo>
                    <a:pt x="23516" y="8904"/>
                    <a:pt x="23364" y="8404"/>
                    <a:pt x="23240" y="7904"/>
                  </a:cubicBezTo>
                  <a:cubicBezTo>
                    <a:pt x="23222" y="7851"/>
                    <a:pt x="23213" y="7797"/>
                    <a:pt x="23204" y="7744"/>
                  </a:cubicBezTo>
                  <a:cubicBezTo>
                    <a:pt x="23088" y="7280"/>
                    <a:pt x="22999" y="6816"/>
                    <a:pt x="22945" y="6343"/>
                  </a:cubicBezTo>
                  <a:cubicBezTo>
                    <a:pt x="22936" y="6290"/>
                    <a:pt x="22927" y="6236"/>
                    <a:pt x="22927" y="6183"/>
                  </a:cubicBezTo>
                  <a:cubicBezTo>
                    <a:pt x="22865" y="5719"/>
                    <a:pt x="22838" y="5255"/>
                    <a:pt x="22838" y="4782"/>
                  </a:cubicBezTo>
                  <a:cubicBezTo>
                    <a:pt x="22838" y="4728"/>
                    <a:pt x="22838" y="4675"/>
                    <a:pt x="22838" y="4621"/>
                  </a:cubicBezTo>
                  <a:cubicBezTo>
                    <a:pt x="22838" y="4158"/>
                    <a:pt x="22865" y="3685"/>
                    <a:pt x="22927" y="3221"/>
                  </a:cubicBezTo>
                  <a:cubicBezTo>
                    <a:pt x="22927" y="3167"/>
                    <a:pt x="22936" y="3114"/>
                    <a:pt x="22945" y="3060"/>
                  </a:cubicBezTo>
                  <a:cubicBezTo>
                    <a:pt x="22999" y="2587"/>
                    <a:pt x="23088" y="2124"/>
                    <a:pt x="23204" y="1660"/>
                  </a:cubicBezTo>
                  <a:cubicBezTo>
                    <a:pt x="23213" y="1606"/>
                    <a:pt x="23222" y="1553"/>
                    <a:pt x="23240" y="1499"/>
                  </a:cubicBezTo>
                  <a:cubicBezTo>
                    <a:pt x="23364" y="1000"/>
                    <a:pt x="23516" y="500"/>
                    <a:pt x="237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88"/>
            <p:cNvSpPr/>
            <p:nvPr/>
          </p:nvSpPr>
          <p:spPr>
            <a:xfrm>
              <a:off x="4323275" y="3789375"/>
              <a:ext cx="689175" cy="300225"/>
            </a:xfrm>
            <a:custGeom>
              <a:avLst/>
              <a:gdLst/>
              <a:ahLst/>
              <a:cxnLst/>
              <a:rect l="l" t="t" r="r" b="b"/>
              <a:pathLst>
                <a:path w="27567" h="12009" extrusionOk="0">
                  <a:moveTo>
                    <a:pt x="1803" y="1"/>
                  </a:moveTo>
                  <a:cubicBezTo>
                    <a:pt x="1803" y="1"/>
                    <a:pt x="215" y="2151"/>
                    <a:pt x="108" y="5826"/>
                  </a:cubicBezTo>
                  <a:cubicBezTo>
                    <a:pt x="1" y="9511"/>
                    <a:pt x="1045" y="12009"/>
                    <a:pt x="1045" y="12009"/>
                  </a:cubicBezTo>
                  <a:lnTo>
                    <a:pt x="27567" y="12009"/>
                  </a:lnTo>
                  <a:lnTo>
                    <a:pt x="27567" y="10706"/>
                  </a:lnTo>
                  <a:lnTo>
                    <a:pt x="2998" y="10706"/>
                  </a:lnTo>
                  <a:cubicBezTo>
                    <a:pt x="2998" y="10706"/>
                    <a:pt x="2115" y="7976"/>
                    <a:pt x="2195" y="5800"/>
                  </a:cubicBezTo>
                  <a:cubicBezTo>
                    <a:pt x="2285" y="3623"/>
                    <a:pt x="2704" y="1740"/>
                    <a:pt x="2998" y="1303"/>
                  </a:cubicBezTo>
                  <a:lnTo>
                    <a:pt x="27567" y="1303"/>
                  </a:lnTo>
                  <a:lnTo>
                    <a:pt x="275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88"/>
            <p:cNvSpPr/>
            <p:nvPr/>
          </p:nvSpPr>
          <p:spPr>
            <a:xfrm>
              <a:off x="4288500" y="3789375"/>
              <a:ext cx="79850" cy="300225"/>
            </a:xfrm>
            <a:custGeom>
              <a:avLst/>
              <a:gdLst/>
              <a:ahLst/>
              <a:cxnLst/>
              <a:rect l="l" t="t" r="r" b="b"/>
              <a:pathLst>
                <a:path w="3194" h="12009" extrusionOk="0">
                  <a:moveTo>
                    <a:pt x="1392" y="1"/>
                  </a:moveTo>
                  <a:cubicBezTo>
                    <a:pt x="0" y="4006"/>
                    <a:pt x="0" y="8003"/>
                    <a:pt x="1392" y="12009"/>
                  </a:cubicBezTo>
                  <a:lnTo>
                    <a:pt x="3078" y="12009"/>
                  </a:lnTo>
                  <a:cubicBezTo>
                    <a:pt x="1847" y="8003"/>
                    <a:pt x="1882" y="4006"/>
                    <a:pt x="31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88"/>
            <p:cNvSpPr/>
            <p:nvPr/>
          </p:nvSpPr>
          <p:spPr>
            <a:xfrm>
              <a:off x="4447275" y="3859425"/>
              <a:ext cx="531950" cy="4025"/>
            </a:xfrm>
            <a:custGeom>
              <a:avLst/>
              <a:gdLst/>
              <a:ahLst/>
              <a:cxnLst/>
              <a:rect l="l" t="t" r="r" b="b"/>
              <a:pathLst>
                <a:path w="21278" h="161" extrusionOk="0">
                  <a:moveTo>
                    <a:pt x="90" y="0"/>
                  </a:moveTo>
                  <a:cubicBezTo>
                    <a:pt x="45" y="0"/>
                    <a:pt x="1" y="36"/>
                    <a:pt x="1" y="80"/>
                  </a:cubicBezTo>
                  <a:cubicBezTo>
                    <a:pt x="1" y="125"/>
                    <a:pt x="45" y="161"/>
                    <a:pt x="90" y="161"/>
                  </a:cubicBezTo>
                  <a:lnTo>
                    <a:pt x="21242" y="161"/>
                  </a:lnTo>
                  <a:cubicBezTo>
                    <a:pt x="21251" y="107"/>
                    <a:pt x="21260" y="54"/>
                    <a:pt x="21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88"/>
            <p:cNvSpPr/>
            <p:nvPr/>
          </p:nvSpPr>
          <p:spPr>
            <a:xfrm>
              <a:off x="4486525" y="3898450"/>
              <a:ext cx="485350" cy="4025"/>
            </a:xfrm>
            <a:custGeom>
              <a:avLst/>
              <a:gdLst/>
              <a:ahLst/>
              <a:cxnLst/>
              <a:rect l="l" t="t" r="r" b="b"/>
              <a:pathLst>
                <a:path w="19414" h="161" extrusionOk="0">
                  <a:moveTo>
                    <a:pt x="81" y="0"/>
                  </a:moveTo>
                  <a:cubicBezTo>
                    <a:pt x="37" y="0"/>
                    <a:pt x="1" y="36"/>
                    <a:pt x="1" y="81"/>
                  </a:cubicBezTo>
                  <a:cubicBezTo>
                    <a:pt x="1" y="125"/>
                    <a:pt x="37" y="161"/>
                    <a:pt x="81" y="161"/>
                  </a:cubicBezTo>
                  <a:lnTo>
                    <a:pt x="19395" y="161"/>
                  </a:lnTo>
                  <a:cubicBezTo>
                    <a:pt x="19395" y="107"/>
                    <a:pt x="19404" y="54"/>
                    <a:pt x="19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88"/>
            <p:cNvSpPr/>
            <p:nvPr/>
          </p:nvSpPr>
          <p:spPr>
            <a:xfrm>
              <a:off x="4433225" y="3937475"/>
              <a:ext cx="535975" cy="4025"/>
            </a:xfrm>
            <a:custGeom>
              <a:avLst/>
              <a:gdLst/>
              <a:ahLst/>
              <a:cxnLst/>
              <a:rect l="l" t="t" r="r" b="b"/>
              <a:pathLst>
                <a:path w="21439" h="161" extrusionOk="0">
                  <a:moveTo>
                    <a:pt x="81" y="0"/>
                  </a:moveTo>
                  <a:cubicBezTo>
                    <a:pt x="37" y="0"/>
                    <a:pt x="1" y="36"/>
                    <a:pt x="1" y="81"/>
                  </a:cubicBezTo>
                  <a:cubicBezTo>
                    <a:pt x="1" y="125"/>
                    <a:pt x="37" y="161"/>
                    <a:pt x="81" y="161"/>
                  </a:cubicBezTo>
                  <a:lnTo>
                    <a:pt x="21438" y="161"/>
                  </a:lnTo>
                  <a:cubicBezTo>
                    <a:pt x="21438" y="107"/>
                    <a:pt x="21438" y="54"/>
                    <a:pt x="214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88"/>
            <p:cNvSpPr/>
            <p:nvPr/>
          </p:nvSpPr>
          <p:spPr>
            <a:xfrm>
              <a:off x="4472475" y="3976500"/>
              <a:ext cx="499400" cy="4050"/>
            </a:xfrm>
            <a:custGeom>
              <a:avLst/>
              <a:gdLst/>
              <a:ahLst/>
              <a:cxnLst/>
              <a:rect l="l" t="t" r="r" b="b"/>
              <a:pathLst>
                <a:path w="19976" h="162" extrusionOk="0">
                  <a:moveTo>
                    <a:pt x="81" y="1"/>
                  </a:moveTo>
                  <a:cubicBezTo>
                    <a:pt x="37" y="1"/>
                    <a:pt x="1" y="36"/>
                    <a:pt x="1" y="81"/>
                  </a:cubicBezTo>
                  <a:cubicBezTo>
                    <a:pt x="1" y="125"/>
                    <a:pt x="37" y="161"/>
                    <a:pt x="81" y="161"/>
                  </a:cubicBezTo>
                  <a:lnTo>
                    <a:pt x="19975" y="161"/>
                  </a:lnTo>
                  <a:cubicBezTo>
                    <a:pt x="19966" y="108"/>
                    <a:pt x="19957" y="54"/>
                    <a:pt x="199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88"/>
            <p:cNvSpPr/>
            <p:nvPr/>
          </p:nvSpPr>
          <p:spPr>
            <a:xfrm>
              <a:off x="4447275" y="4015525"/>
              <a:ext cx="531950" cy="4050"/>
            </a:xfrm>
            <a:custGeom>
              <a:avLst/>
              <a:gdLst/>
              <a:ahLst/>
              <a:cxnLst/>
              <a:rect l="l" t="t" r="r" b="b"/>
              <a:pathLst>
                <a:path w="21278" h="162" extrusionOk="0">
                  <a:moveTo>
                    <a:pt x="90" y="1"/>
                  </a:moveTo>
                  <a:cubicBezTo>
                    <a:pt x="45" y="1"/>
                    <a:pt x="1" y="36"/>
                    <a:pt x="1" y="81"/>
                  </a:cubicBezTo>
                  <a:cubicBezTo>
                    <a:pt x="1" y="126"/>
                    <a:pt x="45" y="161"/>
                    <a:pt x="90" y="161"/>
                  </a:cubicBezTo>
                  <a:lnTo>
                    <a:pt x="21278" y="161"/>
                  </a:lnTo>
                  <a:cubicBezTo>
                    <a:pt x="21260" y="108"/>
                    <a:pt x="21251" y="54"/>
                    <a:pt x="21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88"/>
            <p:cNvSpPr/>
            <p:nvPr/>
          </p:nvSpPr>
          <p:spPr>
            <a:xfrm>
              <a:off x="4272650" y="4159600"/>
              <a:ext cx="531725" cy="4275"/>
            </a:xfrm>
            <a:custGeom>
              <a:avLst/>
              <a:gdLst/>
              <a:ahLst/>
              <a:cxnLst/>
              <a:rect l="l" t="t" r="r" b="b"/>
              <a:pathLst>
                <a:path w="21269" h="171" extrusionOk="0">
                  <a:moveTo>
                    <a:pt x="81" y="1"/>
                  </a:moveTo>
                  <a:cubicBezTo>
                    <a:pt x="36" y="1"/>
                    <a:pt x="1" y="45"/>
                    <a:pt x="1" y="90"/>
                  </a:cubicBezTo>
                  <a:cubicBezTo>
                    <a:pt x="1" y="126"/>
                    <a:pt x="36" y="170"/>
                    <a:pt x="81" y="170"/>
                  </a:cubicBezTo>
                  <a:lnTo>
                    <a:pt x="21233" y="170"/>
                  </a:lnTo>
                  <a:cubicBezTo>
                    <a:pt x="21242" y="117"/>
                    <a:pt x="21260" y="54"/>
                    <a:pt x="21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88"/>
            <p:cNvSpPr/>
            <p:nvPr/>
          </p:nvSpPr>
          <p:spPr>
            <a:xfrm>
              <a:off x="4311675" y="4198625"/>
              <a:ext cx="485350" cy="4275"/>
            </a:xfrm>
            <a:custGeom>
              <a:avLst/>
              <a:gdLst/>
              <a:ahLst/>
              <a:cxnLst/>
              <a:rect l="l" t="t" r="r" b="b"/>
              <a:pathLst>
                <a:path w="19414" h="171" extrusionOk="0">
                  <a:moveTo>
                    <a:pt x="81" y="1"/>
                  </a:moveTo>
                  <a:cubicBezTo>
                    <a:pt x="37" y="1"/>
                    <a:pt x="1" y="46"/>
                    <a:pt x="1" y="81"/>
                  </a:cubicBezTo>
                  <a:cubicBezTo>
                    <a:pt x="1" y="135"/>
                    <a:pt x="37" y="170"/>
                    <a:pt x="81" y="170"/>
                  </a:cubicBezTo>
                  <a:lnTo>
                    <a:pt x="19395" y="170"/>
                  </a:lnTo>
                  <a:cubicBezTo>
                    <a:pt x="19395" y="117"/>
                    <a:pt x="19404" y="63"/>
                    <a:pt x="194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88"/>
            <p:cNvSpPr/>
            <p:nvPr/>
          </p:nvSpPr>
          <p:spPr>
            <a:xfrm>
              <a:off x="4258375" y="4237675"/>
              <a:ext cx="535975" cy="4250"/>
            </a:xfrm>
            <a:custGeom>
              <a:avLst/>
              <a:gdLst/>
              <a:ahLst/>
              <a:cxnLst/>
              <a:rect l="l" t="t" r="r" b="b"/>
              <a:pathLst>
                <a:path w="21439" h="170" extrusionOk="0">
                  <a:moveTo>
                    <a:pt x="81" y="0"/>
                  </a:moveTo>
                  <a:cubicBezTo>
                    <a:pt x="36" y="0"/>
                    <a:pt x="1" y="45"/>
                    <a:pt x="1" y="80"/>
                  </a:cubicBezTo>
                  <a:cubicBezTo>
                    <a:pt x="1" y="134"/>
                    <a:pt x="36" y="170"/>
                    <a:pt x="81" y="170"/>
                  </a:cubicBezTo>
                  <a:lnTo>
                    <a:pt x="21438" y="170"/>
                  </a:lnTo>
                  <a:cubicBezTo>
                    <a:pt x="21438" y="116"/>
                    <a:pt x="21438" y="63"/>
                    <a:pt x="214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88"/>
            <p:cNvSpPr/>
            <p:nvPr/>
          </p:nvSpPr>
          <p:spPr>
            <a:xfrm>
              <a:off x="4297625" y="4276700"/>
              <a:ext cx="499400" cy="4250"/>
            </a:xfrm>
            <a:custGeom>
              <a:avLst/>
              <a:gdLst/>
              <a:ahLst/>
              <a:cxnLst/>
              <a:rect l="l" t="t" r="r" b="b"/>
              <a:pathLst>
                <a:path w="19976" h="170" extrusionOk="0">
                  <a:moveTo>
                    <a:pt x="81" y="0"/>
                  </a:moveTo>
                  <a:cubicBezTo>
                    <a:pt x="37" y="0"/>
                    <a:pt x="1" y="36"/>
                    <a:pt x="1" y="89"/>
                  </a:cubicBezTo>
                  <a:cubicBezTo>
                    <a:pt x="1" y="134"/>
                    <a:pt x="37" y="170"/>
                    <a:pt x="81" y="170"/>
                  </a:cubicBezTo>
                  <a:lnTo>
                    <a:pt x="19975" y="170"/>
                  </a:lnTo>
                  <a:cubicBezTo>
                    <a:pt x="19966" y="116"/>
                    <a:pt x="19957" y="63"/>
                    <a:pt x="199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88"/>
            <p:cNvSpPr/>
            <p:nvPr/>
          </p:nvSpPr>
          <p:spPr>
            <a:xfrm>
              <a:off x="4272650" y="4315725"/>
              <a:ext cx="531725" cy="4250"/>
            </a:xfrm>
            <a:custGeom>
              <a:avLst/>
              <a:gdLst/>
              <a:ahLst/>
              <a:cxnLst/>
              <a:rect l="l" t="t" r="r" b="b"/>
              <a:pathLst>
                <a:path w="21269" h="170" extrusionOk="0">
                  <a:moveTo>
                    <a:pt x="81" y="0"/>
                  </a:moveTo>
                  <a:cubicBezTo>
                    <a:pt x="36" y="0"/>
                    <a:pt x="1" y="36"/>
                    <a:pt x="1" y="90"/>
                  </a:cubicBezTo>
                  <a:cubicBezTo>
                    <a:pt x="1" y="134"/>
                    <a:pt x="36" y="170"/>
                    <a:pt x="81" y="170"/>
                  </a:cubicBezTo>
                  <a:lnTo>
                    <a:pt x="21268" y="170"/>
                  </a:lnTo>
                  <a:cubicBezTo>
                    <a:pt x="21260" y="116"/>
                    <a:pt x="21242" y="54"/>
                    <a:pt x="212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" name="Google Shape;3430;p89"/>
          <p:cNvSpPr txBox="1">
            <a:spLocks noGrp="1"/>
          </p:cNvSpPr>
          <p:nvPr>
            <p:ph type="ctrTitle"/>
          </p:nvPr>
        </p:nvSpPr>
        <p:spPr>
          <a:xfrm>
            <a:off x="1752100" y="1585050"/>
            <a:ext cx="3863700" cy="197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grpSp>
        <p:nvGrpSpPr>
          <p:cNvPr id="3431" name="Google Shape;3431;p89"/>
          <p:cNvGrpSpPr/>
          <p:nvPr/>
        </p:nvGrpSpPr>
        <p:grpSpPr>
          <a:xfrm>
            <a:off x="5855859" y="1638109"/>
            <a:ext cx="1580257" cy="1867296"/>
            <a:chOff x="863067" y="1741055"/>
            <a:chExt cx="1229293" cy="1452584"/>
          </a:xfrm>
        </p:grpSpPr>
        <p:grpSp>
          <p:nvGrpSpPr>
            <p:cNvPr id="3432" name="Google Shape;3432;p89"/>
            <p:cNvGrpSpPr/>
            <p:nvPr/>
          </p:nvGrpSpPr>
          <p:grpSpPr>
            <a:xfrm>
              <a:off x="863067" y="2851657"/>
              <a:ext cx="1229293" cy="341982"/>
              <a:chOff x="850400" y="4222725"/>
              <a:chExt cx="1796950" cy="499900"/>
            </a:xfrm>
          </p:grpSpPr>
          <p:sp>
            <p:nvSpPr>
              <p:cNvPr id="3433" name="Google Shape;3433;p89"/>
              <p:cNvSpPr/>
              <p:nvPr/>
            </p:nvSpPr>
            <p:spPr>
              <a:xfrm>
                <a:off x="850400" y="4222725"/>
                <a:ext cx="1796950" cy="499900"/>
              </a:xfrm>
              <a:custGeom>
                <a:avLst/>
                <a:gdLst/>
                <a:ahLst/>
                <a:cxnLst/>
                <a:rect l="l" t="t" r="r" b="b"/>
                <a:pathLst>
                  <a:path w="71878" h="19996" extrusionOk="0">
                    <a:moveTo>
                      <a:pt x="1005" y="0"/>
                    </a:moveTo>
                    <a:cubicBezTo>
                      <a:pt x="457" y="0"/>
                      <a:pt x="1" y="457"/>
                      <a:pt x="1" y="1005"/>
                    </a:cubicBezTo>
                    <a:cubicBezTo>
                      <a:pt x="1" y="1575"/>
                      <a:pt x="457" y="2009"/>
                      <a:pt x="1005" y="2009"/>
                    </a:cubicBezTo>
                    <a:lnTo>
                      <a:pt x="1028" y="2009"/>
                    </a:lnTo>
                    <a:lnTo>
                      <a:pt x="1028" y="17987"/>
                    </a:lnTo>
                    <a:lnTo>
                      <a:pt x="1005" y="17987"/>
                    </a:lnTo>
                    <a:cubicBezTo>
                      <a:pt x="457" y="17987"/>
                      <a:pt x="1" y="18420"/>
                      <a:pt x="1" y="18991"/>
                    </a:cubicBezTo>
                    <a:cubicBezTo>
                      <a:pt x="1" y="19539"/>
                      <a:pt x="457" y="19995"/>
                      <a:pt x="1005" y="19995"/>
                    </a:cubicBezTo>
                    <a:lnTo>
                      <a:pt x="61880" y="19995"/>
                    </a:lnTo>
                    <a:cubicBezTo>
                      <a:pt x="67404" y="19995"/>
                      <a:pt x="71877" y="15522"/>
                      <a:pt x="71877" y="9998"/>
                    </a:cubicBezTo>
                    <a:cubicBezTo>
                      <a:pt x="71877" y="4474"/>
                      <a:pt x="67404" y="0"/>
                      <a:pt x="618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4" name="Google Shape;3434;p89"/>
              <p:cNvSpPr/>
              <p:nvPr/>
            </p:nvSpPr>
            <p:spPr>
              <a:xfrm>
                <a:off x="850975" y="4252400"/>
                <a:ext cx="1743300" cy="440550"/>
              </a:xfrm>
              <a:custGeom>
                <a:avLst/>
                <a:gdLst/>
                <a:ahLst/>
                <a:cxnLst/>
                <a:rect l="l" t="t" r="r" b="b"/>
                <a:pathLst>
                  <a:path w="69732" h="17622" extrusionOk="0">
                    <a:moveTo>
                      <a:pt x="0" y="0"/>
                    </a:moveTo>
                    <a:cubicBezTo>
                      <a:pt x="92" y="480"/>
                      <a:pt x="503" y="822"/>
                      <a:pt x="982" y="822"/>
                    </a:cubicBezTo>
                    <a:lnTo>
                      <a:pt x="1005" y="822"/>
                    </a:lnTo>
                    <a:lnTo>
                      <a:pt x="1005" y="16800"/>
                    </a:lnTo>
                    <a:lnTo>
                      <a:pt x="982" y="16800"/>
                    </a:lnTo>
                    <a:cubicBezTo>
                      <a:pt x="503" y="16800"/>
                      <a:pt x="92" y="17142"/>
                      <a:pt x="0" y="17621"/>
                    </a:cubicBezTo>
                    <a:lnTo>
                      <a:pt x="60921" y="17621"/>
                    </a:lnTo>
                    <a:cubicBezTo>
                      <a:pt x="65783" y="17621"/>
                      <a:pt x="69732" y="13673"/>
                      <a:pt x="69732" y="8811"/>
                    </a:cubicBezTo>
                    <a:cubicBezTo>
                      <a:pt x="69732" y="3949"/>
                      <a:pt x="65783" y="0"/>
                      <a:pt x="609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5" name="Google Shape;3435;p89"/>
              <p:cNvSpPr/>
              <p:nvPr/>
            </p:nvSpPr>
            <p:spPr>
              <a:xfrm>
                <a:off x="876075" y="4272950"/>
                <a:ext cx="1692525" cy="399450"/>
              </a:xfrm>
              <a:custGeom>
                <a:avLst/>
                <a:gdLst/>
                <a:ahLst/>
                <a:cxnLst/>
                <a:rect l="l" t="t" r="r" b="b"/>
                <a:pathLst>
                  <a:path w="67701" h="15978" extrusionOk="0">
                    <a:moveTo>
                      <a:pt x="1" y="0"/>
                    </a:moveTo>
                    <a:lnTo>
                      <a:pt x="1" y="15978"/>
                    </a:lnTo>
                    <a:lnTo>
                      <a:pt x="59712" y="15978"/>
                    </a:lnTo>
                    <a:cubicBezTo>
                      <a:pt x="64117" y="15978"/>
                      <a:pt x="67701" y="12394"/>
                      <a:pt x="67701" y="7989"/>
                    </a:cubicBezTo>
                    <a:cubicBezTo>
                      <a:pt x="67701" y="3584"/>
                      <a:pt x="64117" y="0"/>
                      <a:pt x="597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6" name="Google Shape;3436;p89"/>
              <p:cNvSpPr/>
              <p:nvPr/>
            </p:nvSpPr>
            <p:spPr>
              <a:xfrm>
                <a:off x="876075" y="4301475"/>
                <a:ext cx="1608075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64323" h="320" extrusionOk="0">
                    <a:moveTo>
                      <a:pt x="1" y="0"/>
                    </a:moveTo>
                    <a:lnTo>
                      <a:pt x="1" y="320"/>
                    </a:lnTo>
                    <a:lnTo>
                      <a:pt x="64322" y="320"/>
                    </a:lnTo>
                    <a:cubicBezTo>
                      <a:pt x="64140" y="206"/>
                      <a:pt x="63980" y="92"/>
                      <a:pt x="637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7" name="Google Shape;3437;p89"/>
              <p:cNvSpPr/>
              <p:nvPr/>
            </p:nvSpPr>
            <p:spPr>
              <a:xfrm>
                <a:off x="876075" y="4343125"/>
                <a:ext cx="1651450" cy="8575"/>
              </a:xfrm>
              <a:custGeom>
                <a:avLst/>
                <a:gdLst/>
                <a:ahLst/>
                <a:cxnLst/>
                <a:rect l="l" t="t" r="r" b="b"/>
                <a:pathLst>
                  <a:path w="66058" h="343" extrusionOk="0">
                    <a:moveTo>
                      <a:pt x="1" y="1"/>
                    </a:moveTo>
                    <a:lnTo>
                      <a:pt x="1" y="343"/>
                    </a:lnTo>
                    <a:lnTo>
                      <a:pt x="66057" y="343"/>
                    </a:lnTo>
                    <a:cubicBezTo>
                      <a:pt x="65966" y="229"/>
                      <a:pt x="65875" y="115"/>
                      <a:pt x="657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8" name="Google Shape;3438;p89"/>
              <p:cNvSpPr/>
              <p:nvPr/>
            </p:nvSpPr>
            <p:spPr>
              <a:xfrm>
                <a:off x="876075" y="4384775"/>
                <a:ext cx="1675975" cy="8600"/>
              </a:xfrm>
              <a:custGeom>
                <a:avLst/>
                <a:gdLst/>
                <a:ahLst/>
                <a:cxnLst/>
                <a:rect l="l" t="t" r="r" b="b"/>
                <a:pathLst>
                  <a:path w="67039" h="344" extrusionOk="0">
                    <a:moveTo>
                      <a:pt x="1" y="1"/>
                    </a:moveTo>
                    <a:lnTo>
                      <a:pt x="1" y="343"/>
                    </a:lnTo>
                    <a:lnTo>
                      <a:pt x="67039" y="343"/>
                    </a:lnTo>
                    <a:cubicBezTo>
                      <a:pt x="66993" y="229"/>
                      <a:pt x="66924" y="115"/>
                      <a:pt x="6687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9" name="Google Shape;3439;p89"/>
              <p:cNvSpPr/>
              <p:nvPr/>
            </p:nvSpPr>
            <p:spPr>
              <a:xfrm>
                <a:off x="876075" y="4426450"/>
                <a:ext cx="1688525" cy="8575"/>
              </a:xfrm>
              <a:custGeom>
                <a:avLst/>
                <a:gdLst/>
                <a:ahLst/>
                <a:cxnLst/>
                <a:rect l="l" t="t" r="r" b="b"/>
                <a:pathLst>
                  <a:path w="67541" h="343" extrusionOk="0">
                    <a:moveTo>
                      <a:pt x="1" y="0"/>
                    </a:moveTo>
                    <a:lnTo>
                      <a:pt x="1" y="342"/>
                    </a:lnTo>
                    <a:lnTo>
                      <a:pt x="67541" y="342"/>
                    </a:lnTo>
                    <a:cubicBezTo>
                      <a:pt x="67518" y="228"/>
                      <a:pt x="67495" y="114"/>
                      <a:pt x="674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0" name="Google Shape;3440;p89"/>
              <p:cNvSpPr/>
              <p:nvPr/>
            </p:nvSpPr>
            <p:spPr>
              <a:xfrm>
                <a:off x="876075" y="4468675"/>
                <a:ext cx="1692525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67701" h="320" extrusionOk="0">
                    <a:moveTo>
                      <a:pt x="1" y="0"/>
                    </a:moveTo>
                    <a:lnTo>
                      <a:pt x="1" y="320"/>
                    </a:lnTo>
                    <a:lnTo>
                      <a:pt x="67678" y="320"/>
                    </a:lnTo>
                    <a:cubicBezTo>
                      <a:pt x="67678" y="274"/>
                      <a:pt x="67701" y="206"/>
                      <a:pt x="67701" y="160"/>
                    </a:cubicBezTo>
                    <a:cubicBezTo>
                      <a:pt x="67701" y="91"/>
                      <a:pt x="67678" y="46"/>
                      <a:pt x="676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1" name="Google Shape;3441;p89"/>
              <p:cNvSpPr/>
              <p:nvPr/>
            </p:nvSpPr>
            <p:spPr>
              <a:xfrm>
                <a:off x="876075" y="4510325"/>
                <a:ext cx="1688525" cy="8575"/>
              </a:xfrm>
              <a:custGeom>
                <a:avLst/>
                <a:gdLst/>
                <a:ahLst/>
                <a:cxnLst/>
                <a:rect l="l" t="t" r="r" b="b"/>
                <a:pathLst>
                  <a:path w="67541" h="343" extrusionOk="0">
                    <a:moveTo>
                      <a:pt x="1" y="0"/>
                    </a:moveTo>
                    <a:lnTo>
                      <a:pt x="1" y="343"/>
                    </a:lnTo>
                    <a:lnTo>
                      <a:pt x="67472" y="343"/>
                    </a:lnTo>
                    <a:cubicBezTo>
                      <a:pt x="67495" y="229"/>
                      <a:pt x="67518" y="115"/>
                      <a:pt x="675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2" name="Google Shape;3442;p89"/>
              <p:cNvSpPr/>
              <p:nvPr/>
            </p:nvSpPr>
            <p:spPr>
              <a:xfrm>
                <a:off x="876075" y="4551975"/>
                <a:ext cx="1675975" cy="8575"/>
              </a:xfrm>
              <a:custGeom>
                <a:avLst/>
                <a:gdLst/>
                <a:ahLst/>
                <a:cxnLst/>
                <a:rect l="l" t="t" r="r" b="b"/>
                <a:pathLst>
                  <a:path w="67039" h="343" extrusionOk="0">
                    <a:moveTo>
                      <a:pt x="1" y="1"/>
                    </a:moveTo>
                    <a:lnTo>
                      <a:pt x="1" y="343"/>
                    </a:lnTo>
                    <a:lnTo>
                      <a:pt x="66879" y="343"/>
                    </a:lnTo>
                    <a:cubicBezTo>
                      <a:pt x="66924" y="229"/>
                      <a:pt x="66993" y="115"/>
                      <a:pt x="670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3" name="Google Shape;3443;p89"/>
              <p:cNvSpPr/>
              <p:nvPr/>
            </p:nvSpPr>
            <p:spPr>
              <a:xfrm>
                <a:off x="876075" y="4593625"/>
                <a:ext cx="1651450" cy="8600"/>
              </a:xfrm>
              <a:custGeom>
                <a:avLst/>
                <a:gdLst/>
                <a:ahLst/>
                <a:cxnLst/>
                <a:rect l="l" t="t" r="r" b="b"/>
                <a:pathLst>
                  <a:path w="66058" h="344" extrusionOk="0">
                    <a:moveTo>
                      <a:pt x="1" y="1"/>
                    </a:moveTo>
                    <a:lnTo>
                      <a:pt x="1" y="343"/>
                    </a:lnTo>
                    <a:lnTo>
                      <a:pt x="65783" y="343"/>
                    </a:lnTo>
                    <a:cubicBezTo>
                      <a:pt x="65875" y="229"/>
                      <a:pt x="65966" y="115"/>
                      <a:pt x="660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4" name="Google Shape;3444;p89"/>
              <p:cNvSpPr/>
              <p:nvPr/>
            </p:nvSpPr>
            <p:spPr>
              <a:xfrm>
                <a:off x="876075" y="4635300"/>
                <a:ext cx="1608075" cy="8575"/>
              </a:xfrm>
              <a:custGeom>
                <a:avLst/>
                <a:gdLst/>
                <a:ahLst/>
                <a:cxnLst/>
                <a:rect l="l" t="t" r="r" b="b"/>
                <a:pathLst>
                  <a:path w="64323" h="343" extrusionOk="0">
                    <a:moveTo>
                      <a:pt x="1" y="0"/>
                    </a:moveTo>
                    <a:lnTo>
                      <a:pt x="1" y="342"/>
                    </a:lnTo>
                    <a:lnTo>
                      <a:pt x="63797" y="342"/>
                    </a:lnTo>
                    <a:cubicBezTo>
                      <a:pt x="63980" y="251"/>
                      <a:pt x="64140" y="137"/>
                      <a:pt x="643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5" name="Google Shape;3445;p89"/>
              <p:cNvSpPr/>
              <p:nvPr/>
            </p:nvSpPr>
            <p:spPr>
              <a:xfrm>
                <a:off x="2189100" y="4435000"/>
                <a:ext cx="205450" cy="279050"/>
              </a:xfrm>
              <a:custGeom>
                <a:avLst/>
                <a:gdLst/>
                <a:ahLst/>
                <a:cxnLst/>
                <a:rect l="l" t="t" r="r" b="b"/>
                <a:pathLst>
                  <a:path w="8218" h="11162" extrusionOk="0">
                    <a:moveTo>
                      <a:pt x="1" y="0"/>
                    </a:moveTo>
                    <a:lnTo>
                      <a:pt x="1" y="11162"/>
                    </a:lnTo>
                    <a:lnTo>
                      <a:pt x="4109" y="9222"/>
                    </a:lnTo>
                    <a:lnTo>
                      <a:pt x="8218" y="11162"/>
                    </a:lnTo>
                    <a:lnTo>
                      <a:pt x="82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6" name="Google Shape;3446;p89"/>
              <p:cNvSpPr/>
              <p:nvPr/>
            </p:nvSpPr>
            <p:spPr>
              <a:xfrm>
                <a:off x="2189100" y="4435000"/>
                <a:ext cx="205450" cy="279050"/>
              </a:xfrm>
              <a:custGeom>
                <a:avLst/>
                <a:gdLst/>
                <a:ahLst/>
                <a:cxnLst/>
                <a:rect l="l" t="t" r="r" b="b"/>
                <a:pathLst>
                  <a:path w="8218" h="11162" extrusionOk="0">
                    <a:moveTo>
                      <a:pt x="1" y="0"/>
                    </a:moveTo>
                    <a:lnTo>
                      <a:pt x="8218" y="11162"/>
                    </a:lnTo>
                    <a:lnTo>
                      <a:pt x="82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47" name="Google Shape;3447;p89"/>
            <p:cNvGrpSpPr/>
            <p:nvPr/>
          </p:nvGrpSpPr>
          <p:grpSpPr>
            <a:xfrm>
              <a:off x="950512" y="1741055"/>
              <a:ext cx="541841" cy="1110619"/>
              <a:chOff x="978225" y="2599275"/>
              <a:chExt cx="792050" cy="1623475"/>
            </a:xfrm>
          </p:grpSpPr>
          <p:sp>
            <p:nvSpPr>
              <p:cNvPr id="3448" name="Google Shape;3448;p89"/>
              <p:cNvSpPr/>
              <p:nvPr/>
            </p:nvSpPr>
            <p:spPr>
              <a:xfrm>
                <a:off x="1042700" y="2702000"/>
                <a:ext cx="663675" cy="1413475"/>
              </a:xfrm>
              <a:custGeom>
                <a:avLst/>
                <a:gdLst/>
                <a:ahLst/>
                <a:cxnLst/>
                <a:rect l="l" t="t" r="r" b="b"/>
                <a:pathLst>
                  <a:path w="26547" h="56539" extrusionOk="0">
                    <a:moveTo>
                      <a:pt x="1" y="0"/>
                    </a:moveTo>
                    <a:lnTo>
                      <a:pt x="1" y="17781"/>
                    </a:lnTo>
                    <a:cubicBezTo>
                      <a:pt x="1" y="22483"/>
                      <a:pt x="3813" y="26295"/>
                      <a:pt x="8515" y="26295"/>
                    </a:cubicBezTo>
                    <a:lnTo>
                      <a:pt x="8560" y="26295"/>
                    </a:lnTo>
                    <a:lnTo>
                      <a:pt x="8560" y="30244"/>
                    </a:lnTo>
                    <a:lnTo>
                      <a:pt x="8515" y="30244"/>
                    </a:lnTo>
                    <a:cubicBezTo>
                      <a:pt x="3813" y="30244"/>
                      <a:pt x="1" y="34055"/>
                      <a:pt x="1" y="38757"/>
                    </a:cubicBezTo>
                    <a:lnTo>
                      <a:pt x="1" y="56538"/>
                    </a:lnTo>
                    <a:lnTo>
                      <a:pt x="26547" y="56538"/>
                    </a:lnTo>
                    <a:lnTo>
                      <a:pt x="26547" y="38757"/>
                    </a:lnTo>
                    <a:cubicBezTo>
                      <a:pt x="26547" y="34055"/>
                      <a:pt x="22735" y="30244"/>
                      <a:pt x="18033" y="30244"/>
                    </a:cubicBezTo>
                    <a:lnTo>
                      <a:pt x="17987" y="30244"/>
                    </a:lnTo>
                    <a:lnTo>
                      <a:pt x="17987" y="26295"/>
                    </a:lnTo>
                    <a:lnTo>
                      <a:pt x="18033" y="26295"/>
                    </a:lnTo>
                    <a:cubicBezTo>
                      <a:pt x="22735" y="26295"/>
                      <a:pt x="26547" y="22483"/>
                      <a:pt x="26547" y="17781"/>
                    </a:cubicBezTo>
                    <a:lnTo>
                      <a:pt x="265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9" name="Google Shape;3449;p89"/>
              <p:cNvSpPr/>
              <p:nvPr/>
            </p:nvSpPr>
            <p:spPr>
              <a:xfrm>
                <a:off x="1071225" y="2695725"/>
                <a:ext cx="606625" cy="1424300"/>
              </a:xfrm>
              <a:custGeom>
                <a:avLst/>
                <a:gdLst/>
                <a:ahLst/>
                <a:cxnLst/>
                <a:rect l="l" t="t" r="r" b="b"/>
                <a:pathLst>
                  <a:path w="24265" h="56972" extrusionOk="0">
                    <a:moveTo>
                      <a:pt x="1" y="0"/>
                    </a:moveTo>
                    <a:lnTo>
                      <a:pt x="1" y="18032"/>
                    </a:lnTo>
                    <a:cubicBezTo>
                      <a:pt x="1" y="22095"/>
                      <a:pt x="3288" y="25405"/>
                      <a:pt x="7374" y="25405"/>
                    </a:cubicBezTo>
                    <a:lnTo>
                      <a:pt x="7419" y="25405"/>
                    </a:lnTo>
                    <a:cubicBezTo>
                      <a:pt x="8035" y="25405"/>
                      <a:pt x="8538" y="25930"/>
                      <a:pt x="8538" y="26546"/>
                    </a:cubicBezTo>
                    <a:lnTo>
                      <a:pt x="8538" y="30495"/>
                    </a:lnTo>
                    <a:cubicBezTo>
                      <a:pt x="8538" y="31111"/>
                      <a:pt x="8035" y="31636"/>
                      <a:pt x="7419" y="31636"/>
                    </a:cubicBezTo>
                    <a:lnTo>
                      <a:pt x="7374" y="31636"/>
                    </a:lnTo>
                    <a:cubicBezTo>
                      <a:pt x="3288" y="31636"/>
                      <a:pt x="1" y="34946"/>
                      <a:pt x="1" y="39008"/>
                    </a:cubicBezTo>
                    <a:lnTo>
                      <a:pt x="1" y="56972"/>
                    </a:lnTo>
                    <a:lnTo>
                      <a:pt x="24264" y="56972"/>
                    </a:lnTo>
                    <a:lnTo>
                      <a:pt x="24264" y="39008"/>
                    </a:lnTo>
                    <a:cubicBezTo>
                      <a:pt x="24264" y="34946"/>
                      <a:pt x="20955" y="31636"/>
                      <a:pt x="16892" y="31636"/>
                    </a:cubicBezTo>
                    <a:lnTo>
                      <a:pt x="16846" y="31636"/>
                    </a:lnTo>
                    <a:cubicBezTo>
                      <a:pt x="16207" y="31636"/>
                      <a:pt x="15705" y="31111"/>
                      <a:pt x="15705" y="30495"/>
                    </a:cubicBezTo>
                    <a:lnTo>
                      <a:pt x="15705" y="26546"/>
                    </a:lnTo>
                    <a:cubicBezTo>
                      <a:pt x="15705" y="25930"/>
                      <a:pt x="16207" y="25405"/>
                      <a:pt x="16846" y="25405"/>
                    </a:cubicBezTo>
                    <a:lnTo>
                      <a:pt x="16892" y="25405"/>
                    </a:lnTo>
                    <a:cubicBezTo>
                      <a:pt x="20955" y="25405"/>
                      <a:pt x="24264" y="22095"/>
                      <a:pt x="24264" y="18032"/>
                    </a:cubicBezTo>
                    <a:lnTo>
                      <a:pt x="2426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0" name="Google Shape;3450;p89"/>
              <p:cNvSpPr/>
              <p:nvPr/>
            </p:nvSpPr>
            <p:spPr>
              <a:xfrm>
                <a:off x="1084925" y="2986725"/>
                <a:ext cx="578650" cy="1086525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43461" extrusionOk="0">
                    <a:moveTo>
                      <a:pt x="1" y="1"/>
                    </a:moveTo>
                    <a:lnTo>
                      <a:pt x="1" y="6392"/>
                    </a:lnTo>
                    <a:cubicBezTo>
                      <a:pt x="1" y="10158"/>
                      <a:pt x="3059" y="13217"/>
                      <a:pt x="6826" y="13217"/>
                    </a:cubicBezTo>
                    <a:lnTo>
                      <a:pt x="6871" y="13217"/>
                    </a:lnTo>
                    <a:cubicBezTo>
                      <a:pt x="7807" y="13217"/>
                      <a:pt x="8560" y="13970"/>
                      <a:pt x="8560" y="14906"/>
                    </a:cubicBezTo>
                    <a:lnTo>
                      <a:pt x="8560" y="21228"/>
                    </a:lnTo>
                    <a:cubicBezTo>
                      <a:pt x="8560" y="22164"/>
                      <a:pt x="1" y="27483"/>
                      <a:pt x="1" y="31249"/>
                    </a:cubicBezTo>
                    <a:lnTo>
                      <a:pt x="1" y="43460"/>
                    </a:lnTo>
                    <a:lnTo>
                      <a:pt x="23146" y="43460"/>
                    </a:lnTo>
                    <a:lnTo>
                      <a:pt x="23146" y="31249"/>
                    </a:lnTo>
                    <a:cubicBezTo>
                      <a:pt x="23146" y="27483"/>
                      <a:pt x="14586" y="22164"/>
                      <a:pt x="14586" y="21228"/>
                    </a:cubicBezTo>
                    <a:lnTo>
                      <a:pt x="14586" y="14906"/>
                    </a:lnTo>
                    <a:cubicBezTo>
                      <a:pt x="14586" y="13970"/>
                      <a:pt x="15362" y="13217"/>
                      <a:pt x="16298" y="13217"/>
                    </a:cubicBezTo>
                    <a:lnTo>
                      <a:pt x="16344" y="13217"/>
                    </a:lnTo>
                    <a:cubicBezTo>
                      <a:pt x="20087" y="13217"/>
                      <a:pt x="23146" y="10158"/>
                      <a:pt x="23146" y="6392"/>
                    </a:cubicBezTo>
                    <a:lnTo>
                      <a:pt x="23146" y="255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1" name="Google Shape;3451;p89"/>
              <p:cNvSpPr/>
              <p:nvPr/>
            </p:nvSpPr>
            <p:spPr>
              <a:xfrm>
                <a:off x="1083225" y="2974750"/>
                <a:ext cx="582075" cy="88225"/>
              </a:xfrm>
              <a:custGeom>
                <a:avLst/>
                <a:gdLst/>
                <a:ahLst/>
                <a:cxnLst/>
                <a:rect l="l" t="t" r="r" b="b"/>
                <a:pathLst>
                  <a:path w="23283" h="3529" extrusionOk="0">
                    <a:moveTo>
                      <a:pt x="3352" y="0"/>
                    </a:moveTo>
                    <a:cubicBezTo>
                      <a:pt x="1357" y="0"/>
                      <a:pt x="113" y="160"/>
                      <a:pt x="69" y="480"/>
                    </a:cubicBezTo>
                    <a:cubicBezTo>
                      <a:pt x="0" y="1142"/>
                      <a:pt x="5113" y="2260"/>
                      <a:pt x="11504" y="2968"/>
                    </a:cubicBezTo>
                    <a:cubicBezTo>
                      <a:pt x="14859" y="3339"/>
                      <a:pt x="17900" y="3528"/>
                      <a:pt x="20042" y="3528"/>
                    </a:cubicBezTo>
                    <a:cubicBezTo>
                      <a:pt x="21979" y="3528"/>
                      <a:pt x="23181" y="3374"/>
                      <a:pt x="23214" y="3059"/>
                    </a:cubicBezTo>
                    <a:cubicBezTo>
                      <a:pt x="23282" y="2374"/>
                      <a:pt x="18169" y="1256"/>
                      <a:pt x="11778" y="548"/>
                    </a:cubicBezTo>
                    <a:cubicBezTo>
                      <a:pt x="8476" y="183"/>
                      <a:pt x="5485" y="0"/>
                      <a:pt x="33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2" name="Google Shape;3452;p89"/>
              <p:cNvSpPr/>
              <p:nvPr/>
            </p:nvSpPr>
            <p:spPr>
              <a:xfrm>
                <a:off x="1084925" y="3013550"/>
                <a:ext cx="578650" cy="1059700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42388" extrusionOk="0">
                    <a:moveTo>
                      <a:pt x="1" y="1"/>
                    </a:moveTo>
                    <a:lnTo>
                      <a:pt x="1" y="5319"/>
                    </a:lnTo>
                    <a:cubicBezTo>
                      <a:pt x="1" y="9085"/>
                      <a:pt x="3059" y="12144"/>
                      <a:pt x="6826" y="12144"/>
                    </a:cubicBezTo>
                    <a:lnTo>
                      <a:pt x="6871" y="12144"/>
                    </a:lnTo>
                    <a:cubicBezTo>
                      <a:pt x="7807" y="12144"/>
                      <a:pt x="8560" y="12897"/>
                      <a:pt x="8560" y="13833"/>
                    </a:cubicBezTo>
                    <a:lnTo>
                      <a:pt x="8560" y="20155"/>
                    </a:lnTo>
                    <a:cubicBezTo>
                      <a:pt x="8560" y="21091"/>
                      <a:pt x="1" y="26410"/>
                      <a:pt x="1" y="30176"/>
                    </a:cubicBezTo>
                    <a:lnTo>
                      <a:pt x="1" y="42387"/>
                    </a:lnTo>
                    <a:lnTo>
                      <a:pt x="23146" y="42387"/>
                    </a:lnTo>
                    <a:lnTo>
                      <a:pt x="23146" y="38826"/>
                    </a:lnTo>
                    <a:cubicBezTo>
                      <a:pt x="20315" y="38096"/>
                      <a:pt x="17804" y="36339"/>
                      <a:pt x="15705" y="34102"/>
                    </a:cubicBezTo>
                    <a:cubicBezTo>
                      <a:pt x="12304" y="30518"/>
                      <a:pt x="11185" y="26273"/>
                      <a:pt x="11276" y="21434"/>
                    </a:cubicBezTo>
                    <a:cubicBezTo>
                      <a:pt x="11368" y="17941"/>
                      <a:pt x="12555" y="12760"/>
                      <a:pt x="10843" y="9542"/>
                    </a:cubicBezTo>
                    <a:cubicBezTo>
                      <a:pt x="9587" y="7328"/>
                      <a:pt x="6004" y="7259"/>
                      <a:pt x="4064" y="5890"/>
                    </a:cubicBezTo>
                    <a:cubicBezTo>
                      <a:pt x="1895" y="4429"/>
                      <a:pt x="731" y="2329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3" name="Google Shape;3453;p89"/>
              <p:cNvSpPr/>
              <p:nvPr/>
            </p:nvSpPr>
            <p:spPr>
              <a:xfrm>
                <a:off x="1042709" y="2701994"/>
                <a:ext cx="663675" cy="1413475"/>
              </a:xfrm>
              <a:custGeom>
                <a:avLst/>
                <a:gdLst/>
                <a:ahLst/>
                <a:cxnLst/>
                <a:rect l="l" t="t" r="r" b="b"/>
                <a:pathLst>
                  <a:path w="26547" h="56539" extrusionOk="0">
                    <a:moveTo>
                      <a:pt x="1" y="0"/>
                    </a:moveTo>
                    <a:lnTo>
                      <a:pt x="1" y="17781"/>
                    </a:lnTo>
                    <a:cubicBezTo>
                      <a:pt x="1" y="22483"/>
                      <a:pt x="3813" y="26295"/>
                      <a:pt x="8515" y="26295"/>
                    </a:cubicBezTo>
                    <a:lnTo>
                      <a:pt x="8560" y="26295"/>
                    </a:lnTo>
                    <a:lnTo>
                      <a:pt x="8560" y="30244"/>
                    </a:lnTo>
                    <a:lnTo>
                      <a:pt x="8515" y="30244"/>
                    </a:lnTo>
                    <a:cubicBezTo>
                      <a:pt x="3813" y="30244"/>
                      <a:pt x="1" y="34055"/>
                      <a:pt x="1" y="38757"/>
                    </a:cubicBezTo>
                    <a:lnTo>
                      <a:pt x="1" y="56538"/>
                    </a:lnTo>
                    <a:lnTo>
                      <a:pt x="26547" y="56538"/>
                    </a:lnTo>
                    <a:lnTo>
                      <a:pt x="1142" y="0"/>
                    </a:lnTo>
                    <a:close/>
                  </a:path>
                </a:pathLst>
              </a:custGeom>
              <a:solidFill>
                <a:schemeClr val="dk2">
                  <a:alpha val="289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4" name="Google Shape;3454;p89"/>
              <p:cNvSpPr/>
              <p:nvPr/>
            </p:nvSpPr>
            <p:spPr>
              <a:xfrm>
                <a:off x="1022150" y="4102325"/>
                <a:ext cx="704200" cy="17700"/>
              </a:xfrm>
              <a:custGeom>
                <a:avLst/>
                <a:gdLst/>
                <a:ahLst/>
                <a:cxnLst/>
                <a:rect l="l" t="t" r="r" b="b"/>
                <a:pathLst>
                  <a:path w="28168" h="708" extrusionOk="0">
                    <a:moveTo>
                      <a:pt x="343" y="0"/>
                    </a:moveTo>
                    <a:cubicBezTo>
                      <a:pt x="161" y="0"/>
                      <a:pt x="1" y="160"/>
                      <a:pt x="1" y="366"/>
                    </a:cubicBezTo>
                    <a:cubicBezTo>
                      <a:pt x="1" y="548"/>
                      <a:pt x="161" y="708"/>
                      <a:pt x="343" y="708"/>
                    </a:cubicBezTo>
                    <a:lnTo>
                      <a:pt x="27825" y="708"/>
                    </a:lnTo>
                    <a:cubicBezTo>
                      <a:pt x="28008" y="708"/>
                      <a:pt x="28167" y="548"/>
                      <a:pt x="28167" y="366"/>
                    </a:cubicBezTo>
                    <a:cubicBezTo>
                      <a:pt x="28167" y="160"/>
                      <a:pt x="28008" y="0"/>
                      <a:pt x="278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5" name="Google Shape;3455;p89"/>
              <p:cNvSpPr/>
              <p:nvPr/>
            </p:nvSpPr>
            <p:spPr>
              <a:xfrm>
                <a:off x="1022725" y="2702000"/>
                <a:ext cx="700200" cy="17125"/>
              </a:xfrm>
              <a:custGeom>
                <a:avLst/>
                <a:gdLst/>
                <a:ahLst/>
                <a:cxnLst/>
                <a:rect l="l" t="t" r="r" b="b"/>
                <a:pathLst>
                  <a:path w="28008" h="685" extrusionOk="0">
                    <a:moveTo>
                      <a:pt x="343" y="0"/>
                    </a:moveTo>
                    <a:cubicBezTo>
                      <a:pt x="161" y="0"/>
                      <a:pt x="1" y="160"/>
                      <a:pt x="1" y="342"/>
                    </a:cubicBezTo>
                    <a:cubicBezTo>
                      <a:pt x="1" y="525"/>
                      <a:pt x="161" y="685"/>
                      <a:pt x="343" y="685"/>
                    </a:cubicBezTo>
                    <a:lnTo>
                      <a:pt x="27665" y="685"/>
                    </a:lnTo>
                    <a:cubicBezTo>
                      <a:pt x="27848" y="685"/>
                      <a:pt x="28007" y="525"/>
                      <a:pt x="28007" y="342"/>
                    </a:cubicBezTo>
                    <a:cubicBezTo>
                      <a:pt x="28007" y="160"/>
                      <a:pt x="27848" y="0"/>
                      <a:pt x="276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6" name="Google Shape;3456;p89"/>
              <p:cNvSpPr/>
              <p:nvPr/>
            </p:nvSpPr>
            <p:spPr>
              <a:xfrm>
                <a:off x="978225" y="4117725"/>
                <a:ext cx="792050" cy="105025"/>
              </a:xfrm>
              <a:custGeom>
                <a:avLst/>
                <a:gdLst/>
                <a:ahLst/>
                <a:cxnLst/>
                <a:rect l="l" t="t" r="r" b="b"/>
                <a:pathLst>
                  <a:path w="31682" h="4201" extrusionOk="0">
                    <a:moveTo>
                      <a:pt x="2100" y="1"/>
                    </a:moveTo>
                    <a:cubicBezTo>
                      <a:pt x="936" y="1"/>
                      <a:pt x="0" y="936"/>
                      <a:pt x="0" y="2101"/>
                    </a:cubicBezTo>
                    <a:cubicBezTo>
                      <a:pt x="0" y="3265"/>
                      <a:pt x="936" y="4200"/>
                      <a:pt x="2100" y="4200"/>
                    </a:cubicBezTo>
                    <a:lnTo>
                      <a:pt x="29582" y="4200"/>
                    </a:lnTo>
                    <a:cubicBezTo>
                      <a:pt x="30746" y="4200"/>
                      <a:pt x="31682" y="3265"/>
                      <a:pt x="31682" y="2101"/>
                    </a:cubicBezTo>
                    <a:cubicBezTo>
                      <a:pt x="31682" y="936"/>
                      <a:pt x="30746" y="1"/>
                      <a:pt x="295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7" name="Google Shape;3457;p89"/>
              <p:cNvSpPr/>
              <p:nvPr/>
            </p:nvSpPr>
            <p:spPr>
              <a:xfrm>
                <a:off x="978225" y="4170225"/>
                <a:ext cx="792050" cy="52525"/>
              </a:xfrm>
              <a:custGeom>
                <a:avLst/>
                <a:gdLst/>
                <a:ahLst/>
                <a:cxnLst/>
                <a:rect l="l" t="t" r="r" b="b"/>
                <a:pathLst>
                  <a:path w="31682" h="2101" extrusionOk="0">
                    <a:moveTo>
                      <a:pt x="0" y="1"/>
                    </a:moveTo>
                    <a:cubicBezTo>
                      <a:pt x="0" y="1165"/>
                      <a:pt x="936" y="2100"/>
                      <a:pt x="2100" y="2100"/>
                    </a:cubicBezTo>
                    <a:lnTo>
                      <a:pt x="29582" y="2100"/>
                    </a:lnTo>
                    <a:cubicBezTo>
                      <a:pt x="30746" y="2100"/>
                      <a:pt x="31682" y="1165"/>
                      <a:pt x="316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8" name="Google Shape;3458;p89"/>
              <p:cNvSpPr/>
              <p:nvPr/>
            </p:nvSpPr>
            <p:spPr>
              <a:xfrm>
                <a:off x="978225" y="2599275"/>
                <a:ext cx="792050" cy="105025"/>
              </a:xfrm>
              <a:custGeom>
                <a:avLst/>
                <a:gdLst/>
                <a:ahLst/>
                <a:cxnLst/>
                <a:rect l="l" t="t" r="r" b="b"/>
                <a:pathLst>
                  <a:path w="31682" h="4201" extrusionOk="0">
                    <a:moveTo>
                      <a:pt x="2100" y="1"/>
                    </a:moveTo>
                    <a:cubicBezTo>
                      <a:pt x="936" y="1"/>
                      <a:pt x="0" y="936"/>
                      <a:pt x="0" y="2100"/>
                    </a:cubicBezTo>
                    <a:cubicBezTo>
                      <a:pt x="0" y="3265"/>
                      <a:pt x="936" y="4200"/>
                      <a:pt x="2100" y="4200"/>
                    </a:cubicBezTo>
                    <a:lnTo>
                      <a:pt x="29582" y="4200"/>
                    </a:lnTo>
                    <a:cubicBezTo>
                      <a:pt x="30746" y="4200"/>
                      <a:pt x="31682" y="3265"/>
                      <a:pt x="31682" y="2100"/>
                    </a:cubicBezTo>
                    <a:cubicBezTo>
                      <a:pt x="31682" y="936"/>
                      <a:pt x="30746" y="1"/>
                      <a:pt x="295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9" name="Google Shape;3459;p89"/>
              <p:cNvSpPr/>
              <p:nvPr/>
            </p:nvSpPr>
            <p:spPr>
              <a:xfrm>
                <a:off x="978225" y="2599275"/>
                <a:ext cx="792050" cy="52525"/>
              </a:xfrm>
              <a:custGeom>
                <a:avLst/>
                <a:gdLst/>
                <a:ahLst/>
                <a:cxnLst/>
                <a:rect l="l" t="t" r="r" b="b"/>
                <a:pathLst>
                  <a:path w="31682" h="2101" extrusionOk="0">
                    <a:moveTo>
                      <a:pt x="2100" y="1"/>
                    </a:moveTo>
                    <a:cubicBezTo>
                      <a:pt x="936" y="1"/>
                      <a:pt x="0" y="936"/>
                      <a:pt x="0" y="2100"/>
                    </a:cubicBezTo>
                    <a:lnTo>
                      <a:pt x="31682" y="2100"/>
                    </a:lnTo>
                    <a:cubicBezTo>
                      <a:pt x="31682" y="936"/>
                      <a:pt x="30746" y="1"/>
                      <a:pt x="295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60" name="Google Shape;3460;p89"/>
          <p:cNvSpPr/>
          <p:nvPr/>
        </p:nvSpPr>
        <p:spPr>
          <a:xfrm>
            <a:off x="1033600" y="4145950"/>
            <a:ext cx="4720800" cy="434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3">
          <a:extLst>
            <a:ext uri="{FF2B5EF4-FFF2-40B4-BE49-F238E27FC236}">
              <a16:creationId xmlns:a16="http://schemas.microsoft.com/office/drawing/2014/main" id="{F266CD19-CCFF-2249-C581-FC6096D69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Google Shape;3074;p69">
            <a:extLst>
              <a:ext uri="{FF2B5EF4-FFF2-40B4-BE49-F238E27FC236}">
                <a16:creationId xmlns:a16="http://schemas.microsoft.com/office/drawing/2014/main" id="{9F08090D-F2E8-EA76-9077-C611F2FACCE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35990" y="1603029"/>
            <a:ext cx="4359000" cy="14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7104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8">
          <a:extLst>
            <a:ext uri="{FF2B5EF4-FFF2-40B4-BE49-F238E27FC236}">
              <a16:creationId xmlns:a16="http://schemas.microsoft.com/office/drawing/2014/main" id="{89F8CCD0-35CC-AD8A-415B-8A0394291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Google Shape;3079;p70">
            <a:extLst>
              <a:ext uri="{FF2B5EF4-FFF2-40B4-BE49-F238E27FC236}">
                <a16:creationId xmlns:a16="http://schemas.microsoft.com/office/drawing/2014/main" id="{59BED2B6-4B6A-21E7-926E-B057490697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85203" y="1166327"/>
            <a:ext cx="7538798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6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Previous Research Overview: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Builds on prior internship research with the Cumberland County Juvenile Probation Office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Key Findings: Youth from racially marginalized groups are disproportionally referred to juvenile probation and subject to harsher disciplinary actions</a:t>
            </a:r>
          </a:p>
          <a:p>
            <a:pPr>
              <a:buFont typeface="Wingdings" pitchFamily="2" charset="2"/>
              <a:buChar char="§"/>
            </a:pPr>
            <a:r>
              <a:rPr lang="en-US" sz="16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Current Study Focus: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Analyzes predictive patterns in juvenile referrals using socioeconomic factors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Examines associations between race and case characteristics among referred youth</a:t>
            </a:r>
          </a:p>
          <a:p>
            <a:pPr>
              <a:buFont typeface="Wingdings" pitchFamily="2" charset="2"/>
              <a:buChar char="§"/>
            </a:pPr>
            <a:r>
              <a:rPr lang="en-US" sz="16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Broader Goal: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Identify systematic patterns that may indicate structural bias within the juvenile justice system</a:t>
            </a:r>
          </a:p>
        </p:txBody>
      </p:sp>
      <p:sp>
        <p:nvSpPr>
          <p:cNvPr id="3080" name="Google Shape;3080;p70">
            <a:extLst>
              <a:ext uri="{FF2B5EF4-FFF2-40B4-BE49-F238E27FC236}">
                <a16:creationId xmlns:a16="http://schemas.microsoft.com/office/drawing/2014/main" id="{117787A9-71A6-2B0C-9893-FCD3BA92A6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6702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4876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Google Shape;3074;p69"/>
          <p:cNvSpPr txBox="1">
            <a:spLocks noGrp="1"/>
          </p:cNvSpPr>
          <p:nvPr>
            <p:ph type="ctrTitle"/>
          </p:nvPr>
        </p:nvSpPr>
        <p:spPr>
          <a:xfrm>
            <a:off x="1035990" y="1603029"/>
            <a:ext cx="4359000" cy="14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/>
              <a:t>Objectives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Google Shape;3079;p70"/>
          <p:cNvSpPr txBox="1">
            <a:spLocks noGrp="1"/>
          </p:cNvSpPr>
          <p:nvPr>
            <p:ph type="body" idx="1"/>
          </p:nvPr>
        </p:nvSpPr>
        <p:spPr>
          <a:xfrm>
            <a:off x="1000950" y="1282075"/>
            <a:ext cx="7142100" cy="3289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sz="1600" b="1" dirty="0">
                <a:solidFill>
                  <a:schemeClr val="accent1"/>
                </a:solidFill>
              </a:rPr>
              <a:t>Research Questions: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How do census tract-level characteristics such as racial composition and poverty levels relate to the number of juvenile probation referrals in Cumberland County?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Among referred juveniles, what demographic and case-related factors are most predictive of their race/ethnicity?</a:t>
            </a:r>
          </a:p>
          <a:p>
            <a:pPr>
              <a:buFont typeface="Wingdings" pitchFamily="2" charset="2"/>
              <a:buChar char="§"/>
            </a:pPr>
            <a:endParaRPr lang="en-US" dirty="0">
              <a:solidFill>
                <a:schemeClr val="bg1"/>
              </a:solidFill>
            </a:endParaRPr>
          </a:p>
          <a:p>
            <a:pPr marL="139700" indent="0">
              <a:buNone/>
            </a:pPr>
            <a:r>
              <a:rPr lang="en-US" sz="1600" b="1" dirty="0">
                <a:solidFill>
                  <a:schemeClr val="accent1"/>
                </a:solidFill>
              </a:rPr>
              <a:t>Objectives:</a:t>
            </a:r>
            <a:endParaRPr lang="en-US" sz="1600" b="1" i="0" dirty="0">
              <a:solidFill>
                <a:schemeClr val="accent1"/>
              </a:solidFill>
              <a:effectLst/>
            </a:endParaRPr>
          </a:p>
          <a:p>
            <a:pPr>
              <a:buFont typeface="Wingdings" pitchFamily="2" charset="2"/>
              <a:buChar char="§"/>
            </a:pPr>
            <a:r>
              <a:rPr lang="en-US" b="0" i="0" dirty="0">
                <a:solidFill>
                  <a:schemeClr val="bg1"/>
                </a:solidFill>
                <a:effectLst/>
              </a:rPr>
              <a:t>Estimate </a:t>
            </a:r>
            <a:r>
              <a:rPr lang="en-US" dirty="0">
                <a:solidFill>
                  <a:schemeClr val="bg1"/>
                </a:solidFill>
              </a:rPr>
              <a:t>annual</a:t>
            </a:r>
            <a:r>
              <a:rPr lang="en-US" b="0" i="0" dirty="0">
                <a:solidFill>
                  <a:schemeClr val="bg1"/>
                </a:solidFill>
                <a:effectLst/>
              </a:rPr>
              <a:t> juvenile referral counts at the census-tract level in Cumberland County using socioeconomic </a:t>
            </a:r>
            <a:r>
              <a:rPr lang="en-US" dirty="0">
                <a:solidFill>
                  <a:schemeClr val="bg1"/>
                </a:solidFill>
              </a:rPr>
              <a:t>characteristics </a:t>
            </a:r>
            <a:r>
              <a:rPr lang="en-US" b="0" i="0" dirty="0">
                <a:solidFill>
                  <a:schemeClr val="bg1"/>
                </a:solidFill>
                <a:effectLst/>
              </a:rPr>
              <a:t>to understand key drivers of juvenile justice involvement.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Predict the race of referred juveniles to identify demographic and case-related factors most strongly correlated with race in the juvenile justice system.</a:t>
            </a:r>
          </a:p>
        </p:txBody>
      </p:sp>
      <p:sp>
        <p:nvSpPr>
          <p:cNvPr id="3080" name="Google Shape;3080;p7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Objectives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5" name="Google Shape;3085;p71"/>
          <p:cNvSpPr txBox="1">
            <a:spLocks noGrp="1"/>
          </p:cNvSpPr>
          <p:nvPr>
            <p:ph type="ctrTitle"/>
          </p:nvPr>
        </p:nvSpPr>
        <p:spPr>
          <a:xfrm>
            <a:off x="1035990" y="1603029"/>
            <a:ext cx="4359000" cy="14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/>
              <a:t>Our Dataset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0" name="Google Shape;3090;p72"/>
          <p:cNvSpPr txBox="1">
            <a:spLocks noGrp="1"/>
          </p:cNvSpPr>
          <p:nvPr>
            <p:ph type="body" idx="1"/>
          </p:nvPr>
        </p:nvSpPr>
        <p:spPr>
          <a:xfrm>
            <a:off x="560651" y="1462688"/>
            <a:ext cx="4966753" cy="30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 b="1" dirty="0">
                <a:solidFill>
                  <a:schemeClr val="accent1"/>
                </a:solidFill>
              </a:rPr>
              <a:t>Pennsylvania Case Management System (2021-2022):</a:t>
            </a:r>
            <a:endParaRPr sz="1400" b="1" dirty="0">
              <a:solidFill>
                <a:schemeClr val="accent1"/>
              </a:solidFill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200"/>
              <a:buFont typeface="Wingdings" pitchFamily="2" charset="2"/>
              <a:buChar char="§"/>
            </a:pPr>
            <a:r>
              <a:rPr lang="en-US" dirty="0"/>
              <a:t>Case </a:t>
            </a:r>
            <a:r>
              <a:rPr lang="en" dirty="0"/>
              <a:t>records of all juvenile referrals in </a:t>
            </a:r>
            <a:r>
              <a:rPr lang="en-US" dirty="0"/>
              <a:t>C</a:t>
            </a:r>
            <a:r>
              <a:rPr lang="en" dirty="0"/>
              <a:t>umberland County including demographics, charges, and dispositions</a:t>
            </a: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200"/>
              <a:buFont typeface="Wingdings" pitchFamily="2" charset="2"/>
              <a:buChar char="§"/>
            </a:pPr>
            <a:r>
              <a:rPr lang="en" dirty="0"/>
              <a:t>2,319 referrals, 1,306 juveniles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sz="1400" b="1" dirty="0">
                <a:solidFill>
                  <a:schemeClr val="accent1"/>
                </a:solidFill>
              </a:rPr>
              <a:t>US Census – ACS (2021-2022):</a:t>
            </a: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200"/>
              <a:buFont typeface="Wingdings" pitchFamily="2" charset="2"/>
              <a:buChar char="§"/>
            </a:pPr>
            <a:r>
              <a:rPr lang="en" dirty="0"/>
              <a:t>Datasets: Demographic &amp; Housing Estimates, Selected Economic Characteristics, Selected Social Characteristics</a:t>
            </a:r>
          </a:p>
          <a:p>
            <a:pPr lvl="1">
              <a:buFont typeface="Wingdings" pitchFamily="2" charset="2"/>
              <a:buChar char="§"/>
            </a:pPr>
            <a:r>
              <a:rPr lang="en" dirty="0"/>
              <a:t>Data collected on the census tract level in Cumberland County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 b="1" dirty="0">
                <a:solidFill>
                  <a:schemeClr val="accent1"/>
                </a:solidFill>
              </a:rPr>
              <a:t>Limitations:</a:t>
            </a:r>
            <a:endParaRPr sz="1400" b="1" dirty="0">
              <a:solidFill>
                <a:schemeClr val="accent1"/>
              </a:solidFill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200"/>
              <a:buFont typeface="Wingdings" pitchFamily="2" charset="2"/>
              <a:buChar char="§"/>
            </a:pPr>
            <a:r>
              <a:rPr lang="en" dirty="0"/>
              <a:t>2,719 expunged cases</a:t>
            </a:r>
            <a:endParaRPr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200"/>
              <a:buFont typeface="Wingdings" pitchFamily="2" charset="2"/>
              <a:buChar char="§"/>
            </a:pPr>
            <a:r>
              <a:rPr lang="en" dirty="0"/>
              <a:t>Small sample sizes when analyzing individual census tracts</a:t>
            </a:r>
            <a:endParaRPr dirty="0"/>
          </a:p>
        </p:txBody>
      </p:sp>
      <p:sp>
        <p:nvSpPr>
          <p:cNvPr id="3091" name="Google Shape;3091;p7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Dataset</a:t>
            </a:r>
            <a:endParaRPr/>
          </a:p>
        </p:txBody>
      </p:sp>
      <p:grpSp>
        <p:nvGrpSpPr>
          <p:cNvPr id="3092" name="Google Shape;3092;p72"/>
          <p:cNvGrpSpPr/>
          <p:nvPr/>
        </p:nvGrpSpPr>
        <p:grpSpPr>
          <a:xfrm>
            <a:off x="5795378" y="3227634"/>
            <a:ext cx="2243303" cy="821277"/>
            <a:chOff x="3273725" y="3789375"/>
            <a:chExt cx="1738725" cy="636550"/>
          </a:xfrm>
        </p:grpSpPr>
        <p:sp>
          <p:nvSpPr>
            <p:cNvPr id="3093" name="Google Shape;3093;p72"/>
            <p:cNvSpPr/>
            <p:nvPr/>
          </p:nvSpPr>
          <p:spPr>
            <a:xfrm>
              <a:off x="3273725" y="4335575"/>
              <a:ext cx="1738725" cy="90350"/>
            </a:xfrm>
            <a:custGeom>
              <a:avLst/>
              <a:gdLst/>
              <a:ahLst/>
              <a:cxnLst/>
              <a:rect l="l" t="t" r="r" b="b"/>
              <a:pathLst>
                <a:path w="69549" h="3614" extrusionOk="0">
                  <a:moveTo>
                    <a:pt x="34775" y="0"/>
                  </a:moveTo>
                  <a:cubicBezTo>
                    <a:pt x="15568" y="0"/>
                    <a:pt x="0" y="812"/>
                    <a:pt x="0" y="1802"/>
                  </a:cubicBezTo>
                  <a:cubicBezTo>
                    <a:pt x="0" y="2802"/>
                    <a:pt x="15568" y="3613"/>
                    <a:pt x="34775" y="3613"/>
                  </a:cubicBezTo>
                  <a:cubicBezTo>
                    <a:pt x="53982" y="3613"/>
                    <a:pt x="69549" y="2802"/>
                    <a:pt x="69549" y="1802"/>
                  </a:cubicBezTo>
                  <a:cubicBezTo>
                    <a:pt x="69549" y="812"/>
                    <a:pt x="53982" y="0"/>
                    <a:pt x="34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72"/>
            <p:cNvSpPr/>
            <p:nvPr/>
          </p:nvSpPr>
          <p:spPr>
            <a:xfrm>
              <a:off x="3427375" y="4089575"/>
              <a:ext cx="811850" cy="300450"/>
            </a:xfrm>
            <a:custGeom>
              <a:avLst/>
              <a:gdLst/>
              <a:ahLst/>
              <a:cxnLst/>
              <a:rect l="l" t="t" r="r" b="b"/>
              <a:pathLst>
                <a:path w="32474" h="12018" extrusionOk="0">
                  <a:moveTo>
                    <a:pt x="1402" y="1"/>
                  </a:moveTo>
                  <a:cubicBezTo>
                    <a:pt x="1" y="4006"/>
                    <a:pt x="1" y="8012"/>
                    <a:pt x="1402" y="12017"/>
                  </a:cubicBezTo>
                  <a:lnTo>
                    <a:pt x="32474" y="12017"/>
                  </a:lnTo>
                  <a:lnTo>
                    <a:pt x="324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72"/>
            <p:cNvSpPr/>
            <p:nvPr/>
          </p:nvSpPr>
          <p:spPr>
            <a:xfrm>
              <a:off x="3427375" y="4089575"/>
              <a:ext cx="79875" cy="300450"/>
            </a:xfrm>
            <a:custGeom>
              <a:avLst/>
              <a:gdLst/>
              <a:ahLst/>
              <a:cxnLst/>
              <a:rect l="l" t="t" r="r" b="b"/>
              <a:pathLst>
                <a:path w="3195" h="12018" extrusionOk="0">
                  <a:moveTo>
                    <a:pt x="1402" y="1"/>
                  </a:moveTo>
                  <a:cubicBezTo>
                    <a:pt x="1" y="4006"/>
                    <a:pt x="1" y="8012"/>
                    <a:pt x="1402" y="12017"/>
                  </a:cubicBezTo>
                  <a:lnTo>
                    <a:pt x="3088" y="12017"/>
                  </a:lnTo>
                  <a:cubicBezTo>
                    <a:pt x="1848" y="8012"/>
                    <a:pt x="1883" y="4006"/>
                    <a:pt x="3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72"/>
            <p:cNvSpPr/>
            <p:nvPr/>
          </p:nvSpPr>
          <p:spPr>
            <a:xfrm>
              <a:off x="3492725" y="4089575"/>
              <a:ext cx="46200" cy="300450"/>
            </a:xfrm>
            <a:custGeom>
              <a:avLst/>
              <a:gdLst/>
              <a:ahLst/>
              <a:cxnLst/>
              <a:rect l="l" t="t" r="r" b="b"/>
              <a:pathLst>
                <a:path w="1848" h="12018" extrusionOk="0">
                  <a:moveTo>
                    <a:pt x="1393" y="1"/>
                  </a:moveTo>
                  <a:cubicBezTo>
                    <a:pt x="1" y="4006"/>
                    <a:pt x="1" y="8012"/>
                    <a:pt x="1393" y="12017"/>
                  </a:cubicBezTo>
                  <a:lnTo>
                    <a:pt x="1847" y="12017"/>
                  </a:lnTo>
                  <a:cubicBezTo>
                    <a:pt x="509" y="8012"/>
                    <a:pt x="491" y="4006"/>
                    <a:pt x="18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72"/>
            <p:cNvSpPr/>
            <p:nvPr/>
          </p:nvSpPr>
          <p:spPr>
            <a:xfrm>
              <a:off x="4076400" y="4089575"/>
              <a:ext cx="45950" cy="300450"/>
            </a:xfrm>
            <a:custGeom>
              <a:avLst/>
              <a:gdLst/>
              <a:ahLst/>
              <a:cxnLst/>
              <a:rect l="l" t="t" r="r" b="b"/>
              <a:pathLst>
                <a:path w="1838" h="12018" extrusionOk="0">
                  <a:moveTo>
                    <a:pt x="1392" y="1"/>
                  </a:moveTo>
                  <a:cubicBezTo>
                    <a:pt x="0" y="4006"/>
                    <a:pt x="0" y="8012"/>
                    <a:pt x="1392" y="12017"/>
                  </a:cubicBezTo>
                  <a:lnTo>
                    <a:pt x="1838" y="12017"/>
                  </a:lnTo>
                  <a:cubicBezTo>
                    <a:pt x="500" y="8012"/>
                    <a:pt x="491" y="4006"/>
                    <a:pt x="18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72"/>
            <p:cNvSpPr/>
            <p:nvPr/>
          </p:nvSpPr>
          <p:spPr>
            <a:xfrm>
              <a:off x="4187025" y="4357200"/>
              <a:ext cx="650575" cy="32825"/>
            </a:xfrm>
            <a:custGeom>
              <a:avLst/>
              <a:gdLst/>
              <a:ahLst/>
              <a:cxnLst/>
              <a:rect l="l" t="t" r="r" b="b"/>
              <a:pathLst>
                <a:path w="26023" h="1313" extrusionOk="0">
                  <a:moveTo>
                    <a:pt x="0" y="1"/>
                  </a:moveTo>
                  <a:lnTo>
                    <a:pt x="0" y="1312"/>
                  </a:lnTo>
                  <a:lnTo>
                    <a:pt x="26023" y="1312"/>
                  </a:lnTo>
                  <a:lnTo>
                    <a:pt x="26023" y="1"/>
                  </a:lnTo>
                  <a:close/>
                </a:path>
              </a:pathLst>
            </a:custGeom>
            <a:solidFill>
              <a:srgbClr val="FF95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72"/>
            <p:cNvSpPr/>
            <p:nvPr/>
          </p:nvSpPr>
          <p:spPr>
            <a:xfrm>
              <a:off x="4196825" y="4122350"/>
              <a:ext cx="619150" cy="234875"/>
            </a:xfrm>
            <a:custGeom>
              <a:avLst/>
              <a:gdLst/>
              <a:ahLst/>
              <a:cxnLst/>
              <a:rect l="l" t="t" r="r" b="b"/>
              <a:pathLst>
                <a:path w="24766" h="9395" extrusionOk="0">
                  <a:moveTo>
                    <a:pt x="1062" y="1"/>
                  </a:moveTo>
                  <a:cubicBezTo>
                    <a:pt x="1" y="3132"/>
                    <a:pt x="1" y="6263"/>
                    <a:pt x="1062" y="9395"/>
                  </a:cubicBezTo>
                  <a:lnTo>
                    <a:pt x="24765" y="9395"/>
                  </a:lnTo>
                  <a:cubicBezTo>
                    <a:pt x="24578" y="8904"/>
                    <a:pt x="24426" y="8405"/>
                    <a:pt x="24301" y="7905"/>
                  </a:cubicBezTo>
                  <a:cubicBezTo>
                    <a:pt x="24293" y="7851"/>
                    <a:pt x="24275" y="7789"/>
                    <a:pt x="24266" y="7735"/>
                  </a:cubicBezTo>
                  <a:cubicBezTo>
                    <a:pt x="24150" y="7272"/>
                    <a:pt x="24070" y="6808"/>
                    <a:pt x="24007" y="6344"/>
                  </a:cubicBezTo>
                  <a:cubicBezTo>
                    <a:pt x="23998" y="6290"/>
                    <a:pt x="23989" y="6237"/>
                    <a:pt x="23989" y="6174"/>
                  </a:cubicBezTo>
                  <a:cubicBezTo>
                    <a:pt x="23927" y="5710"/>
                    <a:pt x="23900" y="5246"/>
                    <a:pt x="23900" y="4783"/>
                  </a:cubicBezTo>
                  <a:cubicBezTo>
                    <a:pt x="23900" y="4729"/>
                    <a:pt x="23900" y="4676"/>
                    <a:pt x="23900" y="4613"/>
                  </a:cubicBezTo>
                  <a:cubicBezTo>
                    <a:pt x="23900" y="4149"/>
                    <a:pt x="23927" y="3685"/>
                    <a:pt x="23989" y="3221"/>
                  </a:cubicBezTo>
                  <a:cubicBezTo>
                    <a:pt x="23989" y="3168"/>
                    <a:pt x="23998" y="3114"/>
                    <a:pt x="24007" y="3052"/>
                  </a:cubicBezTo>
                  <a:cubicBezTo>
                    <a:pt x="24070" y="2588"/>
                    <a:pt x="24150" y="2124"/>
                    <a:pt x="24266" y="1660"/>
                  </a:cubicBezTo>
                  <a:cubicBezTo>
                    <a:pt x="24275" y="1607"/>
                    <a:pt x="24293" y="1544"/>
                    <a:pt x="24301" y="1491"/>
                  </a:cubicBezTo>
                  <a:cubicBezTo>
                    <a:pt x="24426" y="991"/>
                    <a:pt x="24578" y="492"/>
                    <a:pt x="247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72"/>
            <p:cNvSpPr/>
            <p:nvPr/>
          </p:nvSpPr>
          <p:spPr>
            <a:xfrm>
              <a:off x="4223375" y="4122350"/>
              <a:ext cx="592600" cy="234875"/>
            </a:xfrm>
            <a:custGeom>
              <a:avLst/>
              <a:gdLst/>
              <a:ahLst/>
              <a:cxnLst/>
              <a:rect l="l" t="t" r="r" b="b"/>
              <a:pathLst>
                <a:path w="23704" h="9395" extrusionOk="0">
                  <a:moveTo>
                    <a:pt x="0" y="1"/>
                  </a:moveTo>
                  <a:cubicBezTo>
                    <a:pt x="0" y="1"/>
                    <a:pt x="13301" y="3141"/>
                    <a:pt x="20019" y="9395"/>
                  </a:cubicBezTo>
                  <a:lnTo>
                    <a:pt x="23703" y="9395"/>
                  </a:lnTo>
                  <a:cubicBezTo>
                    <a:pt x="23516" y="8904"/>
                    <a:pt x="23364" y="8405"/>
                    <a:pt x="23239" y="7905"/>
                  </a:cubicBezTo>
                  <a:cubicBezTo>
                    <a:pt x="23231" y="7851"/>
                    <a:pt x="23213" y="7789"/>
                    <a:pt x="23204" y="7735"/>
                  </a:cubicBezTo>
                  <a:cubicBezTo>
                    <a:pt x="23088" y="7272"/>
                    <a:pt x="23008" y="6808"/>
                    <a:pt x="22945" y="6344"/>
                  </a:cubicBezTo>
                  <a:cubicBezTo>
                    <a:pt x="22936" y="6290"/>
                    <a:pt x="22927" y="6237"/>
                    <a:pt x="22927" y="6174"/>
                  </a:cubicBezTo>
                  <a:cubicBezTo>
                    <a:pt x="22865" y="5710"/>
                    <a:pt x="22838" y="5246"/>
                    <a:pt x="22838" y="4783"/>
                  </a:cubicBezTo>
                  <a:cubicBezTo>
                    <a:pt x="22838" y="4729"/>
                    <a:pt x="22838" y="4676"/>
                    <a:pt x="22838" y="4613"/>
                  </a:cubicBezTo>
                  <a:cubicBezTo>
                    <a:pt x="22838" y="4149"/>
                    <a:pt x="22865" y="3685"/>
                    <a:pt x="22927" y="3221"/>
                  </a:cubicBezTo>
                  <a:cubicBezTo>
                    <a:pt x="22927" y="3168"/>
                    <a:pt x="22936" y="3114"/>
                    <a:pt x="22945" y="3052"/>
                  </a:cubicBezTo>
                  <a:cubicBezTo>
                    <a:pt x="23008" y="2588"/>
                    <a:pt x="23088" y="2124"/>
                    <a:pt x="23204" y="1660"/>
                  </a:cubicBezTo>
                  <a:cubicBezTo>
                    <a:pt x="23213" y="1607"/>
                    <a:pt x="23231" y="1544"/>
                    <a:pt x="23239" y="1491"/>
                  </a:cubicBezTo>
                  <a:cubicBezTo>
                    <a:pt x="23364" y="991"/>
                    <a:pt x="23516" y="492"/>
                    <a:pt x="237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72"/>
            <p:cNvSpPr/>
            <p:nvPr/>
          </p:nvSpPr>
          <p:spPr>
            <a:xfrm>
              <a:off x="3591525" y="4169650"/>
              <a:ext cx="91250" cy="146100"/>
            </a:xfrm>
            <a:custGeom>
              <a:avLst/>
              <a:gdLst/>
              <a:ahLst/>
              <a:cxnLst/>
              <a:rect l="l" t="t" r="r" b="b"/>
              <a:pathLst>
                <a:path w="3650" h="5844" extrusionOk="0">
                  <a:moveTo>
                    <a:pt x="1" y="0"/>
                  </a:moveTo>
                  <a:lnTo>
                    <a:pt x="1" y="5843"/>
                  </a:lnTo>
                  <a:lnTo>
                    <a:pt x="3650" y="5843"/>
                  </a:lnTo>
                  <a:lnTo>
                    <a:pt x="3650" y="4737"/>
                  </a:lnTo>
                  <a:lnTo>
                    <a:pt x="1330" y="4737"/>
                  </a:lnTo>
                  <a:lnTo>
                    <a:pt x="13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72"/>
            <p:cNvSpPr/>
            <p:nvPr/>
          </p:nvSpPr>
          <p:spPr>
            <a:xfrm>
              <a:off x="3693000" y="4169650"/>
              <a:ext cx="133400" cy="146100"/>
            </a:xfrm>
            <a:custGeom>
              <a:avLst/>
              <a:gdLst/>
              <a:ahLst/>
              <a:cxnLst/>
              <a:rect l="l" t="t" r="r" b="b"/>
              <a:pathLst>
                <a:path w="5336" h="5844" extrusionOk="0">
                  <a:moveTo>
                    <a:pt x="2606" y="990"/>
                  </a:moveTo>
                  <a:cubicBezTo>
                    <a:pt x="2695" y="1338"/>
                    <a:pt x="2802" y="1775"/>
                    <a:pt x="2900" y="2123"/>
                  </a:cubicBezTo>
                  <a:lnTo>
                    <a:pt x="3266" y="3354"/>
                  </a:lnTo>
                  <a:lnTo>
                    <a:pt x="1972" y="3354"/>
                  </a:lnTo>
                  <a:lnTo>
                    <a:pt x="2320" y="2123"/>
                  </a:lnTo>
                  <a:cubicBezTo>
                    <a:pt x="2419" y="1784"/>
                    <a:pt x="2508" y="1338"/>
                    <a:pt x="2588" y="990"/>
                  </a:cubicBezTo>
                  <a:close/>
                  <a:moveTo>
                    <a:pt x="1785" y="0"/>
                  </a:moveTo>
                  <a:lnTo>
                    <a:pt x="1" y="5843"/>
                  </a:lnTo>
                  <a:lnTo>
                    <a:pt x="1366" y="5843"/>
                  </a:lnTo>
                  <a:lnTo>
                    <a:pt x="1785" y="4345"/>
                  </a:lnTo>
                  <a:lnTo>
                    <a:pt x="3462" y="4345"/>
                  </a:lnTo>
                  <a:lnTo>
                    <a:pt x="3908" y="5843"/>
                  </a:lnTo>
                  <a:lnTo>
                    <a:pt x="5336" y="5843"/>
                  </a:lnTo>
                  <a:lnTo>
                    <a:pt x="35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72"/>
            <p:cNvSpPr/>
            <p:nvPr/>
          </p:nvSpPr>
          <p:spPr>
            <a:xfrm>
              <a:off x="3821925" y="4169650"/>
              <a:ext cx="186475" cy="146100"/>
            </a:xfrm>
            <a:custGeom>
              <a:avLst/>
              <a:gdLst/>
              <a:ahLst/>
              <a:cxnLst/>
              <a:rect l="l" t="t" r="r" b="b"/>
              <a:pathLst>
                <a:path w="7459" h="5844" extrusionOk="0">
                  <a:moveTo>
                    <a:pt x="0" y="0"/>
                  </a:moveTo>
                  <a:lnTo>
                    <a:pt x="1392" y="5843"/>
                  </a:lnTo>
                  <a:lnTo>
                    <a:pt x="2837" y="5843"/>
                  </a:lnTo>
                  <a:lnTo>
                    <a:pt x="3390" y="3337"/>
                  </a:lnTo>
                  <a:cubicBezTo>
                    <a:pt x="3533" y="2739"/>
                    <a:pt x="3622" y="2186"/>
                    <a:pt x="3729" y="1526"/>
                  </a:cubicBezTo>
                  <a:lnTo>
                    <a:pt x="3747" y="1526"/>
                  </a:lnTo>
                  <a:cubicBezTo>
                    <a:pt x="3818" y="2195"/>
                    <a:pt x="3917" y="2739"/>
                    <a:pt x="4024" y="3337"/>
                  </a:cubicBezTo>
                  <a:lnTo>
                    <a:pt x="4523" y="5843"/>
                  </a:lnTo>
                  <a:lnTo>
                    <a:pt x="5951" y="5843"/>
                  </a:lnTo>
                  <a:lnTo>
                    <a:pt x="7458" y="0"/>
                  </a:lnTo>
                  <a:lnTo>
                    <a:pt x="6111" y="0"/>
                  </a:lnTo>
                  <a:lnTo>
                    <a:pt x="5638" y="2400"/>
                  </a:lnTo>
                  <a:cubicBezTo>
                    <a:pt x="5513" y="3087"/>
                    <a:pt x="5389" y="3774"/>
                    <a:pt x="5299" y="4425"/>
                  </a:cubicBezTo>
                  <a:lnTo>
                    <a:pt x="5282" y="4425"/>
                  </a:lnTo>
                  <a:cubicBezTo>
                    <a:pt x="5192" y="3774"/>
                    <a:pt x="5103" y="3149"/>
                    <a:pt x="4969" y="2462"/>
                  </a:cubicBezTo>
                  <a:lnTo>
                    <a:pt x="4505" y="0"/>
                  </a:lnTo>
                  <a:lnTo>
                    <a:pt x="3096" y="0"/>
                  </a:lnTo>
                  <a:lnTo>
                    <a:pt x="2605" y="2400"/>
                  </a:lnTo>
                  <a:cubicBezTo>
                    <a:pt x="2454" y="3114"/>
                    <a:pt x="2320" y="3818"/>
                    <a:pt x="2222" y="4452"/>
                  </a:cubicBezTo>
                  <a:lnTo>
                    <a:pt x="2204" y="4452"/>
                  </a:lnTo>
                  <a:cubicBezTo>
                    <a:pt x="2106" y="3863"/>
                    <a:pt x="1990" y="3105"/>
                    <a:pt x="1856" y="2418"/>
                  </a:cubicBezTo>
                  <a:lnTo>
                    <a:pt x="1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72"/>
            <p:cNvSpPr/>
            <p:nvPr/>
          </p:nvSpPr>
          <p:spPr>
            <a:xfrm>
              <a:off x="4148425" y="4089575"/>
              <a:ext cx="689175" cy="300450"/>
            </a:xfrm>
            <a:custGeom>
              <a:avLst/>
              <a:gdLst/>
              <a:ahLst/>
              <a:cxnLst/>
              <a:rect l="l" t="t" r="r" b="b"/>
              <a:pathLst>
                <a:path w="27567" h="12018" extrusionOk="0">
                  <a:moveTo>
                    <a:pt x="1803" y="1"/>
                  </a:moveTo>
                  <a:cubicBezTo>
                    <a:pt x="1803" y="1"/>
                    <a:pt x="215" y="2159"/>
                    <a:pt x="108" y="5835"/>
                  </a:cubicBezTo>
                  <a:cubicBezTo>
                    <a:pt x="1" y="9510"/>
                    <a:pt x="1044" y="12017"/>
                    <a:pt x="1044" y="12017"/>
                  </a:cubicBezTo>
                  <a:lnTo>
                    <a:pt x="27567" y="12017"/>
                  </a:lnTo>
                  <a:lnTo>
                    <a:pt x="27567" y="10706"/>
                  </a:lnTo>
                  <a:lnTo>
                    <a:pt x="2998" y="10706"/>
                  </a:lnTo>
                  <a:cubicBezTo>
                    <a:pt x="2998" y="10706"/>
                    <a:pt x="2115" y="7976"/>
                    <a:pt x="2195" y="5799"/>
                  </a:cubicBezTo>
                  <a:cubicBezTo>
                    <a:pt x="2284" y="3622"/>
                    <a:pt x="2704" y="1740"/>
                    <a:pt x="2998" y="1312"/>
                  </a:cubicBezTo>
                  <a:lnTo>
                    <a:pt x="27567" y="1312"/>
                  </a:lnTo>
                  <a:lnTo>
                    <a:pt x="275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72"/>
            <p:cNvSpPr/>
            <p:nvPr/>
          </p:nvSpPr>
          <p:spPr>
            <a:xfrm>
              <a:off x="4113650" y="4089575"/>
              <a:ext cx="79850" cy="300450"/>
            </a:xfrm>
            <a:custGeom>
              <a:avLst/>
              <a:gdLst/>
              <a:ahLst/>
              <a:cxnLst/>
              <a:rect l="l" t="t" r="r" b="b"/>
              <a:pathLst>
                <a:path w="3194" h="12018" extrusionOk="0">
                  <a:moveTo>
                    <a:pt x="1392" y="1"/>
                  </a:moveTo>
                  <a:cubicBezTo>
                    <a:pt x="0" y="4006"/>
                    <a:pt x="0" y="8012"/>
                    <a:pt x="1392" y="12017"/>
                  </a:cubicBezTo>
                  <a:lnTo>
                    <a:pt x="3078" y="12017"/>
                  </a:lnTo>
                  <a:cubicBezTo>
                    <a:pt x="1847" y="8012"/>
                    <a:pt x="1882" y="4006"/>
                    <a:pt x="31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72"/>
            <p:cNvSpPr/>
            <p:nvPr/>
          </p:nvSpPr>
          <p:spPr>
            <a:xfrm>
              <a:off x="3602250" y="3789375"/>
              <a:ext cx="811825" cy="300225"/>
            </a:xfrm>
            <a:custGeom>
              <a:avLst/>
              <a:gdLst/>
              <a:ahLst/>
              <a:cxnLst/>
              <a:rect l="l" t="t" r="r" b="b"/>
              <a:pathLst>
                <a:path w="32473" h="12009" extrusionOk="0">
                  <a:moveTo>
                    <a:pt x="1392" y="1"/>
                  </a:moveTo>
                  <a:cubicBezTo>
                    <a:pt x="0" y="4006"/>
                    <a:pt x="0" y="8003"/>
                    <a:pt x="1392" y="12009"/>
                  </a:cubicBezTo>
                  <a:lnTo>
                    <a:pt x="32473" y="12009"/>
                  </a:lnTo>
                  <a:lnTo>
                    <a:pt x="324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72"/>
            <p:cNvSpPr/>
            <p:nvPr/>
          </p:nvSpPr>
          <p:spPr>
            <a:xfrm>
              <a:off x="3602250" y="3789375"/>
              <a:ext cx="79850" cy="300225"/>
            </a:xfrm>
            <a:custGeom>
              <a:avLst/>
              <a:gdLst/>
              <a:ahLst/>
              <a:cxnLst/>
              <a:rect l="l" t="t" r="r" b="b"/>
              <a:pathLst>
                <a:path w="3194" h="12009" extrusionOk="0">
                  <a:moveTo>
                    <a:pt x="1392" y="1"/>
                  </a:moveTo>
                  <a:cubicBezTo>
                    <a:pt x="0" y="4006"/>
                    <a:pt x="0" y="8003"/>
                    <a:pt x="1392" y="12009"/>
                  </a:cubicBezTo>
                  <a:lnTo>
                    <a:pt x="3087" y="12009"/>
                  </a:lnTo>
                  <a:cubicBezTo>
                    <a:pt x="1847" y="8003"/>
                    <a:pt x="1882" y="4006"/>
                    <a:pt x="31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72"/>
            <p:cNvSpPr/>
            <p:nvPr/>
          </p:nvSpPr>
          <p:spPr>
            <a:xfrm>
              <a:off x="4371675" y="3821950"/>
              <a:ext cx="619150" cy="235100"/>
            </a:xfrm>
            <a:custGeom>
              <a:avLst/>
              <a:gdLst/>
              <a:ahLst/>
              <a:cxnLst/>
              <a:rect l="l" t="t" r="r" b="b"/>
              <a:pathLst>
                <a:path w="24766" h="9404" extrusionOk="0">
                  <a:moveTo>
                    <a:pt x="1062" y="0"/>
                  </a:moveTo>
                  <a:cubicBezTo>
                    <a:pt x="1" y="3132"/>
                    <a:pt x="1" y="6272"/>
                    <a:pt x="1062" y="9403"/>
                  </a:cubicBezTo>
                  <a:lnTo>
                    <a:pt x="24765" y="9403"/>
                  </a:lnTo>
                  <a:cubicBezTo>
                    <a:pt x="24578" y="8904"/>
                    <a:pt x="24426" y="8404"/>
                    <a:pt x="24302" y="7904"/>
                  </a:cubicBezTo>
                  <a:cubicBezTo>
                    <a:pt x="24284" y="7851"/>
                    <a:pt x="24275" y="7797"/>
                    <a:pt x="24266" y="7744"/>
                  </a:cubicBezTo>
                  <a:cubicBezTo>
                    <a:pt x="24150" y="7280"/>
                    <a:pt x="24061" y="6816"/>
                    <a:pt x="24007" y="6343"/>
                  </a:cubicBezTo>
                  <a:cubicBezTo>
                    <a:pt x="23998" y="6290"/>
                    <a:pt x="23989" y="6236"/>
                    <a:pt x="23989" y="6183"/>
                  </a:cubicBezTo>
                  <a:cubicBezTo>
                    <a:pt x="23927" y="5719"/>
                    <a:pt x="23900" y="5255"/>
                    <a:pt x="23900" y="4782"/>
                  </a:cubicBezTo>
                  <a:cubicBezTo>
                    <a:pt x="23900" y="4728"/>
                    <a:pt x="23900" y="4675"/>
                    <a:pt x="23900" y="4621"/>
                  </a:cubicBezTo>
                  <a:cubicBezTo>
                    <a:pt x="23900" y="4158"/>
                    <a:pt x="23927" y="3685"/>
                    <a:pt x="23989" y="3221"/>
                  </a:cubicBezTo>
                  <a:cubicBezTo>
                    <a:pt x="23989" y="3167"/>
                    <a:pt x="23998" y="3114"/>
                    <a:pt x="24007" y="3060"/>
                  </a:cubicBezTo>
                  <a:cubicBezTo>
                    <a:pt x="24061" y="2587"/>
                    <a:pt x="24150" y="2124"/>
                    <a:pt x="24266" y="1660"/>
                  </a:cubicBezTo>
                  <a:cubicBezTo>
                    <a:pt x="24275" y="1606"/>
                    <a:pt x="24284" y="1553"/>
                    <a:pt x="24302" y="1499"/>
                  </a:cubicBezTo>
                  <a:cubicBezTo>
                    <a:pt x="24426" y="1000"/>
                    <a:pt x="24578" y="500"/>
                    <a:pt x="247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72"/>
            <p:cNvSpPr/>
            <p:nvPr/>
          </p:nvSpPr>
          <p:spPr>
            <a:xfrm>
              <a:off x="4398225" y="3821950"/>
              <a:ext cx="592600" cy="235100"/>
            </a:xfrm>
            <a:custGeom>
              <a:avLst/>
              <a:gdLst/>
              <a:ahLst/>
              <a:cxnLst/>
              <a:rect l="l" t="t" r="r" b="b"/>
              <a:pathLst>
                <a:path w="23704" h="9404" extrusionOk="0">
                  <a:moveTo>
                    <a:pt x="0" y="0"/>
                  </a:moveTo>
                  <a:cubicBezTo>
                    <a:pt x="0" y="0"/>
                    <a:pt x="13302" y="3141"/>
                    <a:pt x="20019" y="9403"/>
                  </a:cubicBezTo>
                  <a:lnTo>
                    <a:pt x="23703" y="9403"/>
                  </a:lnTo>
                  <a:cubicBezTo>
                    <a:pt x="23516" y="8904"/>
                    <a:pt x="23364" y="8404"/>
                    <a:pt x="23240" y="7904"/>
                  </a:cubicBezTo>
                  <a:cubicBezTo>
                    <a:pt x="23222" y="7851"/>
                    <a:pt x="23213" y="7797"/>
                    <a:pt x="23204" y="7744"/>
                  </a:cubicBezTo>
                  <a:cubicBezTo>
                    <a:pt x="23088" y="7280"/>
                    <a:pt x="22999" y="6816"/>
                    <a:pt x="22945" y="6343"/>
                  </a:cubicBezTo>
                  <a:cubicBezTo>
                    <a:pt x="22936" y="6290"/>
                    <a:pt x="22927" y="6236"/>
                    <a:pt x="22927" y="6183"/>
                  </a:cubicBezTo>
                  <a:cubicBezTo>
                    <a:pt x="22865" y="5719"/>
                    <a:pt x="22838" y="5255"/>
                    <a:pt x="22838" y="4782"/>
                  </a:cubicBezTo>
                  <a:cubicBezTo>
                    <a:pt x="22838" y="4728"/>
                    <a:pt x="22838" y="4675"/>
                    <a:pt x="22838" y="4621"/>
                  </a:cubicBezTo>
                  <a:cubicBezTo>
                    <a:pt x="22838" y="4158"/>
                    <a:pt x="22865" y="3685"/>
                    <a:pt x="22927" y="3221"/>
                  </a:cubicBezTo>
                  <a:cubicBezTo>
                    <a:pt x="22927" y="3167"/>
                    <a:pt x="22936" y="3114"/>
                    <a:pt x="22945" y="3060"/>
                  </a:cubicBezTo>
                  <a:cubicBezTo>
                    <a:pt x="22999" y="2587"/>
                    <a:pt x="23088" y="2124"/>
                    <a:pt x="23204" y="1660"/>
                  </a:cubicBezTo>
                  <a:cubicBezTo>
                    <a:pt x="23213" y="1606"/>
                    <a:pt x="23222" y="1553"/>
                    <a:pt x="23240" y="1499"/>
                  </a:cubicBezTo>
                  <a:cubicBezTo>
                    <a:pt x="23364" y="1000"/>
                    <a:pt x="23516" y="500"/>
                    <a:pt x="237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72"/>
            <p:cNvSpPr/>
            <p:nvPr/>
          </p:nvSpPr>
          <p:spPr>
            <a:xfrm>
              <a:off x="4323275" y="3789375"/>
              <a:ext cx="689175" cy="300225"/>
            </a:xfrm>
            <a:custGeom>
              <a:avLst/>
              <a:gdLst/>
              <a:ahLst/>
              <a:cxnLst/>
              <a:rect l="l" t="t" r="r" b="b"/>
              <a:pathLst>
                <a:path w="27567" h="12009" extrusionOk="0">
                  <a:moveTo>
                    <a:pt x="1803" y="1"/>
                  </a:moveTo>
                  <a:cubicBezTo>
                    <a:pt x="1803" y="1"/>
                    <a:pt x="215" y="2151"/>
                    <a:pt x="108" y="5826"/>
                  </a:cubicBezTo>
                  <a:cubicBezTo>
                    <a:pt x="1" y="9511"/>
                    <a:pt x="1045" y="12009"/>
                    <a:pt x="1045" y="12009"/>
                  </a:cubicBezTo>
                  <a:lnTo>
                    <a:pt x="27567" y="12009"/>
                  </a:lnTo>
                  <a:lnTo>
                    <a:pt x="27567" y="10706"/>
                  </a:lnTo>
                  <a:lnTo>
                    <a:pt x="2998" y="10706"/>
                  </a:lnTo>
                  <a:cubicBezTo>
                    <a:pt x="2998" y="10706"/>
                    <a:pt x="2115" y="7976"/>
                    <a:pt x="2195" y="5800"/>
                  </a:cubicBezTo>
                  <a:cubicBezTo>
                    <a:pt x="2285" y="3623"/>
                    <a:pt x="2704" y="1740"/>
                    <a:pt x="2998" y="1303"/>
                  </a:cubicBezTo>
                  <a:lnTo>
                    <a:pt x="27567" y="1303"/>
                  </a:lnTo>
                  <a:lnTo>
                    <a:pt x="275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72"/>
            <p:cNvSpPr/>
            <p:nvPr/>
          </p:nvSpPr>
          <p:spPr>
            <a:xfrm>
              <a:off x="4288500" y="3789375"/>
              <a:ext cx="79850" cy="300225"/>
            </a:xfrm>
            <a:custGeom>
              <a:avLst/>
              <a:gdLst/>
              <a:ahLst/>
              <a:cxnLst/>
              <a:rect l="l" t="t" r="r" b="b"/>
              <a:pathLst>
                <a:path w="3194" h="12009" extrusionOk="0">
                  <a:moveTo>
                    <a:pt x="1392" y="1"/>
                  </a:moveTo>
                  <a:cubicBezTo>
                    <a:pt x="0" y="4006"/>
                    <a:pt x="0" y="8003"/>
                    <a:pt x="1392" y="12009"/>
                  </a:cubicBezTo>
                  <a:lnTo>
                    <a:pt x="3078" y="12009"/>
                  </a:lnTo>
                  <a:cubicBezTo>
                    <a:pt x="1847" y="8003"/>
                    <a:pt x="1882" y="4006"/>
                    <a:pt x="31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72"/>
            <p:cNvSpPr/>
            <p:nvPr/>
          </p:nvSpPr>
          <p:spPr>
            <a:xfrm>
              <a:off x="4447275" y="3859425"/>
              <a:ext cx="531950" cy="4025"/>
            </a:xfrm>
            <a:custGeom>
              <a:avLst/>
              <a:gdLst/>
              <a:ahLst/>
              <a:cxnLst/>
              <a:rect l="l" t="t" r="r" b="b"/>
              <a:pathLst>
                <a:path w="21278" h="161" extrusionOk="0">
                  <a:moveTo>
                    <a:pt x="90" y="0"/>
                  </a:moveTo>
                  <a:cubicBezTo>
                    <a:pt x="45" y="0"/>
                    <a:pt x="1" y="36"/>
                    <a:pt x="1" y="80"/>
                  </a:cubicBezTo>
                  <a:cubicBezTo>
                    <a:pt x="1" y="125"/>
                    <a:pt x="45" y="161"/>
                    <a:pt x="90" y="161"/>
                  </a:cubicBezTo>
                  <a:lnTo>
                    <a:pt x="21242" y="161"/>
                  </a:lnTo>
                  <a:cubicBezTo>
                    <a:pt x="21251" y="107"/>
                    <a:pt x="21260" y="54"/>
                    <a:pt x="21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72"/>
            <p:cNvSpPr/>
            <p:nvPr/>
          </p:nvSpPr>
          <p:spPr>
            <a:xfrm>
              <a:off x="4486525" y="3898450"/>
              <a:ext cx="485350" cy="4025"/>
            </a:xfrm>
            <a:custGeom>
              <a:avLst/>
              <a:gdLst/>
              <a:ahLst/>
              <a:cxnLst/>
              <a:rect l="l" t="t" r="r" b="b"/>
              <a:pathLst>
                <a:path w="19414" h="161" extrusionOk="0">
                  <a:moveTo>
                    <a:pt x="81" y="0"/>
                  </a:moveTo>
                  <a:cubicBezTo>
                    <a:pt x="37" y="0"/>
                    <a:pt x="1" y="36"/>
                    <a:pt x="1" y="81"/>
                  </a:cubicBezTo>
                  <a:cubicBezTo>
                    <a:pt x="1" y="125"/>
                    <a:pt x="37" y="161"/>
                    <a:pt x="81" y="161"/>
                  </a:cubicBezTo>
                  <a:lnTo>
                    <a:pt x="19395" y="161"/>
                  </a:lnTo>
                  <a:cubicBezTo>
                    <a:pt x="19395" y="107"/>
                    <a:pt x="19404" y="54"/>
                    <a:pt x="19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72"/>
            <p:cNvSpPr/>
            <p:nvPr/>
          </p:nvSpPr>
          <p:spPr>
            <a:xfrm>
              <a:off x="4433225" y="3937475"/>
              <a:ext cx="535975" cy="4025"/>
            </a:xfrm>
            <a:custGeom>
              <a:avLst/>
              <a:gdLst/>
              <a:ahLst/>
              <a:cxnLst/>
              <a:rect l="l" t="t" r="r" b="b"/>
              <a:pathLst>
                <a:path w="21439" h="161" extrusionOk="0">
                  <a:moveTo>
                    <a:pt x="81" y="0"/>
                  </a:moveTo>
                  <a:cubicBezTo>
                    <a:pt x="37" y="0"/>
                    <a:pt x="1" y="36"/>
                    <a:pt x="1" y="81"/>
                  </a:cubicBezTo>
                  <a:cubicBezTo>
                    <a:pt x="1" y="125"/>
                    <a:pt x="37" y="161"/>
                    <a:pt x="81" y="161"/>
                  </a:cubicBezTo>
                  <a:lnTo>
                    <a:pt x="21438" y="161"/>
                  </a:lnTo>
                  <a:cubicBezTo>
                    <a:pt x="21438" y="107"/>
                    <a:pt x="21438" y="54"/>
                    <a:pt x="214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72"/>
            <p:cNvSpPr/>
            <p:nvPr/>
          </p:nvSpPr>
          <p:spPr>
            <a:xfrm>
              <a:off x="4472475" y="3976500"/>
              <a:ext cx="499400" cy="4050"/>
            </a:xfrm>
            <a:custGeom>
              <a:avLst/>
              <a:gdLst/>
              <a:ahLst/>
              <a:cxnLst/>
              <a:rect l="l" t="t" r="r" b="b"/>
              <a:pathLst>
                <a:path w="19976" h="162" extrusionOk="0">
                  <a:moveTo>
                    <a:pt x="81" y="1"/>
                  </a:moveTo>
                  <a:cubicBezTo>
                    <a:pt x="37" y="1"/>
                    <a:pt x="1" y="36"/>
                    <a:pt x="1" y="81"/>
                  </a:cubicBezTo>
                  <a:cubicBezTo>
                    <a:pt x="1" y="125"/>
                    <a:pt x="37" y="161"/>
                    <a:pt x="81" y="161"/>
                  </a:cubicBezTo>
                  <a:lnTo>
                    <a:pt x="19975" y="161"/>
                  </a:lnTo>
                  <a:cubicBezTo>
                    <a:pt x="19966" y="108"/>
                    <a:pt x="19957" y="54"/>
                    <a:pt x="199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72"/>
            <p:cNvSpPr/>
            <p:nvPr/>
          </p:nvSpPr>
          <p:spPr>
            <a:xfrm>
              <a:off x="4447275" y="4015525"/>
              <a:ext cx="531950" cy="4050"/>
            </a:xfrm>
            <a:custGeom>
              <a:avLst/>
              <a:gdLst/>
              <a:ahLst/>
              <a:cxnLst/>
              <a:rect l="l" t="t" r="r" b="b"/>
              <a:pathLst>
                <a:path w="21278" h="162" extrusionOk="0">
                  <a:moveTo>
                    <a:pt x="90" y="1"/>
                  </a:moveTo>
                  <a:cubicBezTo>
                    <a:pt x="45" y="1"/>
                    <a:pt x="1" y="36"/>
                    <a:pt x="1" y="81"/>
                  </a:cubicBezTo>
                  <a:cubicBezTo>
                    <a:pt x="1" y="126"/>
                    <a:pt x="45" y="161"/>
                    <a:pt x="90" y="161"/>
                  </a:cubicBezTo>
                  <a:lnTo>
                    <a:pt x="21278" y="161"/>
                  </a:lnTo>
                  <a:cubicBezTo>
                    <a:pt x="21260" y="108"/>
                    <a:pt x="21251" y="54"/>
                    <a:pt x="21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72"/>
            <p:cNvSpPr/>
            <p:nvPr/>
          </p:nvSpPr>
          <p:spPr>
            <a:xfrm>
              <a:off x="4272650" y="4159600"/>
              <a:ext cx="531725" cy="4275"/>
            </a:xfrm>
            <a:custGeom>
              <a:avLst/>
              <a:gdLst/>
              <a:ahLst/>
              <a:cxnLst/>
              <a:rect l="l" t="t" r="r" b="b"/>
              <a:pathLst>
                <a:path w="21269" h="171" extrusionOk="0">
                  <a:moveTo>
                    <a:pt x="81" y="1"/>
                  </a:moveTo>
                  <a:cubicBezTo>
                    <a:pt x="36" y="1"/>
                    <a:pt x="1" y="45"/>
                    <a:pt x="1" y="90"/>
                  </a:cubicBezTo>
                  <a:cubicBezTo>
                    <a:pt x="1" y="126"/>
                    <a:pt x="36" y="170"/>
                    <a:pt x="81" y="170"/>
                  </a:cubicBezTo>
                  <a:lnTo>
                    <a:pt x="21233" y="170"/>
                  </a:lnTo>
                  <a:cubicBezTo>
                    <a:pt x="21242" y="117"/>
                    <a:pt x="21260" y="54"/>
                    <a:pt x="21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72"/>
            <p:cNvSpPr/>
            <p:nvPr/>
          </p:nvSpPr>
          <p:spPr>
            <a:xfrm>
              <a:off x="4311675" y="4198625"/>
              <a:ext cx="485350" cy="4275"/>
            </a:xfrm>
            <a:custGeom>
              <a:avLst/>
              <a:gdLst/>
              <a:ahLst/>
              <a:cxnLst/>
              <a:rect l="l" t="t" r="r" b="b"/>
              <a:pathLst>
                <a:path w="19414" h="171" extrusionOk="0">
                  <a:moveTo>
                    <a:pt x="81" y="1"/>
                  </a:moveTo>
                  <a:cubicBezTo>
                    <a:pt x="37" y="1"/>
                    <a:pt x="1" y="46"/>
                    <a:pt x="1" y="81"/>
                  </a:cubicBezTo>
                  <a:cubicBezTo>
                    <a:pt x="1" y="135"/>
                    <a:pt x="37" y="170"/>
                    <a:pt x="81" y="170"/>
                  </a:cubicBezTo>
                  <a:lnTo>
                    <a:pt x="19395" y="170"/>
                  </a:lnTo>
                  <a:cubicBezTo>
                    <a:pt x="19395" y="117"/>
                    <a:pt x="19404" y="63"/>
                    <a:pt x="194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72"/>
            <p:cNvSpPr/>
            <p:nvPr/>
          </p:nvSpPr>
          <p:spPr>
            <a:xfrm>
              <a:off x="4258375" y="4237675"/>
              <a:ext cx="535975" cy="4250"/>
            </a:xfrm>
            <a:custGeom>
              <a:avLst/>
              <a:gdLst/>
              <a:ahLst/>
              <a:cxnLst/>
              <a:rect l="l" t="t" r="r" b="b"/>
              <a:pathLst>
                <a:path w="21439" h="170" extrusionOk="0">
                  <a:moveTo>
                    <a:pt x="81" y="0"/>
                  </a:moveTo>
                  <a:cubicBezTo>
                    <a:pt x="36" y="0"/>
                    <a:pt x="1" y="45"/>
                    <a:pt x="1" y="80"/>
                  </a:cubicBezTo>
                  <a:cubicBezTo>
                    <a:pt x="1" y="134"/>
                    <a:pt x="36" y="170"/>
                    <a:pt x="81" y="170"/>
                  </a:cubicBezTo>
                  <a:lnTo>
                    <a:pt x="21438" y="170"/>
                  </a:lnTo>
                  <a:cubicBezTo>
                    <a:pt x="21438" y="116"/>
                    <a:pt x="21438" y="63"/>
                    <a:pt x="214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72"/>
            <p:cNvSpPr/>
            <p:nvPr/>
          </p:nvSpPr>
          <p:spPr>
            <a:xfrm>
              <a:off x="4297625" y="4276700"/>
              <a:ext cx="499400" cy="4250"/>
            </a:xfrm>
            <a:custGeom>
              <a:avLst/>
              <a:gdLst/>
              <a:ahLst/>
              <a:cxnLst/>
              <a:rect l="l" t="t" r="r" b="b"/>
              <a:pathLst>
                <a:path w="19976" h="170" extrusionOk="0">
                  <a:moveTo>
                    <a:pt x="81" y="0"/>
                  </a:moveTo>
                  <a:cubicBezTo>
                    <a:pt x="37" y="0"/>
                    <a:pt x="1" y="36"/>
                    <a:pt x="1" y="89"/>
                  </a:cubicBezTo>
                  <a:cubicBezTo>
                    <a:pt x="1" y="134"/>
                    <a:pt x="37" y="170"/>
                    <a:pt x="81" y="170"/>
                  </a:cubicBezTo>
                  <a:lnTo>
                    <a:pt x="19975" y="170"/>
                  </a:lnTo>
                  <a:cubicBezTo>
                    <a:pt x="19966" y="116"/>
                    <a:pt x="19957" y="63"/>
                    <a:pt x="199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72"/>
            <p:cNvSpPr/>
            <p:nvPr/>
          </p:nvSpPr>
          <p:spPr>
            <a:xfrm>
              <a:off x="4272650" y="4315725"/>
              <a:ext cx="531725" cy="4250"/>
            </a:xfrm>
            <a:custGeom>
              <a:avLst/>
              <a:gdLst/>
              <a:ahLst/>
              <a:cxnLst/>
              <a:rect l="l" t="t" r="r" b="b"/>
              <a:pathLst>
                <a:path w="21269" h="170" extrusionOk="0">
                  <a:moveTo>
                    <a:pt x="81" y="0"/>
                  </a:moveTo>
                  <a:cubicBezTo>
                    <a:pt x="36" y="0"/>
                    <a:pt x="1" y="36"/>
                    <a:pt x="1" y="90"/>
                  </a:cubicBezTo>
                  <a:cubicBezTo>
                    <a:pt x="1" y="134"/>
                    <a:pt x="36" y="170"/>
                    <a:pt x="81" y="170"/>
                  </a:cubicBezTo>
                  <a:lnTo>
                    <a:pt x="21268" y="170"/>
                  </a:lnTo>
                  <a:cubicBezTo>
                    <a:pt x="21260" y="116"/>
                    <a:pt x="21242" y="54"/>
                    <a:pt x="212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22" name="Google Shape;3122;p72"/>
          <p:cNvSpPr/>
          <p:nvPr/>
        </p:nvSpPr>
        <p:spPr>
          <a:xfrm rot="10800000">
            <a:off x="8428922" y="62"/>
            <a:ext cx="715066" cy="534723"/>
          </a:xfrm>
          <a:custGeom>
            <a:avLst/>
            <a:gdLst/>
            <a:ahLst/>
            <a:cxnLst/>
            <a:rect l="l" t="t" r="r" b="b"/>
            <a:pathLst>
              <a:path w="54357" h="47925" extrusionOk="0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23" name="Google Shape;3123;p72"/>
          <p:cNvGrpSpPr/>
          <p:nvPr/>
        </p:nvGrpSpPr>
        <p:grpSpPr>
          <a:xfrm rot="10800000">
            <a:off x="8577077" y="1727818"/>
            <a:ext cx="426095" cy="1195007"/>
            <a:chOff x="268563" y="1557235"/>
            <a:chExt cx="426095" cy="1195007"/>
          </a:xfrm>
        </p:grpSpPr>
        <p:sp>
          <p:nvSpPr>
            <p:cNvPr id="3124" name="Google Shape;3124;p72"/>
            <p:cNvSpPr/>
            <p:nvPr/>
          </p:nvSpPr>
          <p:spPr>
            <a:xfrm>
              <a:off x="268563" y="1557235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72"/>
            <p:cNvSpPr/>
            <p:nvPr/>
          </p:nvSpPr>
          <p:spPr>
            <a:xfrm>
              <a:off x="268563" y="1784391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72"/>
            <p:cNvSpPr/>
            <p:nvPr/>
          </p:nvSpPr>
          <p:spPr>
            <a:xfrm>
              <a:off x="268563" y="2011548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72"/>
            <p:cNvSpPr/>
            <p:nvPr/>
          </p:nvSpPr>
          <p:spPr>
            <a:xfrm>
              <a:off x="268563" y="223873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72"/>
            <p:cNvSpPr/>
            <p:nvPr/>
          </p:nvSpPr>
          <p:spPr>
            <a:xfrm>
              <a:off x="268563" y="2465894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72"/>
            <p:cNvSpPr/>
            <p:nvPr/>
          </p:nvSpPr>
          <p:spPr>
            <a:xfrm>
              <a:off x="268563" y="2693050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72"/>
            <p:cNvSpPr/>
            <p:nvPr/>
          </p:nvSpPr>
          <p:spPr>
            <a:xfrm>
              <a:off x="452030" y="1557235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72"/>
            <p:cNvSpPr/>
            <p:nvPr/>
          </p:nvSpPr>
          <p:spPr>
            <a:xfrm>
              <a:off x="452030" y="1784391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72"/>
            <p:cNvSpPr/>
            <p:nvPr/>
          </p:nvSpPr>
          <p:spPr>
            <a:xfrm>
              <a:off x="452030" y="2011548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72"/>
            <p:cNvSpPr/>
            <p:nvPr/>
          </p:nvSpPr>
          <p:spPr>
            <a:xfrm>
              <a:off x="452030" y="223873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72"/>
            <p:cNvSpPr/>
            <p:nvPr/>
          </p:nvSpPr>
          <p:spPr>
            <a:xfrm>
              <a:off x="452030" y="2465894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72"/>
            <p:cNvSpPr/>
            <p:nvPr/>
          </p:nvSpPr>
          <p:spPr>
            <a:xfrm>
              <a:off x="452030" y="2693050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72"/>
            <p:cNvSpPr/>
            <p:nvPr/>
          </p:nvSpPr>
          <p:spPr>
            <a:xfrm>
              <a:off x="635466" y="1557235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72"/>
            <p:cNvSpPr/>
            <p:nvPr/>
          </p:nvSpPr>
          <p:spPr>
            <a:xfrm>
              <a:off x="635466" y="1784391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72"/>
            <p:cNvSpPr/>
            <p:nvPr/>
          </p:nvSpPr>
          <p:spPr>
            <a:xfrm>
              <a:off x="635466" y="2011548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72"/>
            <p:cNvSpPr/>
            <p:nvPr/>
          </p:nvSpPr>
          <p:spPr>
            <a:xfrm>
              <a:off x="635466" y="223873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72"/>
            <p:cNvSpPr/>
            <p:nvPr/>
          </p:nvSpPr>
          <p:spPr>
            <a:xfrm>
              <a:off x="635466" y="2465894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72"/>
            <p:cNvSpPr/>
            <p:nvPr/>
          </p:nvSpPr>
          <p:spPr>
            <a:xfrm>
              <a:off x="635466" y="2693050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6" name="Google Shape;3146;p73"/>
          <p:cNvSpPr txBox="1">
            <a:spLocks noGrp="1"/>
          </p:cNvSpPr>
          <p:nvPr>
            <p:ph type="body" idx="1"/>
          </p:nvPr>
        </p:nvSpPr>
        <p:spPr>
          <a:xfrm>
            <a:off x="471155" y="1164533"/>
            <a:ext cx="5111280" cy="3901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3850" indent="-171450">
              <a:buSzPts val="1200"/>
            </a:pPr>
            <a:r>
              <a:rPr lang="en-US" sz="1050" b="1" dirty="0">
                <a:solidFill>
                  <a:schemeClr val="accent1"/>
                </a:solidFill>
              </a:rPr>
              <a:t>Predicting Referral Counts:</a:t>
            </a:r>
          </a:p>
          <a:p>
            <a:pPr lvl="1">
              <a:buFont typeface="Wingdings" pitchFamily="2" charset="2"/>
              <a:buChar char="§"/>
            </a:pPr>
            <a:r>
              <a:rPr lang="en-US" sz="1050" dirty="0"/>
              <a:t>Matched arrest date to nearest reported address to determine residence</a:t>
            </a:r>
          </a:p>
          <a:p>
            <a:pPr lvl="1">
              <a:buFont typeface="Wingdings" pitchFamily="2" charset="2"/>
              <a:buChar char="§"/>
            </a:pPr>
            <a:r>
              <a:rPr lang="en-US" sz="1050" dirty="0"/>
              <a:t>Merged cases and addresses table, filtered to juveniles living in Cumberland County</a:t>
            </a:r>
          </a:p>
          <a:p>
            <a:pPr lvl="1">
              <a:buFont typeface="Wingdings" pitchFamily="2" charset="2"/>
              <a:buChar char="§"/>
            </a:pPr>
            <a:r>
              <a:rPr lang="en-US" sz="1050" dirty="0"/>
              <a:t>Grouped by census tract and year to count referrals</a:t>
            </a:r>
          </a:p>
          <a:p>
            <a:pPr lvl="1">
              <a:buFont typeface="Wingdings" pitchFamily="2" charset="2"/>
              <a:buChar char="§"/>
            </a:pPr>
            <a:r>
              <a:rPr lang="en-US" sz="1050" dirty="0"/>
              <a:t>Merged with ACS census data for analysis</a:t>
            </a:r>
          </a:p>
          <a:p>
            <a:pPr marL="323850" indent="-171450">
              <a:buSzPts val="1200"/>
            </a:pPr>
            <a:r>
              <a:rPr lang="en-US" sz="1050" b="1" dirty="0">
                <a:solidFill>
                  <a:schemeClr val="accent1"/>
                </a:solidFill>
              </a:rPr>
              <a:t>Predicting Juveniles' Race:</a:t>
            </a:r>
          </a:p>
          <a:p>
            <a:pPr lvl="1">
              <a:buFont typeface="Wingdings" pitchFamily="2" charset="2"/>
              <a:buChar char="§"/>
            </a:pPr>
            <a:r>
              <a:rPr lang="en-US" sz="1050" dirty="0"/>
              <a:t>Removed missing values &amp; unreliable columns</a:t>
            </a:r>
          </a:p>
          <a:p>
            <a:pPr lvl="1">
              <a:buFont typeface="Wingdings" pitchFamily="2" charset="2"/>
              <a:buChar char="§"/>
            </a:pPr>
            <a:r>
              <a:rPr lang="en-US" sz="1050" dirty="0"/>
              <a:t>Merge case, disposed charges, and disposition tables</a:t>
            </a:r>
          </a:p>
          <a:p>
            <a:pPr lvl="1">
              <a:buFont typeface="Wingdings" pitchFamily="2" charset="2"/>
              <a:buChar char="§"/>
            </a:pPr>
            <a:r>
              <a:rPr lang="en-US" sz="1050" dirty="0"/>
              <a:t>Each record represents a referral and its outcome</a:t>
            </a:r>
            <a:endParaRPr lang="en-US" sz="1050" b="1" dirty="0"/>
          </a:p>
          <a:p>
            <a:pPr lvl="1">
              <a:lnSpc>
                <a:spcPct val="114999"/>
              </a:lnSpc>
              <a:buClr>
                <a:srgbClr val="FFFFFF"/>
              </a:buClr>
              <a:buFont typeface="Wingdings" pitchFamily="2" charset="2"/>
              <a:buChar char="§"/>
            </a:pPr>
            <a:r>
              <a:rPr lang="en-US" sz="1050" dirty="0">
                <a:solidFill>
                  <a:srgbClr val="FFFFFF"/>
                </a:solidFill>
              </a:rPr>
              <a:t>Selected only top 10 Offense Categories and relabeled the rest ”Other”</a:t>
            </a:r>
            <a:endParaRPr lang="en-US" sz="1050" b="1" dirty="0">
              <a:solidFill>
                <a:schemeClr val="accent1"/>
              </a:solidFill>
            </a:endParaRPr>
          </a:p>
          <a:p>
            <a:pPr marL="323850" indent="-171450">
              <a:buSzPts val="1200"/>
            </a:pPr>
            <a:r>
              <a:rPr lang="en-US" sz="1050" b="1" dirty="0">
                <a:solidFill>
                  <a:schemeClr val="accent1"/>
                </a:solidFill>
              </a:rPr>
              <a:t>Dummy Data:</a:t>
            </a: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200"/>
              <a:buFont typeface="Wingdings" pitchFamily="2" charset="2"/>
              <a:buChar char="§"/>
            </a:pPr>
            <a:r>
              <a:rPr lang="en-US" sz="1050" dirty="0"/>
              <a:t>Categorical Columns: randomly assign value from list of unique entries</a:t>
            </a: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200"/>
              <a:buFont typeface="Wingdings" pitchFamily="2" charset="2"/>
              <a:buChar char="§"/>
            </a:pPr>
            <a:r>
              <a:rPr lang="en-US" sz="1050" dirty="0"/>
              <a:t>Numerical Columns: scaled by a randomly selected factor in a defined range</a:t>
            </a:r>
          </a:p>
          <a:p>
            <a:pPr indent="-304800">
              <a:buSzPts val="1200"/>
              <a:buChar char="○"/>
            </a:pPr>
            <a:endParaRPr lang="en-US" dirty="0"/>
          </a:p>
        </p:txBody>
      </p:sp>
      <p:sp>
        <p:nvSpPr>
          <p:cNvPr id="3147" name="Google Shape;3147;p73"/>
          <p:cNvSpPr txBox="1">
            <a:spLocks noGrp="1"/>
          </p:cNvSpPr>
          <p:nvPr>
            <p:ph type="title"/>
          </p:nvPr>
        </p:nvSpPr>
        <p:spPr>
          <a:xfrm>
            <a:off x="724922" y="36926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Cleaning</a:t>
            </a:r>
            <a:endParaRPr dirty="0"/>
          </a:p>
        </p:txBody>
      </p:sp>
      <p:sp>
        <p:nvSpPr>
          <p:cNvPr id="3178" name="Google Shape;3178;p73"/>
          <p:cNvSpPr/>
          <p:nvPr/>
        </p:nvSpPr>
        <p:spPr>
          <a:xfrm rot="10800000">
            <a:off x="8428922" y="62"/>
            <a:ext cx="715066" cy="534723"/>
          </a:xfrm>
          <a:custGeom>
            <a:avLst/>
            <a:gdLst/>
            <a:ahLst/>
            <a:cxnLst/>
            <a:rect l="l" t="t" r="r" b="b"/>
            <a:pathLst>
              <a:path w="54357" h="47925" extrusionOk="0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79" name="Google Shape;3179;p73"/>
          <p:cNvGrpSpPr/>
          <p:nvPr/>
        </p:nvGrpSpPr>
        <p:grpSpPr>
          <a:xfrm rot="10800000">
            <a:off x="8577077" y="1727818"/>
            <a:ext cx="426095" cy="1195007"/>
            <a:chOff x="268563" y="1557235"/>
            <a:chExt cx="426095" cy="1195007"/>
          </a:xfrm>
        </p:grpSpPr>
        <p:sp>
          <p:nvSpPr>
            <p:cNvPr id="3180" name="Google Shape;3180;p73"/>
            <p:cNvSpPr/>
            <p:nvPr/>
          </p:nvSpPr>
          <p:spPr>
            <a:xfrm>
              <a:off x="268563" y="1557235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73"/>
            <p:cNvSpPr/>
            <p:nvPr/>
          </p:nvSpPr>
          <p:spPr>
            <a:xfrm>
              <a:off x="268563" y="1784391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73"/>
            <p:cNvSpPr/>
            <p:nvPr/>
          </p:nvSpPr>
          <p:spPr>
            <a:xfrm>
              <a:off x="268563" y="2011548"/>
              <a:ext cx="59480" cy="59480"/>
            </a:xfrm>
            <a:custGeom>
              <a:avLst/>
              <a:gdLst/>
              <a:ahLst/>
              <a:cxnLst/>
              <a:rect l="l" t="t" r="r" b="b"/>
              <a:pathLst>
                <a:path w="1857" h="1857" extrusionOk="0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73"/>
            <p:cNvSpPr/>
            <p:nvPr/>
          </p:nvSpPr>
          <p:spPr>
            <a:xfrm>
              <a:off x="268563" y="2238737"/>
              <a:ext cx="59480" cy="59448"/>
            </a:xfrm>
            <a:custGeom>
              <a:avLst/>
              <a:gdLst/>
              <a:ahLst/>
              <a:cxnLst/>
              <a:rect l="l" t="t" r="r" b="b"/>
              <a:pathLst>
                <a:path w="1857" h="1856" extrusionOk="0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73"/>
            <p:cNvSpPr/>
            <p:nvPr/>
          </p:nvSpPr>
          <p:spPr>
            <a:xfrm>
              <a:off x="268563" y="2465894"/>
              <a:ext cx="59480" cy="59159"/>
            </a:xfrm>
            <a:custGeom>
              <a:avLst/>
              <a:gdLst/>
              <a:ahLst/>
              <a:cxnLst/>
              <a:rect l="l" t="t" r="r" b="b"/>
              <a:pathLst>
                <a:path w="1857" h="1847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73"/>
            <p:cNvSpPr/>
            <p:nvPr/>
          </p:nvSpPr>
          <p:spPr>
            <a:xfrm>
              <a:off x="268563" y="2693050"/>
              <a:ext cx="59480" cy="59191"/>
            </a:xfrm>
            <a:custGeom>
              <a:avLst/>
              <a:gdLst/>
              <a:ahLst/>
              <a:cxnLst/>
              <a:rect l="l" t="t" r="r" b="b"/>
              <a:pathLst>
                <a:path w="1857" h="1848" extrusionOk="0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73"/>
            <p:cNvSpPr/>
            <p:nvPr/>
          </p:nvSpPr>
          <p:spPr>
            <a:xfrm>
              <a:off x="452030" y="1557235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73"/>
            <p:cNvSpPr/>
            <p:nvPr/>
          </p:nvSpPr>
          <p:spPr>
            <a:xfrm>
              <a:off x="452030" y="1784391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73"/>
            <p:cNvSpPr/>
            <p:nvPr/>
          </p:nvSpPr>
          <p:spPr>
            <a:xfrm>
              <a:off x="452030" y="2011548"/>
              <a:ext cx="59448" cy="59480"/>
            </a:xfrm>
            <a:custGeom>
              <a:avLst/>
              <a:gdLst/>
              <a:ahLst/>
              <a:cxnLst/>
              <a:rect l="l" t="t" r="r" b="b"/>
              <a:pathLst>
                <a:path w="1856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73"/>
            <p:cNvSpPr/>
            <p:nvPr/>
          </p:nvSpPr>
          <p:spPr>
            <a:xfrm>
              <a:off x="452030" y="2238737"/>
              <a:ext cx="59448" cy="59448"/>
            </a:xfrm>
            <a:custGeom>
              <a:avLst/>
              <a:gdLst/>
              <a:ahLst/>
              <a:cxnLst/>
              <a:rect l="l" t="t" r="r" b="b"/>
              <a:pathLst>
                <a:path w="1856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73"/>
            <p:cNvSpPr/>
            <p:nvPr/>
          </p:nvSpPr>
          <p:spPr>
            <a:xfrm>
              <a:off x="452030" y="2465894"/>
              <a:ext cx="59448" cy="59159"/>
            </a:xfrm>
            <a:custGeom>
              <a:avLst/>
              <a:gdLst/>
              <a:ahLst/>
              <a:cxnLst/>
              <a:rect l="l" t="t" r="r" b="b"/>
              <a:pathLst>
                <a:path w="1856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73"/>
            <p:cNvSpPr/>
            <p:nvPr/>
          </p:nvSpPr>
          <p:spPr>
            <a:xfrm>
              <a:off x="452030" y="2693050"/>
              <a:ext cx="59448" cy="59191"/>
            </a:xfrm>
            <a:custGeom>
              <a:avLst/>
              <a:gdLst/>
              <a:ahLst/>
              <a:cxnLst/>
              <a:rect l="l" t="t" r="r" b="b"/>
              <a:pathLst>
                <a:path w="1856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73"/>
            <p:cNvSpPr/>
            <p:nvPr/>
          </p:nvSpPr>
          <p:spPr>
            <a:xfrm>
              <a:off x="635466" y="1557235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73"/>
            <p:cNvSpPr/>
            <p:nvPr/>
          </p:nvSpPr>
          <p:spPr>
            <a:xfrm>
              <a:off x="635466" y="1784391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73"/>
            <p:cNvSpPr/>
            <p:nvPr/>
          </p:nvSpPr>
          <p:spPr>
            <a:xfrm>
              <a:off x="635466" y="2011548"/>
              <a:ext cx="59191" cy="59480"/>
            </a:xfrm>
            <a:custGeom>
              <a:avLst/>
              <a:gdLst/>
              <a:ahLst/>
              <a:cxnLst/>
              <a:rect l="l" t="t" r="r" b="b"/>
              <a:pathLst>
                <a:path w="1848" h="1857" extrusionOk="0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73"/>
            <p:cNvSpPr/>
            <p:nvPr/>
          </p:nvSpPr>
          <p:spPr>
            <a:xfrm>
              <a:off x="635466" y="2238737"/>
              <a:ext cx="59191" cy="59448"/>
            </a:xfrm>
            <a:custGeom>
              <a:avLst/>
              <a:gdLst/>
              <a:ahLst/>
              <a:cxnLst/>
              <a:rect l="l" t="t" r="r" b="b"/>
              <a:pathLst>
                <a:path w="1848" h="1856" extrusionOk="0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73"/>
            <p:cNvSpPr/>
            <p:nvPr/>
          </p:nvSpPr>
          <p:spPr>
            <a:xfrm>
              <a:off x="635466" y="2465894"/>
              <a:ext cx="59191" cy="59159"/>
            </a:xfrm>
            <a:custGeom>
              <a:avLst/>
              <a:gdLst/>
              <a:ahLst/>
              <a:cxnLst/>
              <a:rect l="l" t="t" r="r" b="b"/>
              <a:pathLst>
                <a:path w="1848" h="1847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73"/>
            <p:cNvSpPr/>
            <p:nvPr/>
          </p:nvSpPr>
          <p:spPr>
            <a:xfrm>
              <a:off x="635466" y="2693050"/>
              <a:ext cx="59191" cy="59191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3092;p72">
            <a:extLst>
              <a:ext uri="{FF2B5EF4-FFF2-40B4-BE49-F238E27FC236}">
                <a16:creationId xmlns:a16="http://schemas.microsoft.com/office/drawing/2014/main" id="{24158B67-87AB-9906-B390-5CC7C88CD5C1}"/>
              </a:ext>
            </a:extLst>
          </p:cNvPr>
          <p:cNvGrpSpPr/>
          <p:nvPr/>
        </p:nvGrpSpPr>
        <p:grpSpPr>
          <a:xfrm>
            <a:off x="5795378" y="3227634"/>
            <a:ext cx="2243303" cy="821277"/>
            <a:chOff x="3273725" y="3789375"/>
            <a:chExt cx="1738725" cy="636550"/>
          </a:xfrm>
        </p:grpSpPr>
        <p:sp>
          <p:nvSpPr>
            <p:cNvPr id="3" name="Google Shape;3093;p72">
              <a:extLst>
                <a:ext uri="{FF2B5EF4-FFF2-40B4-BE49-F238E27FC236}">
                  <a16:creationId xmlns:a16="http://schemas.microsoft.com/office/drawing/2014/main" id="{AD50E159-E01F-2A4F-2917-6AFF0669BBA0}"/>
                </a:ext>
              </a:extLst>
            </p:cNvPr>
            <p:cNvSpPr/>
            <p:nvPr/>
          </p:nvSpPr>
          <p:spPr>
            <a:xfrm>
              <a:off x="3273725" y="4335575"/>
              <a:ext cx="1738725" cy="90350"/>
            </a:xfrm>
            <a:custGeom>
              <a:avLst/>
              <a:gdLst/>
              <a:ahLst/>
              <a:cxnLst/>
              <a:rect l="l" t="t" r="r" b="b"/>
              <a:pathLst>
                <a:path w="69549" h="3614" extrusionOk="0">
                  <a:moveTo>
                    <a:pt x="34775" y="0"/>
                  </a:moveTo>
                  <a:cubicBezTo>
                    <a:pt x="15568" y="0"/>
                    <a:pt x="0" y="812"/>
                    <a:pt x="0" y="1802"/>
                  </a:cubicBezTo>
                  <a:cubicBezTo>
                    <a:pt x="0" y="2802"/>
                    <a:pt x="15568" y="3613"/>
                    <a:pt x="34775" y="3613"/>
                  </a:cubicBezTo>
                  <a:cubicBezTo>
                    <a:pt x="53982" y="3613"/>
                    <a:pt x="69549" y="2802"/>
                    <a:pt x="69549" y="1802"/>
                  </a:cubicBezTo>
                  <a:cubicBezTo>
                    <a:pt x="69549" y="812"/>
                    <a:pt x="53982" y="0"/>
                    <a:pt x="34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094;p72">
              <a:extLst>
                <a:ext uri="{FF2B5EF4-FFF2-40B4-BE49-F238E27FC236}">
                  <a16:creationId xmlns:a16="http://schemas.microsoft.com/office/drawing/2014/main" id="{6D799E94-BE99-DC62-9E8B-B929D8201721}"/>
                </a:ext>
              </a:extLst>
            </p:cNvPr>
            <p:cNvSpPr/>
            <p:nvPr/>
          </p:nvSpPr>
          <p:spPr>
            <a:xfrm>
              <a:off x="3427375" y="4089575"/>
              <a:ext cx="811850" cy="300450"/>
            </a:xfrm>
            <a:custGeom>
              <a:avLst/>
              <a:gdLst/>
              <a:ahLst/>
              <a:cxnLst/>
              <a:rect l="l" t="t" r="r" b="b"/>
              <a:pathLst>
                <a:path w="32474" h="12018" extrusionOk="0">
                  <a:moveTo>
                    <a:pt x="1402" y="1"/>
                  </a:moveTo>
                  <a:cubicBezTo>
                    <a:pt x="1" y="4006"/>
                    <a:pt x="1" y="8012"/>
                    <a:pt x="1402" y="12017"/>
                  </a:cubicBezTo>
                  <a:lnTo>
                    <a:pt x="32474" y="12017"/>
                  </a:lnTo>
                  <a:lnTo>
                    <a:pt x="324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095;p72">
              <a:extLst>
                <a:ext uri="{FF2B5EF4-FFF2-40B4-BE49-F238E27FC236}">
                  <a16:creationId xmlns:a16="http://schemas.microsoft.com/office/drawing/2014/main" id="{21158CED-94F1-FD78-3CD4-8B3797499DFE}"/>
                </a:ext>
              </a:extLst>
            </p:cNvPr>
            <p:cNvSpPr/>
            <p:nvPr/>
          </p:nvSpPr>
          <p:spPr>
            <a:xfrm>
              <a:off x="3427375" y="4089575"/>
              <a:ext cx="79875" cy="300450"/>
            </a:xfrm>
            <a:custGeom>
              <a:avLst/>
              <a:gdLst/>
              <a:ahLst/>
              <a:cxnLst/>
              <a:rect l="l" t="t" r="r" b="b"/>
              <a:pathLst>
                <a:path w="3195" h="12018" extrusionOk="0">
                  <a:moveTo>
                    <a:pt x="1402" y="1"/>
                  </a:moveTo>
                  <a:cubicBezTo>
                    <a:pt x="1" y="4006"/>
                    <a:pt x="1" y="8012"/>
                    <a:pt x="1402" y="12017"/>
                  </a:cubicBezTo>
                  <a:lnTo>
                    <a:pt x="3088" y="12017"/>
                  </a:lnTo>
                  <a:cubicBezTo>
                    <a:pt x="1848" y="8012"/>
                    <a:pt x="1883" y="4006"/>
                    <a:pt x="3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096;p72">
              <a:extLst>
                <a:ext uri="{FF2B5EF4-FFF2-40B4-BE49-F238E27FC236}">
                  <a16:creationId xmlns:a16="http://schemas.microsoft.com/office/drawing/2014/main" id="{6DFD5969-2247-0207-0C87-7D4670F9CD8D}"/>
                </a:ext>
              </a:extLst>
            </p:cNvPr>
            <p:cNvSpPr/>
            <p:nvPr/>
          </p:nvSpPr>
          <p:spPr>
            <a:xfrm>
              <a:off x="3492725" y="4089575"/>
              <a:ext cx="46200" cy="300450"/>
            </a:xfrm>
            <a:custGeom>
              <a:avLst/>
              <a:gdLst/>
              <a:ahLst/>
              <a:cxnLst/>
              <a:rect l="l" t="t" r="r" b="b"/>
              <a:pathLst>
                <a:path w="1848" h="12018" extrusionOk="0">
                  <a:moveTo>
                    <a:pt x="1393" y="1"/>
                  </a:moveTo>
                  <a:cubicBezTo>
                    <a:pt x="1" y="4006"/>
                    <a:pt x="1" y="8012"/>
                    <a:pt x="1393" y="12017"/>
                  </a:cubicBezTo>
                  <a:lnTo>
                    <a:pt x="1847" y="12017"/>
                  </a:lnTo>
                  <a:cubicBezTo>
                    <a:pt x="509" y="8012"/>
                    <a:pt x="491" y="4006"/>
                    <a:pt x="18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097;p72">
              <a:extLst>
                <a:ext uri="{FF2B5EF4-FFF2-40B4-BE49-F238E27FC236}">
                  <a16:creationId xmlns:a16="http://schemas.microsoft.com/office/drawing/2014/main" id="{BB0C1A75-E085-75AA-680A-943A0399ABFC}"/>
                </a:ext>
              </a:extLst>
            </p:cNvPr>
            <p:cNvSpPr/>
            <p:nvPr/>
          </p:nvSpPr>
          <p:spPr>
            <a:xfrm>
              <a:off x="4076400" y="4089575"/>
              <a:ext cx="45950" cy="300450"/>
            </a:xfrm>
            <a:custGeom>
              <a:avLst/>
              <a:gdLst/>
              <a:ahLst/>
              <a:cxnLst/>
              <a:rect l="l" t="t" r="r" b="b"/>
              <a:pathLst>
                <a:path w="1838" h="12018" extrusionOk="0">
                  <a:moveTo>
                    <a:pt x="1392" y="1"/>
                  </a:moveTo>
                  <a:cubicBezTo>
                    <a:pt x="0" y="4006"/>
                    <a:pt x="0" y="8012"/>
                    <a:pt x="1392" y="12017"/>
                  </a:cubicBezTo>
                  <a:lnTo>
                    <a:pt x="1838" y="12017"/>
                  </a:lnTo>
                  <a:cubicBezTo>
                    <a:pt x="500" y="8012"/>
                    <a:pt x="491" y="4006"/>
                    <a:pt x="18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098;p72">
              <a:extLst>
                <a:ext uri="{FF2B5EF4-FFF2-40B4-BE49-F238E27FC236}">
                  <a16:creationId xmlns:a16="http://schemas.microsoft.com/office/drawing/2014/main" id="{00F52673-B8D7-8C8F-D878-4C11FAA16A15}"/>
                </a:ext>
              </a:extLst>
            </p:cNvPr>
            <p:cNvSpPr/>
            <p:nvPr/>
          </p:nvSpPr>
          <p:spPr>
            <a:xfrm>
              <a:off x="4187025" y="4357200"/>
              <a:ext cx="650575" cy="32825"/>
            </a:xfrm>
            <a:custGeom>
              <a:avLst/>
              <a:gdLst/>
              <a:ahLst/>
              <a:cxnLst/>
              <a:rect l="l" t="t" r="r" b="b"/>
              <a:pathLst>
                <a:path w="26023" h="1313" extrusionOk="0">
                  <a:moveTo>
                    <a:pt x="0" y="1"/>
                  </a:moveTo>
                  <a:lnTo>
                    <a:pt x="0" y="1312"/>
                  </a:lnTo>
                  <a:lnTo>
                    <a:pt x="26023" y="1312"/>
                  </a:lnTo>
                  <a:lnTo>
                    <a:pt x="26023" y="1"/>
                  </a:lnTo>
                  <a:close/>
                </a:path>
              </a:pathLst>
            </a:custGeom>
            <a:solidFill>
              <a:srgbClr val="FF95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099;p72">
              <a:extLst>
                <a:ext uri="{FF2B5EF4-FFF2-40B4-BE49-F238E27FC236}">
                  <a16:creationId xmlns:a16="http://schemas.microsoft.com/office/drawing/2014/main" id="{7E4BFC60-D0DE-512F-FB5F-015387480289}"/>
                </a:ext>
              </a:extLst>
            </p:cNvPr>
            <p:cNvSpPr/>
            <p:nvPr/>
          </p:nvSpPr>
          <p:spPr>
            <a:xfrm>
              <a:off x="4196825" y="4122350"/>
              <a:ext cx="619150" cy="234875"/>
            </a:xfrm>
            <a:custGeom>
              <a:avLst/>
              <a:gdLst/>
              <a:ahLst/>
              <a:cxnLst/>
              <a:rect l="l" t="t" r="r" b="b"/>
              <a:pathLst>
                <a:path w="24766" h="9395" extrusionOk="0">
                  <a:moveTo>
                    <a:pt x="1062" y="1"/>
                  </a:moveTo>
                  <a:cubicBezTo>
                    <a:pt x="1" y="3132"/>
                    <a:pt x="1" y="6263"/>
                    <a:pt x="1062" y="9395"/>
                  </a:cubicBezTo>
                  <a:lnTo>
                    <a:pt x="24765" y="9395"/>
                  </a:lnTo>
                  <a:cubicBezTo>
                    <a:pt x="24578" y="8904"/>
                    <a:pt x="24426" y="8405"/>
                    <a:pt x="24301" y="7905"/>
                  </a:cubicBezTo>
                  <a:cubicBezTo>
                    <a:pt x="24293" y="7851"/>
                    <a:pt x="24275" y="7789"/>
                    <a:pt x="24266" y="7735"/>
                  </a:cubicBezTo>
                  <a:cubicBezTo>
                    <a:pt x="24150" y="7272"/>
                    <a:pt x="24070" y="6808"/>
                    <a:pt x="24007" y="6344"/>
                  </a:cubicBezTo>
                  <a:cubicBezTo>
                    <a:pt x="23998" y="6290"/>
                    <a:pt x="23989" y="6237"/>
                    <a:pt x="23989" y="6174"/>
                  </a:cubicBezTo>
                  <a:cubicBezTo>
                    <a:pt x="23927" y="5710"/>
                    <a:pt x="23900" y="5246"/>
                    <a:pt x="23900" y="4783"/>
                  </a:cubicBezTo>
                  <a:cubicBezTo>
                    <a:pt x="23900" y="4729"/>
                    <a:pt x="23900" y="4676"/>
                    <a:pt x="23900" y="4613"/>
                  </a:cubicBezTo>
                  <a:cubicBezTo>
                    <a:pt x="23900" y="4149"/>
                    <a:pt x="23927" y="3685"/>
                    <a:pt x="23989" y="3221"/>
                  </a:cubicBezTo>
                  <a:cubicBezTo>
                    <a:pt x="23989" y="3168"/>
                    <a:pt x="23998" y="3114"/>
                    <a:pt x="24007" y="3052"/>
                  </a:cubicBezTo>
                  <a:cubicBezTo>
                    <a:pt x="24070" y="2588"/>
                    <a:pt x="24150" y="2124"/>
                    <a:pt x="24266" y="1660"/>
                  </a:cubicBezTo>
                  <a:cubicBezTo>
                    <a:pt x="24275" y="1607"/>
                    <a:pt x="24293" y="1544"/>
                    <a:pt x="24301" y="1491"/>
                  </a:cubicBezTo>
                  <a:cubicBezTo>
                    <a:pt x="24426" y="991"/>
                    <a:pt x="24578" y="492"/>
                    <a:pt x="247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100;p72">
              <a:extLst>
                <a:ext uri="{FF2B5EF4-FFF2-40B4-BE49-F238E27FC236}">
                  <a16:creationId xmlns:a16="http://schemas.microsoft.com/office/drawing/2014/main" id="{F8C507AF-7467-FF28-D7C6-054869041A1C}"/>
                </a:ext>
              </a:extLst>
            </p:cNvPr>
            <p:cNvSpPr/>
            <p:nvPr/>
          </p:nvSpPr>
          <p:spPr>
            <a:xfrm>
              <a:off x="4223375" y="4122350"/>
              <a:ext cx="592600" cy="234875"/>
            </a:xfrm>
            <a:custGeom>
              <a:avLst/>
              <a:gdLst/>
              <a:ahLst/>
              <a:cxnLst/>
              <a:rect l="l" t="t" r="r" b="b"/>
              <a:pathLst>
                <a:path w="23704" h="9395" extrusionOk="0">
                  <a:moveTo>
                    <a:pt x="0" y="1"/>
                  </a:moveTo>
                  <a:cubicBezTo>
                    <a:pt x="0" y="1"/>
                    <a:pt x="13301" y="3141"/>
                    <a:pt x="20019" y="9395"/>
                  </a:cubicBezTo>
                  <a:lnTo>
                    <a:pt x="23703" y="9395"/>
                  </a:lnTo>
                  <a:cubicBezTo>
                    <a:pt x="23516" y="8904"/>
                    <a:pt x="23364" y="8405"/>
                    <a:pt x="23239" y="7905"/>
                  </a:cubicBezTo>
                  <a:cubicBezTo>
                    <a:pt x="23231" y="7851"/>
                    <a:pt x="23213" y="7789"/>
                    <a:pt x="23204" y="7735"/>
                  </a:cubicBezTo>
                  <a:cubicBezTo>
                    <a:pt x="23088" y="7272"/>
                    <a:pt x="23008" y="6808"/>
                    <a:pt x="22945" y="6344"/>
                  </a:cubicBezTo>
                  <a:cubicBezTo>
                    <a:pt x="22936" y="6290"/>
                    <a:pt x="22927" y="6237"/>
                    <a:pt x="22927" y="6174"/>
                  </a:cubicBezTo>
                  <a:cubicBezTo>
                    <a:pt x="22865" y="5710"/>
                    <a:pt x="22838" y="5246"/>
                    <a:pt x="22838" y="4783"/>
                  </a:cubicBezTo>
                  <a:cubicBezTo>
                    <a:pt x="22838" y="4729"/>
                    <a:pt x="22838" y="4676"/>
                    <a:pt x="22838" y="4613"/>
                  </a:cubicBezTo>
                  <a:cubicBezTo>
                    <a:pt x="22838" y="4149"/>
                    <a:pt x="22865" y="3685"/>
                    <a:pt x="22927" y="3221"/>
                  </a:cubicBezTo>
                  <a:cubicBezTo>
                    <a:pt x="22927" y="3168"/>
                    <a:pt x="22936" y="3114"/>
                    <a:pt x="22945" y="3052"/>
                  </a:cubicBezTo>
                  <a:cubicBezTo>
                    <a:pt x="23008" y="2588"/>
                    <a:pt x="23088" y="2124"/>
                    <a:pt x="23204" y="1660"/>
                  </a:cubicBezTo>
                  <a:cubicBezTo>
                    <a:pt x="23213" y="1607"/>
                    <a:pt x="23231" y="1544"/>
                    <a:pt x="23239" y="1491"/>
                  </a:cubicBezTo>
                  <a:cubicBezTo>
                    <a:pt x="23364" y="991"/>
                    <a:pt x="23516" y="492"/>
                    <a:pt x="237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101;p72">
              <a:extLst>
                <a:ext uri="{FF2B5EF4-FFF2-40B4-BE49-F238E27FC236}">
                  <a16:creationId xmlns:a16="http://schemas.microsoft.com/office/drawing/2014/main" id="{DBA74D83-3DF6-5869-D561-26E6EA9291F5}"/>
                </a:ext>
              </a:extLst>
            </p:cNvPr>
            <p:cNvSpPr/>
            <p:nvPr/>
          </p:nvSpPr>
          <p:spPr>
            <a:xfrm>
              <a:off x="3591525" y="4169650"/>
              <a:ext cx="91250" cy="146100"/>
            </a:xfrm>
            <a:custGeom>
              <a:avLst/>
              <a:gdLst/>
              <a:ahLst/>
              <a:cxnLst/>
              <a:rect l="l" t="t" r="r" b="b"/>
              <a:pathLst>
                <a:path w="3650" h="5844" extrusionOk="0">
                  <a:moveTo>
                    <a:pt x="1" y="0"/>
                  </a:moveTo>
                  <a:lnTo>
                    <a:pt x="1" y="5843"/>
                  </a:lnTo>
                  <a:lnTo>
                    <a:pt x="3650" y="5843"/>
                  </a:lnTo>
                  <a:lnTo>
                    <a:pt x="3650" y="4737"/>
                  </a:lnTo>
                  <a:lnTo>
                    <a:pt x="1330" y="4737"/>
                  </a:lnTo>
                  <a:lnTo>
                    <a:pt x="13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102;p72">
              <a:extLst>
                <a:ext uri="{FF2B5EF4-FFF2-40B4-BE49-F238E27FC236}">
                  <a16:creationId xmlns:a16="http://schemas.microsoft.com/office/drawing/2014/main" id="{D305AEBB-A396-A501-5AAB-1CCD85D33761}"/>
                </a:ext>
              </a:extLst>
            </p:cNvPr>
            <p:cNvSpPr/>
            <p:nvPr/>
          </p:nvSpPr>
          <p:spPr>
            <a:xfrm>
              <a:off x="3693000" y="4169650"/>
              <a:ext cx="133400" cy="146100"/>
            </a:xfrm>
            <a:custGeom>
              <a:avLst/>
              <a:gdLst/>
              <a:ahLst/>
              <a:cxnLst/>
              <a:rect l="l" t="t" r="r" b="b"/>
              <a:pathLst>
                <a:path w="5336" h="5844" extrusionOk="0">
                  <a:moveTo>
                    <a:pt x="2606" y="990"/>
                  </a:moveTo>
                  <a:cubicBezTo>
                    <a:pt x="2695" y="1338"/>
                    <a:pt x="2802" y="1775"/>
                    <a:pt x="2900" y="2123"/>
                  </a:cubicBezTo>
                  <a:lnTo>
                    <a:pt x="3266" y="3354"/>
                  </a:lnTo>
                  <a:lnTo>
                    <a:pt x="1972" y="3354"/>
                  </a:lnTo>
                  <a:lnTo>
                    <a:pt x="2320" y="2123"/>
                  </a:lnTo>
                  <a:cubicBezTo>
                    <a:pt x="2419" y="1784"/>
                    <a:pt x="2508" y="1338"/>
                    <a:pt x="2588" y="990"/>
                  </a:cubicBezTo>
                  <a:close/>
                  <a:moveTo>
                    <a:pt x="1785" y="0"/>
                  </a:moveTo>
                  <a:lnTo>
                    <a:pt x="1" y="5843"/>
                  </a:lnTo>
                  <a:lnTo>
                    <a:pt x="1366" y="5843"/>
                  </a:lnTo>
                  <a:lnTo>
                    <a:pt x="1785" y="4345"/>
                  </a:lnTo>
                  <a:lnTo>
                    <a:pt x="3462" y="4345"/>
                  </a:lnTo>
                  <a:lnTo>
                    <a:pt x="3908" y="5843"/>
                  </a:lnTo>
                  <a:lnTo>
                    <a:pt x="5336" y="5843"/>
                  </a:lnTo>
                  <a:lnTo>
                    <a:pt x="35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103;p72">
              <a:extLst>
                <a:ext uri="{FF2B5EF4-FFF2-40B4-BE49-F238E27FC236}">
                  <a16:creationId xmlns:a16="http://schemas.microsoft.com/office/drawing/2014/main" id="{F52F95A7-6842-CDC9-51C7-9036D51F9313}"/>
                </a:ext>
              </a:extLst>
            </p:cNvPr>
            <p:cNvSpPr/>
            <p:nvPr/>
          </p:nvSpPr>
          <p:spPr>
            <a:xfrm>
              <a:off x="3821925" y="4169650"/>
              <a:ext cx="186475" cy="146100"/>
            </a:xfrm>
            <a:custGeom>
              <a:avLst/>
              <a:gdLst/>
              <a:ahLst/>
              <a:cxnLst/>
              <a:rect l="l" t="t" r="r" b="b"/>
              <a:pathLst>
                <a:path w="7459" h="5844" extrusionOk="0">
                  <a:moveTo>
                    <a:pt x="0" y="0"/>
                  </a:moveTo>
                  <a:lnTo>
                    <a:pt x="1392" y="5843"/>
                  </a:lnTo>
                  <a:lnTo>
                    <a:pt x="2837" y="5843"/>
                  </a:lnTo>
                  <a:lnTo>
                    <a:pt x="3390" y="3337"/>
                  </a:lnTo>
                  <a:cubicBezTo>
                    <a:pt x="3533" y="2739"/>
                    <a:pt x="3622" y="2186"/>
                    <a:pt x="3729" y="1526"/>
                  </a:cubicBezTo>
                  <a:lnTo>
                    <a:pt x="3747" y="1526"/>
                  </a:lnTo>
                  <a:cubicBezTo>
                    <a:pt x="3818" y="2195"/>
                    <a:pt x="3917" y="2739"/>
                    <a:pt x="4024" y="3337"/>
                  </a:cubicBezTo>
                  <a:lnTo>
                    <a:pt x="4523" y="5843"/>
                  </a:lnTo>
                  <a:lnTo>
                    <a:pt x="5951" y="5843"/>
                  </a:lnTo>
                  <a:lnTo>
                    <a:pt x="7458" y="0"/>
                  </a:lnTo>
                  <a:lnTo>
                    <a:pt x="6111" y="0"/>
                  </a:lnTo>
                  <a:lnTo>
                    <a:pt x="5638" y="2400"/>
                  </a:lnTo>
                  <a:cubicBezTo>
                    <a:pt x="5513" y="3087"/>
                    <a:pt x="5389" y="3774"/>
                    <a:pt x="5299" y="4425"/>
                  </a:cubicBezTo>
                  <a:lnTo>
                    <a:pt x="5282" y="4425"/>
                  </a:lnTo>
                  <a:cubicBezTo>
                    <a:pt x="5192" y="3774"/>
                    <a:pt x="5103" y="3149"/>
                    <a:pt x="4969" y="2462"/>
                  </a:cubicBezTo>
                  <a:lnTo>
                    <a:pt x="4505" y="0"/>
                  </a:lnTo>
                  <a:lnTo>
                    <a:pt x="3096" y="0"/>
                  </a:lnTo>
                  <a:lnTo>
                    <a:pt x="2605" y="2400"/>
                  </a:lnTo>
                  <a:cubicBezTo>
                    <a:pt x="2454" y="3114"/>
                    <a:pt x="2320" y="3818"/>
                    <a:pt x="2222" y="4452"/>
                  </a:cubicBezTo>
                  <a:lnTo>
                    <a:pt x="2204" y="4452"/>
                  </a:lnTo>
                  <a:cubicBezTo>
                    <a:pt x="2106" y="3863"/>
                    <a:pt x="1990" y="3105"/>
                    <a:pt x="1856" y="2418"/>
                  </a:cubicBezTo>
                  <a:lnTo>
                    <a:pt x="1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104;p72">
              <a:extLst>
                <a:ext uri="{FF2B5EF4-FFF2-40B4-BE49-F238E27FC236}">
                  <a16:creationId xmlns:a16="http://schemas.microsoft.com/office/drawing/2014/main" id="{841F0F59-D0CD-BCF6-BF5A-39690F374F46}"/>
                </a:ext>
              </a:extLst>
            </p:cNvPr>
            <p:cNvSpPr/>
            <p:nvPr/>
          </p:nvSpPr>
          <p:spPr>
            <a:xfrm>
              <a:off x="4148425" y="4089575"/>
              <a:ext cx="689175" cy="300450"/>
            </a:xfrm>
            <a:custGeom>
              <a:avLst/>
              <a:gdLst/>
              <a:ahLst/>
              <a:cxnLst/>
              <a:rect l="l" t="t" r="r" b="b"/>
              <a:pathLst>
                <a:path w="27567" h="12018" extrusionOk="0">
                  <a:moveTo>
                    <a:pt x="1803" y="1"/>
                  </a:moveTo>
                  <a:cubicBezTo>
                    <a:pt x="1803" y="1"/>
                    <a:pt x="215" y="2159"/>
                    <a:pt x="108" y="5835"/>
                  </a:cubicBezTo>
                  <a:cubicBezTo>
                    <a:pt x="1" y="9510"/>
                    <a:pt x="1044" y="12017"/>
                    <a:pt x="1044" y="12017"/>
                  </a:cubicBezTo>
                  <a:lnTo>
                    <a:pt x="27567" y="12017"/>
                  </a:lnTo>
                  <a:lnTo>
                    <a:pt x="27567" y="10706"/>
                  </a:lnTo>
                  <a:lnTo>
                    <a:pt x="2998" y="10706"/>
                  </a:lnTo>
                  <a:cubicBezTo>
                    <a:pt x="2998" y="10706"/>
                    <a:pt x="2115" y="7976"/>
                    <a:pt x="2195" y="5799"/>
                  </a:cubicBezTo>
                  <a:cubicBezTo>
                    <a:pt x="2284" y="3622"/>
                    <a:pt x="2704" y="1740"/>
                    <a:pt x="2998" y="1312"/>
                  </a:cubicBezTo>
                  <a:lnTo>
                    <a:pt x="27567" y="1312"/>
                  </a:lnTo>
                  <a:lnTo>
                    <a:pt x="275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105;p72">
              <a:extLst>
                <a:ext uri="{FF2B5EF4-FFF2-40B4-BE49-F238E27FC236}">
                  <a16:creationId xmlns:a16="http://schemas.microsoft.com/office/drawing/2014/main" id="{872E4C38-7971-2042-8AEB-D870053B2675}"/>
                </a:ext>
              </a:extLst>
            </p:cNvPr>
            <p:cNvSpPr/>
            <p:nvPr/>
          </p:nvSpPr>
          <p:spPr>
            <a:xfrm>
              <a:off x="4113650" y="4089575"/>
              <a:ext cx="79850" cy="300450"/>
            </a:xfrm>
            <a:custGeom>
              <a:avLst/>
              <a:gdLst/>
              <a:ahLst/>
              <a:cxnLst/>
              <a:rect l="l" t="t" r="r" b="b"/>
              <a:pathLst>
                <a:path w="3194" h="12018" extrusionOk="0">
                  <a:moveTo>
                    <a:pt x="1392" y="1"/>
                  </a:moveTo>
                  <a:cubicBezTo>
                    <a:pt x="0" y="4006"/>
                    <a:pt x="0" y="8012"/>
                    <a:pt x="1392" y="12017"/>
                  </a:cubicBezTo>
                  <a:lnTo>
                    <a:pt x="3078" y="12017"/>
                  </a:lnTo>
                  <a:cubicBezTo>
                    <a:pt x="1847" y="8012"/>
                    <a:pt x="1882" y="4006"/>
                    <a:pt x="31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106;p72">
              <a:extLst>
                <a:ext uri="{FF2B5EF4-FFF2-40B4-BE49-F238E27FC236}">
                  <a16:creationId xmlns:a16="http://schemas.microsoft.com/office/drawing/2014/main" id="{CCFE837C-1648-CA6A-0CB2-838F932DA389}"/>
                </a:ext>
              </a:extLst>
            </p:cNvPr>
            <p:cNvSpPr/>
            <p:nvPr/>
          </p:nvSpPr>
          <p:spPr>
            <a:xfrm>
              <a:off x="3602250" y="3789375"/>
              <a:ext cx="811825" cy="300225"/>
            </a:xfrm>
            <a:custGeom>
              <a:avLst/>
              <a:gdLst/>
              <a:ahLst/>
              <a:cxnLst/>
              <a:rect l="l" t="t" r="r" b="b"/>
              <a:pathLst>
                <a:path w="32473" h="12009" extrusionOk="0">
                  <a:moveTo>
                    <a:pt x="1392" y="1"/>
                  </a:moveTo>
                  <a:cubicBezTo>
                    <a:pt x="0" y="4006"/>
                    <a:pt x="0" y="8003"/>
                    <a:pt x="1392" y="12009"/>
                  </a:cubicBezTo>
                  <a:lnTo>
                    <a:pt x="32473" y="12009"/>
                  </a:lnTo>
                  <a:lnTo>
                    <a:pt x="324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107;p72">
              <a:extLst>
                <a:ext uri="{FF2B5EF4-FFF2-40B4-BE49-F238E27FC236}">
                  <a16:creationId xmlns:a16="http://schemas.microsoft.com/office/drawing/2014/main" id="{659965F6-9DBD-3F87-DA62-224BF56405E3}"/>
                </a:ext>
              </a:extLst>
            </p:cNvPr>
            <p:cNvSpPr/>
            <p:nvPr/>
          </p:nvSpPr>
          <p:spPr>
            <a:xfrm>
              <a:off x="3602250" y="3789375"/>
              <a:ext cx="79850" cy="300225"/>
            </a:xfrm>
            <a:custGeom>
              <a:avLst/>
              <a:gdLst/>
              <a:ahLst/>
              <a:cxnLst/>
              <a:rect l="l" t="t" r="r" b="b"/>
              <a:pathLst>
                <a:path w="3194" h="12009" extrusionOk="0">
                  <a:moveTo>
                    <a:pt x="1392" y="1"/>
                  </a:moveTo>
                  <a:cubicBezTo>
                    <a:pt x="0" y="4006"/>
                    <a:pt x="0" y="8003"/>
                    <a:pt x="1392" y="12009"/>
                  </a:cubicBezTo>
                  <a:lnTo>
                    <a:pt x="3087" y="12009"/>
                  </a:lnTo>
                  <a:cubicBezTo>
                    <a:pt x="1847" y="8003"/>
                    <a:pt x="1882" y="4006"/>
                    <a:pt x="31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108;p72">
              <a:extLst>
                <a:ext uri="{FF2B5EF4-FFF2-40B4-BE49-F238E27FC236}">
                  <a16:creationId xmlns:a16="http://schemas.microsoft.com/office/drawing/2014/main" id="{0A143FDF-D5C7-E03E-CF4E-0BD42F063634}"/>
                </a:ext>
              </a:extLst>
            </p:cNvPr>
            <p:cNvSpPr/>
            <p:nvPr/>
          </p:nvSpPr>
          <p:spPr>
            <a:xfrm>
              <a:off x="4371675" y="3821950"/>
              <a:ext cx="619150" cy="235100"/>
            </a:xfrm>
            <a:custGeom>
              <a:avLst/>
              <a:gdLst/>
              <a:ahLst/>
              <a:cxnLst/>
              <a:rect l="l" t="t" r="r" b="b"/>
              <a:pathLst>
                <a:path w="24766" h="9404" extrusionOk="0">
                  <a:moveTo>
                    <a:pt x="1062" y="0"/>
                  </a:moveTo>
                  <a:cubicBezTo>
                    <a:pt x="1" y="3132"/>
                    <a:pt x="1" y="6272"/>
                    <a:pt x="1062" y="9403"/>
                  </a:cubicBezTo>
                  <a:lnTo>
                    <a:pt x="24765" y="9403"/>
                  </a:lnTo>
                  <a:cubicBezTo>
                    <a:pt x="24578" y="8904"/>
                    <a:pt x="24426" y="8404"/>
                    <a:pt x="24302" y="7904"/>
                  </a:cubicBezTo>
                  <a:cubicBezTo>
                    <a:pt x="24284" y="7851"/>
                    <a:pt x="24275" y="7797"/>
                    <a:pt x="24266" y="7744"/>
                  </a:cubicBezTo>
                  <a:cubicBezTo>
                    <a:pt x="24150" y="7280"/>
                    <a:pt x="24061" y="6816"/>
                    <a:pt x="24007" y="6343"/>
                  </a:cubicBezTo>
                  <a:cubicBezTo>
                    <a:pt x="23998" y="6290"/>
                    <a:pt x="23989" y="6236"/>
                    <a:pt x="23989" y="6183"/>
                  </a:cubicBezTo>
                  <a:cubicBezTo>
                    <a:pt x="23927" y="5719"/>
                    <a:pt x="23900" y="5255"/>
                    <a:pt x="23900" y="4782"/>
                  </a:cubicBezTo>
                  <a:cubicBezTo>
                    <a:pt x="23900" y="4728"/>
                    <a:pt x="23900" y="4675"/>
                    <a:pt x="23900" y="4621"/>
                  </a:cubicBezTo>
                  <a:cubicBezTo>
                    <a:pt x="23900" y="4158"/>
                    <a:pt x="23927" y="3685"/>
                    <a:pt x="23989" y="3221"/>
                  </a:cubicBezTo>
                  <a:cubicBezTo>
                    <a:pt x="23989" y="3167"/>
                    <a:pt x="23998" y="3114"/>
                    <a:pt x="24007" y="3060"/>
                  </a:cubicBezTo>
                  <a:cubicBezTo>
                    <a:pt x="24061" y="2587"/>
                    <a:pt x="24150" y="2124"/>
                    <a:pt x="24266" y="1660"/>
                  </a:cubicBezTo>
                  <a:cubicBezTo>
                    <a:pt x="24275" y="1606"/>
                    <a:pt x="24284" y="1553"/>
                    <a:pt x="24302" y="1499"/>
                  </a:cubicBezTo>
                  <a:cubicBezTo>
                    <a:pt x="24426" y="1000"/>
                    <a:pt x="24578" y="500"/>
                    <a:pt x="247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109;p72">
              <a:extLst>
                <a:ext uri="{FF2B5EF4-FFF2-40B4-BE49-F238E27FC236}">
                  <a16:creationId xmlns:a16="http://schemas.microsoft.com/office/drawing/2014/main" id="{F264C34D-2F34-087B-C607-0B0524E7FE63}"/>
                </a:ext>
              </a:extLst>
            </p:cNvPr>
            <p:cNvSpPr/>
            <p:nvPr/>
          </p:nvSpPr>
          <p:spPr>
            <a:xfrm>
              <a:off x="4398225" y="3821950"/>
              <a:ext cx="592600" cy="235100"/>
            </a:xfrm>
            <a:custGeom>
              <a:avLst/>
              <a:gdLst/>
              <a:ahLst/>
              <a:cxnLst/>
              <a:rect l="l" t="t" r="r" b="b"/>
              <a:pathLst>
                <a:path w="23704" h="9404" extrusionOk="0">
                  <a:moveTo>
                    <a:pt x="0" y="0"/>
                  </a:moveTo>
                  <a:cubicBezTo>
                    <a:pt x="0" y="0"/>
                    <a:pt x="13302" y="3141"/>
                    <a:pt x="20019" y="9403"/>
                  </a:cubicBezTo>
                  <a:lnTo>
                    <a:pt x="23703" y="9403"/>
                  </a:lnTo>
                  <a:cubicBezTo>
                    <a:pt x="23516" y="8904"/>
                    <a:pt x="23364" y="8404"/>
                    <a:pt x="23240" y="7904"/>
                  </a:cubicBezTo>
                  <a:cubicBezTo>
                    <a:pt x="23222" y="7851"/>
                    <a:pt x="23213" y="7797"/>
                    <a:pt x="23204" y="7744"/>
                  </a:cubicBezTo>
                  <a:cubicBezTo>
                    <a:pt x="23088" y="7280"/>
                    <a:pt x="22999" y="6816"/>
                    <a:pt x="22945" y="6343"/>
                  </a:cubicBezTo>
                  <a:cubicBezTo>
                    <a:pt x="22936" y="6290"/>
                    <a:pt x="22927" y="6236"/>
                    <a:pt x="22927" y="6183"/>
                  </a:cubicBezTo>
                  <a:cubicBezTo>
                    <a:pt x="22865" y="5719"/>
                    <a:pt x="22838" y="5255"/>
                    <a:pt x="22838" y="4782"/>
                  </a:cubicBezTo>
                  <a:cubicBezTo>
                    <a:pt x="22838" y="4728"/>
                    <a:pt x="22838" y="4675"/>
                    <a:pt x="22838" y="4621"/>
                  </a:cubicBezTo>
                  <a:cubicBezTo>
                    <a:pt x="22838" y="4158"/>
                    <a:pt x="22865" y="3685"/>
                    <a:pt x="22927" y="3221"/>
                  </a:cubicBezTo>
                  <a:cubicBezTo>
                    <a:pt x="22927" y="3167"/>
                    <a:pt x="22936" y="3114"/>
                    <a:pt x="22945" y="3060"/>
                  </a:cubicBezTo>
                  <a:cubicBezTo>
                    <a:pt x="22999" y="2587"/>
                    <a:pt x="23088" y="2124"/>
                    <a:pt x="23204" y="1660"/>
                  </a:cubicBezTo>
                  <a:cubicBezTo>
                    <a:pt x="23213" y="1606"/>
                    <a:pt x="23222" y="1553"/>
                    <a:pt x="23240" y="1499"/>
                  </a:cubicBezTo>
                  <a:cubicBezTo>
                    <a:pt x="23364" y="1000"/>
                    <a:pt x="23516" y="500"/>
                    <a:pt x="237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110;p72">
              <a:extLst>
                <a:ext uri="{FF2B5EF4-FFF2-40B4-BE49-F238E27FC236}">
                  <a16:creationId xmlns:a16="http://schemas.microsoft.com/office/drawing/2014/main" id="{BF5270B2-9776-7F4B-33C8-1256BA1D21BC}"/>
                </a:ext>
              </a:extLst>
            </p:cNvPr>
            <p:cNvSpPr/>
            <p:nvPr/>
          </p:nvSpPr>
          <p:spPr>
            <a:xfrm>
              <a:off x="4323275" y="3789375"/>
              <a:ext cx="689175" cy="300225"/>
            </a:xfrm>
            <a:custGeom>
              <a:avLst/>
              <a:gdLst/>
              <a:ahLst/>
              <a:cxnLst/>
              <a:rect l="l" t="t" r="r" b="b"/>
              <a:pathLst>
                <a:path w="27567" h="12009" extrusionOk="0">
                  <a:moveTo>
                    <a:pt x="1803" y="1"/>
                  </a:moveTo>
                  <a:cubicBezTo>
                    <a:pt x="1803" y="1"/>
                    <a:pt x="215" y="2151"/>
                    <a:pt x="108" y="5826"/>
                  </a:cubicBezTo>
                  <a:cubicBezTo>
                    <a:pt x="1" y="9511"/>
                    <a:pt x="1045" y="12009"/>
                    <a:pt x="1045" y="12009"/>
                  </a:cubicBezTo>
                  <a:lnTo>
                    <a:pt x="27567" y="12009"/>
                  </a:lnTo>
                  <a:lnTo>
                    <a:pt x="27567" y="10706"/>
                  </a:lnTo>
                  <a:lnTo>
                    <a:pt x="2998" y="10706"/>
                  </a:lnTo>
                  <a:cubicBezTo>
                    <a:pt x="2998" y="10706"/>
                    <a:pt x="2115" y="7976"/>
                    <a:pt x="2195" y="5800"/>
                  </a:cubicBezTo>
                  <a:cubicBezTo>
                    <a:pt x="2285" y="3623"/>
                    <a:pt x="2704" y="1740"/>
                    <a:pt x="2998" y="1303"/>
                  </a:cubicBezTo>
                  <a:lnTo>
                    <a:pt x="27567" y="1303"/>
                  </a:lnTo>
                  <a:lnTo>
                    <a:pt x="275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111;p72">
              <a:extLst>
                <a:ext uri="{FF2B5EF4-FFF2-40B4-BE49-F238E27FC236}">
                  <a16:creationId xmlns:a16="http://schemas.microsoft.com/office/drawing/2014/main" id="{A2AB15F7-2208-5A31-CD7B-1334FB2E5BFE}"/>
                </a:ext>
              </a:extLst>
            </p:cNvPr>
            <p:cNvSpPr/>
            <p:nvPr/>
          </p:nvSpPr>
          <p:spPr>
            <a:xfrm>
              <a:off x="4288500" y="3789375"/>
              <a:ext cx="79850" cy="300225"/>
            </a:xfrm>
            <a:custGeom>
              <a:avLst/>
              <a:gdLst/>
              <a:ahLst/>
              <a:cxnLst/>
              <a:rect l="l" t="t" r="r" b="b"/>
              <a:pathLst>
                <a:path w="3194" h="12009" extrusionOk="0">
                  <a:moveTo>
                    <a:pt x="1392" y="1"/>
                  </a:moveTo>
                  <a:cubicBezTo>
                    <a:pt x="0" y="4006"/>
                    <a:pt x="0" y="8003"/>
                    <a:pt x="1392" y="12009"/>
                  </a:cubicBezTo>
                  <a:lnTo>
                    <a:pt x="3078" y="12009"/>
                  </a:lnTo>
                  <a:cubicBezTo>
                    <a:pt x="1847" y="8003"/>
                    <a:pt x="1882" y="4006"/>
                    <a:pt x="31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112;p72">
              <a:extLst>
                <a:ext uri="{FF2B5EF4-FFF2-40B4-BE49-F238E27FC236}">
                  <a16:creationId xmlns:a16="http://schemas.microsoft.com/office/drawing/2014/main" id="{A8841A77-E803-3858-830B-2F25B97ED6DC}"/>
                </a:ext>
              </a:extLst>
            </p:cNvPr>
            <p:cNvSpPr/>
            <p:nvPr/>
          </p:nvSpPr>
          <p:spPr>
            <a:xfrm>
              <a:off x="4447275" y="3859425"/>
              <a:ext cx="531950" cy="4025"/>
            </a:xfrm>
            <a:custGeom>
              <a:avLst/>
              <a:gdLst/>
              <a:ahLst/>
              <a:cxnLst/>
              <a:rect l="l" t="t" r="r" b="b"/>
              <a:pathLst>
                <a:path w="21278" h="161" extrusionOk="0">
                  <a:moveTo>
                    <a:pt x="90" y="0"/>
                  </a:moveTo>
                  <a:cubicBezTo>
                    <a:pt x="45" y="0"/>
                    <a:pt x="1" y="36"/>
                    <a:pt x="1" y="80"/>
                  </a:cubicBezTo>
                  <a:cubicBezTo>
                    <a:pt x="1" y="125"/>
                    <a:pt x="45" y="161"/>
                    <a:pt x="90" y="161"/>
                  </a:cubicBezTo>
                  <a:lnTo>
                    <a:pt x="21242" y="161"/>
                  </a:lnTo>
                  <a:cubicBezTo>
                    <a:pt x="21251" y="107"/>
                    <a:pt x="21260" y="54"/>
                    <a:pt x="21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113;p72">
              <a:extLst>
                <a:ext uri="{FF2B5EF4-FFF2-40B4-BE49-F238E27FC236}">
                  <a16:creationId xmlns:a16="http://schemas.microsoft.com/office/drawing/2014/main" id="{4225F8ED-8F0A-693C-6A36-A3E873AB022C}"/>
                </a:ext>
              </a:extLst>
            </p:cNvPr>
            <p:cNvSpPr/>
            <p:nvPr/>
          </p:nvSpPr>
          <p:spPr>
            <a:xfrm>
              <a:off x="4486525" y="3898450"/>
              <a:ext cx="485350" cy="4025"/>
            </a:xfrm>
            <a:custGeom>
              <a:avLst/>
              <a:gdLst/>
              <a:ahLst/>
              <a:cxnLst/>
              <a:rect l="l" t="t" r="r" b="b"/>
              <a:pathLst>
                <a:path w="19414" h="161" extrusionOk="0">
                  <a:moveTo>
                    <a:pt x="81" y="0"/>
                  </a:moveTo>
                  <a:cubicBezTo>
                    <a:pt x="37" y="0"/>
                    <a:pt x="1" y="36"/>
                    <a:pt x="1" y="81"/>
                  </a:cubicBezTo>
                  <a:cubicBezTo>
                    <a:pt x="1" y="125"/>
                    <a:pt x="37" y="161"/>
                    <a:pt x="81" y="161"/>
                  </a:cubicBezTo>
                  <a:lnTo>
                    <a:pt x="19395" y="161"/>
                  </a:lnTo>
                  <a:cubicBezTo>
                    <a:pt x="19395" y="107"/>
                    <a:pt x="19404" y="54"/>
                    <a:pt x="19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114;p72">
              <a:extLst>
                <a:ext uri="{FF2B5EF4-FFF2-40B4-BE49-F238E27FC236}">
                  <a16:creationId xmlns:a16="http://schemas.microsoft.com/office/drawing/2014/main" id="{AA57E7B5-1DAC-286E-5F02-1A6658AB79DC}"/>
                </a:ext>
              </a:extLst>
            </p:cNvPr>
            <p:cNvSpPr/>
            <p:nvPr/>
          </p:nvSpPr>
          <p:spPr>
            <a:xfrm>
              <a:off x="4433225" y="3937475"/>
              <a:ext cx="535975" cy="4025"/>
            </a:xfrm>
            <a:custGeom>
              <a:avLst/>
              <a:gdLst/>
              <a:ahLst/>
              <a:cxnLst/>
              <a:rect l="l" t="t" r="r" b="b"/>
              <a:pathLst>
                <a:path w="21439" h="161" extrusionOk="0">
                  <a:moveTo>
                    <a:pt x="81" y="0"/>
                  </a:moveTo>
                  <a:cubicBezTo>
                    <a:pt x="37" y="0"/>
                    <a:pt x="1" y="36"/>
                    <a:pt x="1" y="81"/>
                  </a:cubicBezTo>
                  <a:cubicBezTo>
                    <a:pt x="1" y="125"/>
                    <a:pt x="37" y="161"/>
                    <a:pt x="81" y="161"/>
                  </a:cubicBezTo>
                  <a:lnTo>
                    <a:pt x="21438" y="161"/>
                  </a:lnTo>
                  <a:cubicBezTo>
                    <a:pt x="21438" y="107"/>
                    <a:pt x="21438" y="54"/>
                    <a:pt x="214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115;p72">
              <a:extLst>
                <a:ext uri="{FF2B5EF4-FFF2-40B4-BE49-F238E27FC236}">
                  <a16:creationId xmlns:a16="http://schemas.microsoft.com/office/drawing/2014/main" id="{CA1784BF-CD44-4A46-D930-0B8ED41D4338}"/>
                </a:ext>
              </a:extLst>
            </p:cNvPr>
            <p:cNvSpPr/>
            <p:nvPr/>
          </p:nvSpPr>
          <p:spPr>
            <a:xfrm>
              <a:off x="4472475" y="3976500"/>
              <a:ext cx="499400" cy="4050"/>
            </a:xfrm>
            <a:custGeom>
              <a:avLst/>
              <a:gdLst/>
              <a:ahLst/>
              <a:cxnLst/>
              <a:rect l="l" t="t" r="r" b="b"/>
              <a:pathLst>
                <a:path w="19976" h="162" extrusionOk="0">
                  <a:moveTo>
                    <a:pt x="81" y="1"/>
                  </a:moveTo>
                  <a:cubicBezTo>
                    <a:pt x="37" y="1"/>
                    <a:pt x="1" y="36"/>
                    <a:pt x="1" y="81"/>
                  </a:cubicBezTo>
                  <a:cubicBezTo>
                    <a:pt x="1" y="125"/>
                    <a:pt x="37" y="161"/>
                    <a:pt x="81" y="161"/>
                  </a:cubicBezTo>
                  <a:lnTo>
                    <a:pt x="19975" y="161"/>
                  </a:lnTo>
                  <a:cubicBezTo>
                    <a:pt x="19966" y="108"/>
                    <a:pt x="19957" y="54"/>
                    <a:pt x="199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116;p72">
              <a:extLst>
                <a:ext uri="{FF2B5EF4-FFF2-40B4-BE49-F238E27FC236}">
                  <a16:creationId xmlns:a16="http://schemas.microsoft.com/office/drawing/2014/main" id="{71D3C207-E5E1-9905-C436-5B2F0C87F487}"/>
                </a:ext>
              </a:extLst>
            </p:cNvPr>
            <p:cNvSpPr/>
            <p:nvPr/>
          </p:nvSpPr>
          <p:spPr>
            <a:xfrm>
              <a:off x="4447275" y="4015525"/>
              <a:ext cx="531950" cy="4050"/>
            </a:xfrm>
            <a:custGeom>
              <a:avLst/>
              <a:gdLst/>
              <a:ahLst/>
              <a:cxnLst/>
              <a:rect l="l" t="t" r="r" b="b"/>
              <a:pathLst>
                <a:path w="21278" h="162" extrusionOk="0">
                  <a:moveTo>
                    <a:pt x="90" y="1"/>
                  </a:moveTo>
                  <a:cubicBezTo>
                    <a:pt x="45" y="1"/>
                    <a:pt x="1" y="36"/>
                    <a:pt x="1" y="81"/>
                  </a:cubicBezTo>
                  <a:cubicBezTo>
                    <a:pt x="1" y="126"/>
                    <a:pt x="45" y="161"/>
                    <a:pt x="90" y="161"/>
                  </a:cubicBezTo>
                  <a:lnTo>
                    <a:pt x="21278" y="161"/>
                  </a:lnTo>
                  <a:cubicBezTo>
                    <a:pt x="21260" y="108"/>
                    <a:pt x="21251" y="54"/>
                    <a:pt x="21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117;p72">
              <a:extLst>
                <a:ext uri="{FF2B5EF4-FFF2-40B4-BE49-F238E27FC236}">
                  <a16:creationId xmlns:a16="http://schemas.microsoft.com/office/drawing/2014/main" id="{11A83548-2E00-4CC5-8F2F-ECEE79DD668F}"/>
                </a:ext>
              </a:extLst>
            </p:cNvPr>
            <p:cNvSpPr/>
            <p:nvPr/>
          </p:nvSpPr>
          <p:spPr>
            <a:xfrm>
              <a:off x="4272650" y="4159600"/>
              <a:ext cx="531725" cy="4275"/>
            </a:xfrm>
            <a:custGeom>
              <a:avLst/>
              <a:gdLst/>
              <a:ahLst/>
              <a:cxnLst/>
              <a:rect l="l" t="t" r="r" b="b"/>
              <a:pathLst>
                <a:path w="21269" h="171" extrusionOk="0">
                  <a:moveTo>
                    <a:pt x="81" y="1"/>
                  </a:moveTo>
                  <a:cubicBezTo>
                    <a:pt x="36" y="1"/>
                    <a:pt x="1" y="45"/>
                    <a:pt x="1" y="90"/>
                  </a:cubicBezTo>
                  <a:cubicBezTo>
                    <a:pt x="1" y="126"/>
                    <a:pt x="36" y="170"/>
                    <a:pt x="81" y="170"/>
                  </a:cubicBezTo>
                  <a:lnTo>
                    <a:pt x="21233" y="170"/>
                  </a:lnTo>
                  <a:cubicBezTo>
                    <a:pt x="21242" y="117"/>
                    <a:pt x="21260" y="54"/>
                    <a:pt x="21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118;p72">
              <a:extLst>
                <a:ext uri="{FF2B5EF4-FFF2-40B4-BE49-F238E27FC236}">
                  <a16:creationId xmlns:a16="http://schemas.microsoft.com/office/drawing/2014/main" id="{C50C4C36-74A5-89D2-B00B-1B313B3009E4}"/>
                </a:ext>
              </a:extLst>
            </p:cNvPr>
            <p:cNvSpPr/>
            <p:nvPr/>
          </p:nvSpPr>
          <p:spPr>
            <a:xfrm>
              <a:off x="4311675" y="4198625"/>
              <a:ext cx="485350" cy="4275"/>
            </a:xfrm>
            <a:custGeom>
              <a:avLst/>
              <a:gdLst/>
              <a:ahLst/>
              <a:cxnLst/>
              <a:rect l="l" t="t" r="r" b="b"/>
              <a:pathLst>
                <a:path w="19414" h="171" extrusionOk="0">
                  <a:moveTo>
                    <a:pt x="81" y="1"/>
                  </a:moveTo>
                  <a:cubicBezTo>
                    <a:pt x="37" y="1"/>
                    <a:pt x="1" y="46"/>
                    <a:pt x="1" y="81"/>
                  </a:cubicBezTo>
                  <a:cubicBezTo>
                    <a:pt x="1" y="135"/>
                    <a:pt x="37" y="170"/>
                    <a:pt x="81" y="170"/>
                  </a:cubicBezTo>
                  <a:lnTo>
                    <a:pt x="19395" y="170"/>
                  </a:lnTo>
                  <a:cubicBezTo>
                    <a:pt x="19395" y="117"/>
                    <a:pt x="19404" y="63"/>
                    <a:pt x="194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119;p72">
              <a:extLst>
                <a:ext uri="{FF2B5EF4-FFF2-40B4-BE49-F238E27FC236}">
                  <a16:creationId xmlns:a16="http://schemas.microsoft.com/office/drawing/2014/main" id="{A17894EF-608F-35C8-F41E-AB65C661BEEC}"/>
                </a:ext>
              </a:extLst>
            </p:cNvPr>
            <p:cNvSpPr/>
            <p:nvPr/>
          </p:nvSpPr>
          <p:spPr>
            <a:xfrm>
              <a:off x="4258375" y="4237675"/>
              <a:ext cx="535975" cy="4250"/>
            </a:xfrm>
            <a:custGeom>
              <a:avLst/>
              <a:gdLst/>
              <a:ahLst/>
              <a:cxnLst/>
              <a:rect l="l" t="t" r="r" b="b"/>
              <a:pathLst>
                <a:path w="21439" h="170" extrusionOk="0">
                  <a:moveTo>
                    <a:pt x="81" y="0"/>
                  </a:moveTo>
                  <a:cubicBezTo>
                    <a:pt x="36" y="0"/>
                    <a:pt x="1" y="45"/>
                    <a:pt x="1" y="80"/>
                  </a:cubicBezTo>
                  <a:cubicBezTo>
                    <a:pt x="1" y="134"/>
                    <a:pt x="36" y="170"/>
                    <a:pt x="81" y="170"/>
                  </a:cubicBezTo>
                  <a:lnTo>
                    <a:pt x="21438" y="170"/>
                  </a:lnTo>
                  <a:cubicBezTo>
                    <a:pt x="21438" y="116"/>
                    <a:pt x="21438" y="63"/>
                    <a:pt x="214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120;p72">
              <a:extLst>
                <a:ext uri="{FF2B5EF4-FFF2-40B4-BE49-F238E27FC236}">
                  <a16:creationId xmlns:a16="http://schemas.microsoft.com/office/drawing/2014/main" id="{58E8F306-EA50-2B29-9AE3-A2F5C05AC38E}"/>
                </a:ext>
              </a:extLst>
            </p:cNvPr>
            <p:cNvSpPr/>
            <p:nvPr/>
          </p:nvSpPr>
          <p:spPr>
            <a:xfrm>
              <a:off x="4297625" y="4276700"/>
              <a:ext cx="499400" cy="4250"/>
            </a:xfrm>
            <a:custGeom>
              <a:avLst/>
              <a:gdLst/>
              <a:ahLst/>
              <a:cxnLst/>
              <a:rect l="l" t="t" r="r" b="b"/>
              <a:pathLst>
                <a:path w="19976" h="170" extrusionOk="0">
                  <a:moveTo>
                    <a:pt x="81" y="0"/>
                  </a:moveTo>
                  <a:cubicBezTo>
                    <a:pt x="37" y="0"/>
                    <a:pt x="1" y="36"/>
                    <a:pt x="1" y="89"/>
                  </a:cubicBezTo>
                  <a:cubicBezTo>
                    <a:pt x="1" y="134"/>
                    <a:pt x="37" y="170"/>
                    <a:pt x="81" y="170"/>
                  </a:cubicBezTo>
                  <a:lnTo>
                    <a:pt x="19975" y="170"/>
                  </a:lnTo>
                  <a:cubicBezTo>
                    <a:pt x="19966" y="116"/>
                    <a:pt x="19957" y="63"/>
                    <a:pt x="199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21;p72">
              <a:extLst>
                <a:ext uri="{FF2B5EF4-FFF2-40B4-BE49-F238E27FC236}">
                  <a16:creationId xmlns:a16="http://schemas.microsoft.com/office/drawing/2014/main" id="{0F3244A1-AD00-4055-4C3F-E2D7C0030C96}"/>
                </a:ext>
              </a:extLst>
            </p:cNvPr>
            <p:cNvSpPr/>
            <p:nvPr/>
          </p:nvSpPr>
          <p:spPr>
            <a:xfrm>
              <a:off x="4272650" y="4315725"/>
              <a:ext cx="531725" cy="4250"/>
            </a:xfrm>
            <a:custGeom>
              <a:avLst/>
              <a:gdLst/>
              <a:ahLst/>
              <a:cxnLst/>
              <a:rect l="l" t="t" r="r" b="b"/>
              <a:pathLst>
                <a:path w="21269" h="170" extrusionOk="0">
                  <a:moveTo>
                    <a:pt x="81" y="0"/>
                  </a:moveTo>
                  <a:cubicBezTo>
                    <a:pt x="36" y="0"/>
                    <a:pt x="1" y="36"/>
                    <a:pt x="1" y="90"/>
                  </a:cubicBezTo>
                  <a:cubicBezTo>
                    <a:pt x="1" y="134"/>
                    <a:pt x="36" y="170"/>
                    <a:pt x="81" y="170"/>
                  </a:cubicBezTo>
                  <a:lnTo>
                    <a:pt x="21268" y="170"/>
                  </a:lnTo>
                  <a:cubicBezTo>
                    <a:pt x="21260" y="116"/>
                    <a:pt x="21242" y="54"/>
                    <a:pt x="212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Labor Law: Workers' Duties by Slidesgo">
  <a:themeElements>
    <a:clrScheme name="Simple Light">
      <a:dk1>
        <a:srgbClr val="212838"/>
      </a:dk1>
      <a:lt1>
        <a:srgbClr val="FFFFFF"/>
      </a:lt1>
      <a:dk2>
        <a:srgbClr val="3A4769"/>
      </a:dk2>
      <a:lt2>
        <a:srgbClr val="DFB05F"/>
      </a:lt2>
      <a:accent1>
        <a:srgbClr val="F8C36A"/>
      </a:accent1>
      <a:accent2>
        <a:srgbClr val="EAD9D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bor Law: Workers' Duties by Slidesgo">
  <a:themeElements>
    <a:clrScheme name="Simple Light">
      <a:dk1>
        <a:srgbClr val="212838"/>
      </a:dk1>
      <a:lt1>
        <a:srgbClr val="FFFFFF"/>
      </a:lt1>
      <a:dk2>
        <a:srgbClr val="3A4769"/>
      </a:dk2>
      <a:lt2>
        <a:srgbClr val="DFB05F"/>
      </a:lt2>
      <a:accent1>
        <a:srgbClr val="F8C36A"/>
      </a:accent1>
      <a:accent2>
        <a:srgbClr val="EAD9D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4634</TotalTime>
  <Words>1012</Words>
  <Application>Microsoft Macintosh PowerPoint</Application>
  <PresentationFormat>On-screen Show (16:9)</PresentationFormat>
  <Paragraphs>132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Playfair Display</vt:lpstr>
      <vt:lpstr>Lato</vt:lpstr>
      <vt:lpstr>Bebas Neue</vt:lpstr>
      <vt:lpstr>Cambria Math</vt:lpstr>
      <vt:lpstr>Wingdings</vt:lpstr>
      <vt:lpstr>Arial</vt:lpstr>
      <vt:lpstr>Labor Law: Workers' Duties by Slidesgo</vt:lpstr>
      <vt:lpstr>Labor Law: Workers' Duties by Slidesgo</vt:lpstr>
      <vt:lpstr>Juvenile Justice:  Investigating Racial Disparities</vt:lpstr>
      <vt:lpstr>Table of Contents</vt:lpstr>
      <vt:lpstr>Introduction</vt:lpstr>
      <vt:lpstr>Introduction</vt:lpstr>
      <vt:lpstr>Objectives</vt:lpstr>
      <vt:lpstr>Objectives</vt:lpstr>
      <vt:lpstr>Our Dataset</vt:lpstr>
      <vt:lpstr>Our Dataset</vt:lpstr>
      <vt:lpstr>Data Cleaning</vt:lpstr>
      <vt:lpstr>Models</vt:lpstr>
      <vt:lpstr>Models</vt:lpstr>
      <vt:lpstr>Results</vt:lpstr>
      <vt:lpstr>Predicting Juvenile Referral Counts</vt:lpstr>
      <vt:lpstr>Predicting Juvenile Referral Counts</vt:lpstr>
      <vt:lpstr>Predicting Juvenile Referral Counts</vt:lpstr>
      <vt:lpstr>Predicting Race of Referral Recipients</vt:lpstr>
      <vt:lpstr>Predicting Race of Referral Recipients</vt:lpstr>
      <vt:lpstr>Conclusions</vt:lpstr>
      <vt:lpstr>Conclusions</vt:lpstr>
      <vt:lpstr>Implications</vt:lpstr>
      <vt:lpstr>Social, Ethical, and Legal Implications</vt:lpstr>
      <vt:lpstr>Stakeholder Implications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Pena, Darcely</cp:lastModifiedBy>
  <cp:revision>2</cp:revision>
  <dcterms:modified xsi:type="dcterms:W3CDTF">2025-05-05T02:09:06Z</dcterms:modified>
</cp:coreProperties>
</file>