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57" r:id="rId4"/>
    <p:sldId id="260" r:id="rId5"/>
    <p:sldId id="258" r:id="rId6"/>
    <p:sldId id="259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34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5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37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91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225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471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323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88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76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169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564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2F2F6C-815A-4F00-9BAB-9C7EA03CA012}" type="datetimeFigureOut">
              <a:rPr lang="fr-CH" smtClean="0"/>
              <a:t>29.05.2024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5EC6F84-DC40-46C9-A59F-0B4688889E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453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2" descr="Person writing on a notepad">
            <a:extLst>
              <a:ext uri="{FF2B5EF4-FFF2-40B4-BE49-F238E27FC236}">
                <a16:creationId xmlns:a16="http://schemas.microsoft.com/office/drawing/2014/main" id="{1046B3C6-7B4F-0056-71FF-9914F95F1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177" b="15845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B93452-D9FB-2F12-2D26-E6B7DCDD3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fr-CH" sz="8000">
                <a:solidFill>
                  <a:srgbClr val="FFFFFF"/>
                </a:solidFill>
              </a:rPr>
              <a:t>WEB_SHOP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286AE0-9415-D642-1823-3F46310A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fr-CH" sz="2000">
                <a:solidFill>
                  <a:srgbClr val="FFFFFF"/>
                </a:solidFill>
              </a:rPr>
              <a:t>Dario Chasi</a:t>
            </a:r>
          </a:p>
        </p:txBody>
      </p:sp>
    </p:spTree>
    <p:extLst>
      <p:ext uri="{BB962C8B-B14F-4D97-AF65-F5344CB8AC3E}">
        <p14:creationId xmlns:p14="http://schemas.microsoft.com/office/powerpoint/2010/main" val="215890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1F4656-FFDA-4BA3-8516-90E58C01A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7D0B594-A0F2-BE05-DDD6-E5A93990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pic>
        <p:nvPicPr>
          <p:cNvPr id="4" name="Espace réservé du contenu 3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057A1A4F-BB66-A5FA-183D-07420309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560" y="1557339"/>
            <a:ext cx="8964879" cy="475138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62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F0BF52-6411-63E7-8786-2804032F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6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36FC65-AF9D-965F-53DF-E8B4471B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fr-CH" sz="4000"/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A1386-DF77-105F-7F01-0678E7CA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fr-CH" sz="2000"/>
              <a:t>PACKAGES</a:t>
            </a:r>
          </a:p>
          <a:p>
            <a:r>
              <a:rPr lang="fr-CH" sz="2000"/>
              <a:t>MODÈLES</a:t>
            </a:r>
          </a:p>
          <a:p>
            <a:r>
              <a:rPr lang="fr-CH" sz="2000"/>
              <a:t>AUTHENTIFICATION</a:t>
            </a:r>
          </a:p>
          <a:p>
            <a:r>
              <a:rPr lang="fr-CH" sz="2000"/>
              <a:t>HTTPS</a:t>
            </a:r>
          </a:p>
          <a:p>
            <a:r>
              <a:rPr lang="fr-CH" sz="2000"/>
              <a:t>INSERTION DONNÉES DB</a:t>
            </a:r>
          </a:p>
          <a:p>
            <a:r>
              <a:rPr lang="fr-CH" sz="2000"/>
              <a:t>ROUTES</a:t>
            </a:r>
          </a:p>
          <a:p>
            <a:r>
              <a:rPr lang="fr-CH" sz="2000"/>
              <a:t>CONTRÔLEURS</a:t>
            </a:r>
          </a:p>
          <a:p>
            <a:r>
              <a:rPr lang="fr-CH" sz="2000"/>
              <a:t>VUE</a:t>
            </a:r>
          </a:p>
          <a:p>
            <a:endParaRPr lang="fr-CH" sz="2000"/>
          </a:p>
        </p:txBody>
      </p:sp>
      <p:pic>
        <p:nvPicPr>
          <p:cNvPr id="5" name="Picture 4" descr="Verrou sur la carte mère de l’ordinateur">
            <a:extLst>
              <a:ext uri="{FF2B5EF4-FFF2-40B4-BE49-F238E27FC236}">
                <a16:creationId xmlns:a16="http://schemas.microsoft.com/office/drawing/2014/main" id="{4AF4420C-B17D-F04C-0CE1-6C3D440F5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5" r="3575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0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69203-B554-E42C-AB81-ACBAD410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fr-CH" sz="4000" dirty="0">
                <a:solidFill>
                  <a:schemeClr val="tx1"/>
                </a:solidFill>
              </a:rPr>
              <a:t>Packages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BBC4C2-0676-2FA8-EA1D-D229D277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49" y="1429488"/>
            <a:ext cx="508707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8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FBEEA-EC75-AF80-35CD-FEE3CEF2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52" y="734140"/>
            <a:ext cx="3943436" cy="712522"/>
          </a:xfrm>
        </p:spPr>
        <p:txBody>
          <a:bodyPr anchor="b"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Modèle</a:t>
            </a:r>
          </a:p>
        </p:txBody>
      </p:sp>
      <p:pic>
        <p:nvPicPr>
          <p:cNvPr id="5" name="Image 4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86B6D739-AC81-4103-06DA-605FCA9A8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03" y="2190749"/>
            <a:ext cx="1712612" cy="4253909"/>
          </a:xfrm>
          <a:prstGeom prst="rect">
            <a:avLst/>
          </a:prstGeom>
        </p:spPr>
      </p:pic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7DEA8A8-69BD-DCCE-2EBF-B4B72BDEF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1" y="166476"/>
            <a:ext cx="4118017" cy="6359873"/>
          </a:xfrm>
          <a:prstGeom prst="rect">
            <a:avLst/>
          </a:prstGeom>
        </p:spPr>
      </p:pic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9E261EC-00B5-F5F7-C5A8-59CA51CC1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36" y="2083883"/>
            <a:ext cx="3977952" cy="24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6748C-410A-1879-5299-BC3F19D6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Authentification</a:t>
            </a:r>
          </a:p>
        </p:txBody>
      </p:sp>
      <p:pic>
        <p:nvPicPr>
          <p:cNvPr id="5" name="Image 4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9456160A-714B-02CE-D34F-9ED8A372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5598"/>
            <a:ext cx="5934743" cy="3412477"/>
          </a:xfrm>
          <a:prstGeom prst="rect">
            <a:avLst/>
          </a:prstGeom>
        </p:spPr>
      </p:pic>
      <p:pic>
        <p:nvPicPr>
          <p:cNvPr id="4" name="Espace réservé du contenu 3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29D79410-D231-94F0-E8E2-24DA72D8C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7" y="2221405"/>
            <a:ext cx="5321018" cy="39508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26B8190-3B86-F67A-AF9C-371E4109AB9C}"/>
              </a:ext>
            </a:extLst>
          </p:cNvPr>
          <p:cNvSpPr txBox="1"/>
          <p:nvPr/>
        </p:nvSpPr>
        <p:spPr>
          <a:xfrm>
            <a:off x="8547990" y="237799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24853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0FC3-0F62-A078-0F24-72F4F5D9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</a:t>
            </a:r>
          </a:p>
        </p:txBody>
      </p:sp>
      <p:pic>
        <p:nvPicPr>
          <p:cNvPr id="4" name="Espace réservé du contenu 3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16387574-9D8D-C9B3-B017-C3A00ABDE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39" y="1966451"/>
            <a:ext cx="5952145" cy="34224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33B5714-644F-E26D-6522-5D9CC92E16EC}"/>
              </a:ext>
            </a:extLst>
          </p:cNvPr>
          <p:cNvSpPr txBox="1"/>
          <p:nvPr/>
        </p:nvSpPr>
        <p:spPr>
          <a:xfrm>
            <a:off x="6981824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ffectLst/>
              </a:rPr>
              <a:t>openssl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</a:rPr>
              <a:t> req -nodes -new -x509 -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ffectLst/>
              </a:rPr>
              <a:t>keyout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ffectLst/>
              </a:rPr>
              <a:t>server.key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ffectLst/>
              </a:rPr>
              <a:t> -out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effectLst/>
              </a:rPr>
              <a:t>server.cert</a:t>
            </a:r>
            <a:endParaRPr lang="en-US" sz="240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5437174-D57B-AE26-9091-3082D12E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Insertion dans la base de données</a:t>
            </a:r>
          </a:p>
        </p:txBody>
      </p:sp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58F556CF-3081-ECED-8D91-91692C3B4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0" y="1408719"/>
            <a:ext cx="6406305" cy="454847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5FA3E69-242E-28DD-970F-2AB22366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120" y="1408719"/>
            <a:ext cx="2372391" cy="1288600"/>
          </a:xfrm>
          <a:prstGeom prst="rect">
            <a:avLst/>
          </a:prstGeom>
        </p:spPr>
      </p:pic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CEB1172-A8AA-B050-19AD-E3900B64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20" y="3203030"/>
            <a:ext cx="3359899" cy="95765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A29D58A-0B57-DD65-C540-C8F206589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770" y="4710506"/>
            <a:ext cx="3358800" cy="124668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36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3644A-F5C2-DDCB-7AA9-1A79313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Routes</a:t>
            </a:r>
          </a:p>
        </p:txBody>
      </p:sp>
      <p:pic>
        <p:nvPicPr>
          <p:cNvPr id="6" name="Espace réservé du contenu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E8F7BDC-9E58-8251-659C-50894A7EF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602" y="2486730"/>
            <a:ext cx="5626504" cy="18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5775-3CC2-2C46-46CD-FB3AC100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Contrôleurs</a:t>
            </a:r>
          </a:p>
        </p:txBody>
      </p:sp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6C06072-33E0-4315-C9BF-792C86151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5050" y="434992"/>
            <a:ext cx="3876675" cy="5988015"/>
          </a:xfrm>
          <a:prstGeom prst="rect">
            <a:avLst/>
          </a:prstGeom>
        </p:spPr>
      </p:pic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C7342A6-61CA-70F5-DB26-9764A1AF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10" y="1491776"/>
            <a:ext cx="3876675" cy="1762125"/>
          </a:xfrm>
          <a:prstGeom prst="rect">
            <a:avLst/>
          </a:prstGeom>
        </p:spPr>
      </p:pic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A951063-0733-398F-841C-EF7BF4272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60" y="3429000"/>
            <a:ext cx="3819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49</Words>
  <Application>Microsoft Office PowerPoint</Application>
  <PresentationFormat>Grand écran</PresentationFormat>
  <Paragraphs>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WEB_SHOP</vt:lpstr>
      <vt:lpstr>INDEX</vt:lpstr>
      <vt:lpstr>Packages</vt:lpstr>
      <vt:lpstr>Modèle</vt:lpstr>
      <vt:lpstr>Authentification</vt:lpstr>
      <vt:lpstr>HTTPS</vt:lpstr>
      <vt:lpstr>Insertion dans la base de données</vt:lpstr>
      <vt:lpstr>Routes</vt:lpstr>
      <vt:lpstr>Contrôleurs</vt:lpstr>
      <vt:lpstr>FrontEnd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WEB_SHOP</dc:title>
  <dc:creator>dario Casi sanchez</dc:creator>
  <cp:lastModifiedBy>Dario Jhesuanj Chasi Sanchez</cp:lastModifiedBy>
  <cp:revision>4</cp:revision>
  <dcterms:created xsi:type="dcterms:W3CDTF">2024-05-25T22:27:47Z</dcterms:created>
  <dcterms:modified xsi:type="dcterms:W3CDTF">2024-05-29T07:02:02Z</dcterms:modified>
</cp:coreProperties>
</file>