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85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50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1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7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2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4D639C-2D32-42D3-B1FA-79FD72C06F2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EFBEA86-9113-48CE-BDDA-A1C59A6E6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4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Игра «Космические Захватчики»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Book Antiqua" panose="02040602050305030304" pitchFamily="18" charset="0"/>
              </a:rPr>
              <a:t>Сделали: </a:t>
            </a:r>
            <a:r>
              <a:rPr lang="ru-RU" dirty="0" err="1" smtClean="0">
                <a:latin typeface="Book Antiqua" panose="02040602050305030304" pitchFamily="18" charset="0"/>
              </a:rPr>
              <a:t>Ляпина</a:t>
            </a:r>
            <a:r>
              <a:rPr lang="ru-RU" dirty="0" smtClean="0">
                <a:latin typeface="Book Antiqua" panose="02040602050305030304" pitchFamily="18" charset="0"/>
              </a:rPr>
              <a:t> Виктория, Фролова Софья 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" y="1316366"/>
            <a:ext cx="5092438" cy="5359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0832" y="1288771"/>
            <a:ext cx="5847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«Космические Захватчики» - это аркада. </a:t>
            </a:r>
          </a:p>
          <a:p>
            <a:r>
              <a:rPr lang="ru-RU" sz="48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Суть игры – убить всех врагов и не дать им долететь до корабля.</a:t>
            </a:r>
            <a:endParaRPr lang="ru-RU" sz="48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8385" y="88442"/>
            <a:ext cx="5953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О самой игре</a:t>
            </a:r>
            <a:endParaRPr lang="ru-RU" sz="7200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200329"/>
            <a:ext cx="4800096" cy="5546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948690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Игра бесконечная. В игре у вас 3 жизни. Если вы все из них потратите, то игра окончится.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371" y="0"/>
            <a:ext cx="868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Длительность игры</a:t>
            </a:r>
            <a:endParaRPr lang="ru-RU" sz="7200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9" y="1117077"/>
            <a:ext cx="5139522" cy="563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138" y="1241748"/>
            <a:ext cx="55861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В игре имеется счётчик очков и твой рекорд.</a:t>
            </a:r>
          </a:p>
          <a:p>
            <a:r>
              <a:rPr lang="ru-RU" sz="48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Цель игры – набрать как можно больше очков.</a:t>
            </a:r>
            <a:endParaRPr lang="ru-RU" sz="48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569" y="0"/>
            <a:ext cx="4806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Цель игры</a:t>
            </a:r>
            <a:endParaRPr lang="ru-RU" sz="7200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4667" y="1579571"/>
            <a:ext cx="11489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rPr>
              <a:t>Большое спасибо за ваше внимание!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467" y="3762278"/>
            <a:ext cx="10033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Желаем вам набрать в этой </a:t>
            </a:r>
            <a:r>
              <a:rPr lang="ru-RU" sz="4800" dirty="0" smtClean="0">
                <a:solidFill>
                  <a:schemeClr val="accent4">
                    <a:lumMod val="50000"/>
                  </a:schemeClr>
                </a:solidFill>
                <a:latin typeface="Book Antiqua" panose="02040602050305030304" pitchFamily="18" charset="0"/>
              </a:rPr>
              <a:t>игре огромное количество очков.</a:t>
            </a:r>
            <a:endParaRPr lang="ru-RU" sz="48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53</TotalTime>
  <Words>96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Century Schoolbook</vt:lpstr>
      <vt:lpstr>Wingdings 2</vt:lpstr>
      <vt:lpstr>View</vt:lpstr>
      <vt:lpstr>Игра «Космические Захватчики»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«Космические Захватчики»</dc:title>
  <dc:creator>student</dc:creator>
  <cp:lastModifiedBy>student</cp:lastModifiedBy>
  <cp:revision>5</cp:revision>
  <dcterms:created xsi:type="dcterms:W3CDTF">2024-02-29T10:53:54Z</dcterms:created>
  <dcterms:modified xsi:type="dcterms:W3CDTF">2024-02-29T11:47:50Z</dcterms:modified>
</cp:coreProperties>
</file>