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>
      <p:cViewPr varScale="1">
        <p:scale>
          <a:sx n="107" d="100"/>
          <a:sy n="107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1C5E-DE5C-96A0-045C-736CD2380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CE1E-3B5D-691B-0E34-E8119995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98E7-52DA-6B58-34AB-7D6E506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45A0-EDC5-6827-8A92-EB79EC30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5768-2C20-0E3C-4048-F96E09E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5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54C4-1F6E-0C3E-940F-039BB5F7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47A45-0EF0-9872-5850-BA7F6352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F6319-51A0-F210-1DC0-6FD32386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08B6-B14A-209E-BF48-428E3504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B57D-8F35-E6B7-ADF0-A8E43218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29ABE-47F0-F93C-51A6-1308A3EDE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27CB3-B34B-76DE-8845-1B7377F5A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6F2B-16AE-4937-4305-FEDAD485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2BE0B-F444-E0EF-C1CF-E0067E46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80CA-6E95-CF11-990B-BF017C2F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F6C5-80B7-68D6-2EAC-F2C87825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6318-66ED-D36E-E2D5-38A58BD9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7F85-E071-6C5E-8DF7-D8BA681F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3DA5-5A90-FD13-E2C5-4E03F014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F76E-AC94-1ADE-2D2E-2BA02BC2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04A8-C117-FEDE-E587-2A34A2D4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3FFF-909C-5197-5E64-520C4B21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0317-FEF5-25B4-69B1-8465D47D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1378-E4D5-AE0D-AC82-585559B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8592-CEF1-8A5C-94C8-64B95E31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0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0696-7BC9-8973-65D6-F968CF50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F7C9-66E9-D6E0-7310-788930E3F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47C4-A3D3-CBD1-89F2-2A2760DEB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267A-4814-7655-91F1-B0766D6E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440EF-F5D1-AA89-CE6C-D4DE76BC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28AB-DE59-71CE-3012-4E614E53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6864-4C23-1A65-FA64-4C20D17E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E1F4-B30B-8ECF-A123-864EF4A9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B7470-CB71-247B-8039-B10F3209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3E8C6-E813-5A6E-FF1E-DA094C5EA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148F3-B2B3-4687-70CA-2FBC49299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7F8DD-17FD-3DF3-B4FD-D456846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9A464-D02C-EA4A-30DA-1E2ED93E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5E916-EE91-5128-D99A-6AAAE9A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B158-EADA-B9D0-BEE1-3AAD1F9C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7FFFA-6953-F27E-823E-BDFAF814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37A2-06AA-308F-3128-A4AC538C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9E01-BDED-5A25-DD8A-A651D65C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D4D36-67CA-FF54-4E67-8EC8C30D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4CDB2-651B-369E-BF11-7F44F524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C5F2-2631-BC7F-CECD-D44D50EC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A9D7-EA55-1AE0-15DD-70761E4F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0EFB-CCDC-A57A-B278-E9A43189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4961-7AE8-25F1-FAE6-17A16D62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64B4-BFD4-F9BD-3F37-E7A9F6D7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88FB-3C55-43C5-7DBB-BE58355E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39E72-9163-5078-0486-C2E5EC3A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9599-9F81-F230-BDBD-D3414F23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72F1E-318F-B313-5391-C7BA6805B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6D77D-9076-738E-E623-1E5B5BAA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23088-F165-5B8C-52F8-5776F1EE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2851-098F-628B-23AC-281E4ADE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87B55-9ADD-0B0E-4A83-BDFCFD2D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4099A-FA95-03D7-1CC0-A4796A4C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CE45-9AE5-81C1-C1CC-6B3FD750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771B-4922-E0CB-BB00-DF7197A61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DC3CF-F299-F14D-ADF8-B2BFF4F92E4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1AE3-F78F-6645-D503-9CDDF0672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7E29-686F-3B44-A689-316F5E478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158CE-C400-874E-A61F-C0C20760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E1E8-5E91-DA26-7A00-419CF7A0D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Cardozabot</a:t>
            </a:r>
            <a:r>
              <a:rPr lang="en-US" dirty="0"/>
              <a:t> Controller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A4C2B-FD15-0210-B171-927C51C21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2D0C-2A3D-1804-670E-CCC9DAC1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B13C-98BA-B6A5-07DD-4A7F3A63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via wireless Xbox One controller</a:t>
            </a:r>
          </a:p>
          <a:p>
            <a:r>
              <a:rPr lang="en-US" dirty="0"/>
              <a:t>Normal traversal</a:t>
            </a:r>
          </a:p>
          <a:p>
            <a:pPr lvl="1"/>
            <a:r>
              <a:rPr lang="en-US" dirty="0"/>
              <a:t>Left joystick is accelerator</a:t>
            </a:r>
          </a:p>
          <a:p>
            <a:pPr lvl="1"/>
            <a:r>
              <a:rPr lang="en-US" dirty="0"/>
              <a:t>Right joystick adjusts heading</a:t>
            </a:r>
          </a:p>
          <a:p>
            <a:r>
              <a:rPr lang="en-US" dirty="0"/>
              <a:t>Spinning traversal (attack mode, right trigger hold)</a:t>
            </a:r>
          </a:p>
          <a:p>
            <a:pPr lvl="1"/>
            <a:r>
              <a:rPr lang="en-US" dirty="0"/>
              <a:t>Automatic spinning</a:t>
            </a:r>
          </a:p>
          <a:p>
            <a:pPr lvl="1"/>
            <a:r>
              <a:rPr lang="en-US" dirty="0"/>
              <a:t>Left joystick controls drift</a:t>
            </a:r>
          </a:p>
        </p:txBody>
      </p:sp>
    </p:spTree>
    <p:extLst>
      <p:ext uri="{BB962C8B-B14F-4D97-AF65-F5344CB8AC3E}">
        <p14:creationId xmlns:p14="http://schemas.microsoft.com/office/powerpoint/2010/main" val="140306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1516-3373-E89F-D4CC-5BC71817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and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DE56-7E18-A142-F46C-97F7E65D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Motors controlled via PWM signal</a:t>
            </a:r>
          </a:p>
          <a:p>
            <a:r>
              <a:rPr lang="en-US" dirty="0"/>
              <a:t>2x encoders on each motor</a:t>
            </a:r>
          </a:p>
          <a:p>
            <a:pPr lvl="1"/>
            <a:r>
              <a:rPr lang="en-US" dirty="0"/>
              <a:t>90 degrees out of phase</a:t>
            </a:r>
          </a:p>
          <a:p>
            <a:pPr lvl="1"/>
            <a:r>
              <a:rPr lang="en-US" dirty="0"/>
              <a:t>11 notches == 360 degrees… is this 11 total or 11 </a:t>
            </a:r>
            <a:r>
              <a:rPr lang="en-US"/>
              <a:t>per encoder?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B92C-D8EB-6956-DEFA-F57E5D0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4D03-5472-C8DD-405D-43C2709C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Encoders will be labeled “leading” and ”trailing” based on operational FORWARD direction… first to flip to 1 is the LEADING encoder</a:t>
            </a:r>
          </a:p>
        </p:txBody>
      </p:sp>
    </p:spTree>
    <p:extLst>
      <p:ext uri="{BB962C8B-B14F-4D97-AF65-F5344CB8AC3E}">
        <p14:creationId xmlns:p14="http://schemas.microsoft.com/office/powerpoint/2010/main" val="114772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97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Cardozabot Controller Design</vt:lpstr>
      <vt:lpstr>General Operation</vt:lpstr>
      <vt:lpstr>Sensors and Actuators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GUTIERREZ DEL ARROYO, JOSE A Maj USAF AETC AFIT/ENG</dc:creator>
  <cp:lastModifiedBy>GUTIERREZ DEL ARROYO, JOSE A Maj USAF AETC AFIT/ENG</cp:lastModifiedBy>
  <cp:revision>4</cp:revision>
  <dcterms:created xsi:type="dcterms:W3CDTF">2024-09-29T18:48:39Z</dcterms:created>
  <dcterms:modified xsi:type="dcterms:W3CDTF">2024-09-29T18:57:29Z</dcterms:modified>
</cp:coreProperties>
</file>