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19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5514108-E8AE-4852-AE0C-A72BA98118D0}"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415122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334068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229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60414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7316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149370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424255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10628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161739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14108-E8AE-4852-AE0C-A72BA98118D0}"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372666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14108-E8AE-4852-AE0C-A72BA98118D0}"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239377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514108-E8AE-4852-AE0C-A72BA98118D0}"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25485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514108-E8AE-4852-AE0C-A72BA98118D0}"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346291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14108-E8AE-4852-AE0C-A72BA98118D0}"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104746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14108-E8AE-4852-AE0C-A72BA98118D0}"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92314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14108-E8AE-4852-AE0C-A72BA98118D0}"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3D736-F36F-4E8D-AE70-A7AC30CED02E}" type="slidenum">
              <a:rPr lang="en-US" smtClean="0"/>
              <a:t>‹#›</a:t>
            </a:fld>
            <a:endParaRPr lang="en-US"/>
          </a:p>
        </p:txBody>
      </p:sp>
    </p:spTree>
    <p:extLst>
      <p:ext uri="{BB962C8B-B14F-4D97-AF65-F5344CB8AC3E}">
        <p14:creationId xmlns:p14="http://schemas.microsoft.com/office/powerpoint/2010/main" val="31284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5514108-E8AE-4852-AE0C-A72BA98118D0}" type="datetimeFigureOut">
              <a:rPr lang="en-US" smtClean="0"/>
              <a:t>5/5/2022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B13D736-F36F-4E8D-AE70-A7AC30CED02E}" type="slidenum">
              <a:rPr lang="en-US" smtClean="0"/>
              <a:t>‹#›</a:t>
            </a:fld>
            <a:endParaRPr lang="en-US"/>
          </a:p>
        </p:txBody>
      </p:sp>
    </p:spTree>
    <p:extLst>
      <p:ext uri="{BB962C8B-B14F-4D97-AF65-F5344CB8AC3E}">
        <p14:creationId xmlns:p14="http://schemas.microsoft.com/office/powerpoint/2010/main" val="2218210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522E-B801-4113-817B-285325367392}"/>
              </a:ext>
            </a:extLst>
          </p:cNvPr>
          <p:cNvSpPr>
            <a:spLocks noGrp="1"/>
          </p:cNvSpPr>
          <p:nvPr>
            <p:ph type="ctrTitle"/>
          </p:nvPr>
        </p:nvSpPr>
        <p:spPr/>
        <p:txBody>
          <a:bodyPr/>
          <a:lstStyle/>
          <a:p>
            <a:r>
              <a:rPr lang="ru-RU" b="0" i="0" dirty="0" err="1">
                <a:effectLst/>
                <a:latin typeface="Whitney"/>
              </a:rPr>
              <a:t>многонишкова</a:t>
            </a:r>
            <a:r>
              <a:rPr lang="ru-RU" b="0" i="0" dirty="0">
                <a:effectLst/>
                <a:latin typeface="Whitney"/>
              </a:rPr>
              <a:t> </a:t>
            </a:r>
            <a:r>
              <a:rPr lang="ru-RU" b="0" i="0" dirty="0" err="1">
                <a:effectLst/>
                <a:latin typeface="Whitney"/>
              </a:rPr>
              <a:t>програма</a:t>
            </a:r>
            <a:r>
              <a:rPr lang="ru-RU" b="0" i="0" dirty="0">
                <a:effectLst/>
                <a:latin typeface="Whitney"/>
              </a:rPr>
              <a:t> за </a:t>
            </a:r>
            <a:r>
              <a:rPr lang="ru-RU" b="0" i="0" dirty="0" err="1">
                <a:effectLst/>
                <a:latin typeface="Whitney"/>
              </a:rPr>
              <a:t>симулацията</a:t>
            </a:r>
            <a:r>
              <a:rPr lang="ru-RU" b="0" i="0" dirty="0">
                <a:effectLst/>
                <a:latin typeface="Whitney"/>
              </a:rPr>
              <a:t> на </a:t>
            </a:r>
            <a:r>
              <a:rPr lang="ru-RU" b="0" i="0" dirty="0" err="1">
                <a:effectLst/>
                <a:latin typeface="Whitney"/>
              </a:rPr>
              <a:t>състезание</a:t>
            </a:r>
            <a:r>
              <a:rPr lang="ru-RU" b="0" i="0" dirty="0">
                <a:effectLst/>
                <a:latin typeface="Whitney"/>
              </a:rPr>
              <a:t> с </a:t>
            </a:r>
            <a:r>
              <a:rPr lang="ru-RU" b="0" i="0" dirty="0" err="1">
                <a:effectLst/>
                <a:latin typeface="Whitney"/>
              </a:rPr>
              <a:t>участници</a:t>
            </a:r>
            <a:endParaRPr lang="en-US" dirty="0"/>
          </a:p>
        </p:txBody>
      </p:sp>
      <p:sp>
        <p:nvSpPr>
          <p:cNvPr id="3" name="Subtitle 2">
            <a:extLst>
              <a:ext uri="{FF2B5EF4-FFF2-40B4-BE49-F238E27FC236}">
                <a16:creationId xmlns:a16="http://schemas.microsoft.com/office/drawing/2014/main" id="{4FCF40E7-0735-420E-B18F-0DB9F0628BE9}"/>
              </a:ext>
            </a:extLst>
          </p:cNvPr>
          <p:cNvSpPr>
            <a:spLocks noGrp="1"/>
          </p:cNvSpPr>
          <p:nvPr>
            <p:ph type="subTitle" idx="1"/>
          </p:nvPr>
        </p:nvSpPr>
        <p:spPr/>
        <p:txBody>
          <a:bodyPr/>
          <a:lstStyle/>
          <a:p>
            <a:r>
              <a:rPr lang="bg-BG" dirty="0">
                <a:solidFill>
                  <a:schemeClr val="tx1"/>
                </a:solidFill>
              </a:rPr>
              <a:t>Представят Мартин Христов, Момчил Колев и </a:t>
            </a:r>
            <a:r>
              <a:rPr lang="bg-BG" dirty="0" err="1">
                <a:solidFill>
                  <a:schemeClr val="tx1"/>
                </a:solidFill>
              </a:rPr>
              <a:t>Хайрабед</a:t>
            </a:r>
            <a:r>
              <a:rPr lang="bg-BG" dirty="0">
                <a:solidFill>
                  <a:schemeClr val="tx1"/>
                </a:solidFill>
              </a:rPr>
              <a:t> </a:t>
            </a:r>
            <a:r>
              <a:rPr lang="bg-BG" dirty="0" err="1">
                <a:solidFill>
                  <a:schemeClr val="tx1"/>
                </a:solidFill>
              </a:rPr>
              <a:t>Агопов</a:t>
            </a:r>
            <a:endParaRPr lang="en-US" dirty="0">
              <a:solidFill>
                <a:schemeClr val="tx1"/>
              </a:solidFill>
            </a:endParaRPr>
          </a:p>
        </p:txBody>
      </p:sp>
    </p:spTree>
    <p:extLst>
      <p:ext uri="{BB962C8B-B14F-4D97-AF65-F5344CB8AC3E}">
        <p14:creationId xmlns:p14="http://schemas.microsoft.com/office/powerpoint/2010/main" val="429323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7C7040-D078-4F90-9AAA-220F0ECC8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705" y="868458"/>
            <a:ext cx="8184589" cy="5121084"/>
          </a:xfrm>
          <a:prstGeom prst="rect">
            <a:avLst/>
          </a:prstGeom>
        </p:spPr>
      </p:pic>
    </p:spTree>
    <p:extLst>
      <p:ext uri="{BB962C8B-B14F-4D97-AF65-F5344CB8AC3E}">
        <p14:creationId xmlns:p14="http://schemas.microsoft.com/office/powerpoint/2010/main" val="418602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DC4-A6A1-4672-8E3E-DD5B744C4E59}"/>
              </a:ext>
            </a:extLst>
          </p:cNvPr>
          <p:cNvSpPr>
            <a:spLocks noGrp="1"/>
          </p:cNvSpPr>
          <p:nvPr>
            <p:ph type="title"/>
          </p:nvPr>
        </p:nvSpPr>
        <p:spPr>
          <a:xfrm>
            <a:off x="890631" y="1442128"/>
            <a:ext cx="10410737" cy="1507067"/>
          </a:xfrm>
        </p:spPr>
        <p:txBody>
          <a:bodyPr>
            <a:normAutofit/>
          </a:bodyPr>
          <a:lstStyle/>
          <a:p>
            <a:r>
              <a:rPr lang="bg-BG" sz="4800" dirty="0"/>
              <a:t>Благодарим за вниманието</a:t>
            </a:r>
            <a:endParaRPr lang="en-US" sz="4800" dirty="0"/>
          </a:p>
        </p:txBody>
      </p:sp>
      <p:sp>
        <p:nvSpPr>
          <p:cNvPr id="4" name="TextBox 3">
            <a:extLst>
              <a:ext uri="{FF2B5EF4-FFF2-40B4-BE49-F238E27FC236}">
                <a16:creationId xmlns:a16="http://schemas.microsoft.com/office/drawing/2014/main" id="{F7FB55C0-AB02-419E-A2E0-C5B1C7E59556}"/>
              </a:ext>
            </a:extLst>
          </p:cNvPr>
          <p:cNvSpPr txBox="1"/>
          <p:nvPr/>
        </p:nvSpPr>
        <p:spPr>
          <a:xfrm>
            <a:off x="4825767" y="2792366"/>
            <a:ext cx="1869347" cy="2400657"/>
          </a:xfrm>
          <a:prstGeom prst="rect">
            <a:avLst/>
          </a:prstGeom>
          <a:noFill/>
        </p:spPr>
        <p:txBody>
          <a:bodyPr wrap="square" rtlCol="0">
            <a:spAutoFit/>
          </a:bodyPr>
          <a:lstStyle/>
          <a:p>
            <a:r>
              <a:rPr lang="bg-BG" sz="15000" dirty="0">
                <a:sym typeface="Wingdings" panose="05000000000000000000" pitchFamily="2" charset="2"/>
              </a:rPr>
              <a:t></a:t>
            </a:r>
            <a:endParaRPr lang="en-US" sz="15000" dirty="0"/>
          </a:p>
        </p:txBody>
      </p:sp>
    </p:spTree>
    <p:extLst>
      <p:ext uri="{BB962C8B-B14F-4D97-AF65-F5344CB8AC3E}">
        <p14:creationId xmlns:p14="http://schemas.microsoft.com/office/powerpoint/2010/main" val="204051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72FA-93FC-426D-AB19-9A25266EEDF3}"/>
              </a:ext>
            </a:extLst>
          </p:cNvPr>
          <p:cNvSpPr>
            <a:spLocks noGrp="1"/>
          </p:cNvSpPr>
          <p:nvPr>
            <p:ph type="title"/>
          </p:nvPr>
        </p:nvSpPr>
        <p:spPr/>
        <p:txBody>
          <a:bodyPr/>
          <a:lstStyle/>
          <a:p>
            <a:r>
              <a:rPr lang="bg-BG" dirty="0"/>
              <a:t>Описание на задачата	</a:t>
            </a:r>
            <a:endParaRPr lang="en-US" dirty="0"/>
          </a:p>
        </p:txBody>
      </p:sp>
      <p:sp>
        <p:nvSpPr>
          <p:cNvPr id="3" name="Content Placeholder 2">
            <a:extLst>
              <a:ext uri="{FF2B5EF4-FFF2-40B4-BE49-F238E27FC236}">
                <a16:creationId xmlns:a16="http://schemas.microsoft.com/office/drawing/2014/main" id="{CF807F6B-FEDA-4D94-A081-E946113FD8B8}"/>
              </a:ext>
            </a:extLst>
          </p:cNvPr>
          <p:cNvSpPr>
            <a:spLocks noGrp="1"/>
          </p:cNvSpPr>
          <p:nvPr>
            <p:ph idx="1"/>
          </p:nvPr>
        </p:nvSpPr>
        <p:spPr>
          <a:xfrm>
            <a:off x="260059" y="1322045"/>
            <a:ext cx="5033394" cy="3530358"/>
          </a:xfrm>
        </p:spPr>
        <p:txBody>
          <a:bodyPr>
            <a:normAutofit/>
          </a:bodyPr>
          <a:lstStyle/>
          <a:p>
            <a:pPr marL="0" indent="0">
              <a:buNone/>
            </a:pPr>
            <a:r>
              <a:rPr lang="bg-BG" dirty="0">
                <a:solidFill>
                  <a:schemeClr val="tx1"/>
                </a:solidFill>
              </a:rPr>
              <a:t>Проектът ни съдържа 5 въпроса за 5 човека, избрани на случаен принцип. След всеки въпрос, последният, който даде правилен отговор бива елиминиран и така след отговаряне на последният въпрос ще остане само победителят. Играчите винаги знаят правилния отговор.</a:t>
            </a:r>
            <a:endParaRPr lang="en-US" dirty="0">
              <a:solidFill>
                <a:schemeClr val="tx1"/>
              </a:solidFill>
            </a:endParaRPr>
          </a:p>
        </p:txBody>
      </p:sp>
      <p:pic>
        <p:nvPicPr>
          <p:cNvPr id="5" name="Picture 4">
            <a:extLst>
              <a:ext uri="{FF2B5EF4-FFF2-40B4-BE49-F238E27FC236}">
                <a16:creationId xmlns:a16="http://schemas.microsoft.com/office/drawing/2014/main" id="{3BFE9766-3565-4E3E-9B04-142D84056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732" y="1846356"/>
            <a:ext cx="6546209" cy="2481735"/>
          </a:xfrm>
          <a:prstGeom prst="rect">
            <a:avLst/>
          </a:prstGeom>
        </p:spPr>
      </p:pic>
    </p:spTree>
    <p:extLst>
      <p:ext uri="{BB962C8B-B14F-4D97-AF65-F5344CB8AC3E}">
        <p14:creationId xmlns:p14="http://schemas.microsoft.com/office/powerpoint/2010/main" val="131437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C1A9E-1D59-43E3-9242-6BE686FE7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858" y="3064205"/>
            <a:ext cx="5375420" cy="3268836"/>
          </a:xfrm>
          <a:prstGeom prst="rect">
            <a:avLst/>
          </a:prstGeom>
        </p:spPr>
      </p:pic>
      <p:sp>
        <p:nvSpPr>
          <p:cNvPr id="2" name="Title 1">
            <a:extLst>
              <a:ext uri="{FF2B5EF4-FFF2-40B4-BE49-F238E27FC236}">
                <a16:creationId xmlns:a16="http://schemas.microsoft.com/office/drawing/2014/main" id="{12BFB1C4-2B6C-42E9-9834-55D340635303}"/>
              </a:ext>
            </a:extLst>
          </p:cNvPr>
          <p:cNvSpPr>
            <a:spLocks noGrp="1"/>
          </p:cNvSpPr>
          <p:nvPr>
            <p:ph type="title"/>
          </p:nvPr>
        </p:nvSpPr>
        <p:spPr/>
        <p:txBody>
          <a:bodyPr/>
          <a:lstStyle/>
          <a:p>
            <a:r>
              <a:rPr lang="bg-BG" dirty="0"/>
              <a:t>Решение на задачата</a:t>
            </a:r>
            <a:endParaRPr lang="en-US" dirty="0"/>
          </a:p>
        </p:txBody>
      </p:sp>
      <p:sp>
        <p:nvSpPr>
          <p:cNvPr id="3" name="Content Placeholder 2">
            <a:extLst>
              <a:ext uri="{FF2B5EF4-FFF2-40B4-BE49-F238E27FC236}">
                <a16:creationId xmlns:a16="http://schemas.microsoft.com/office/drawing/2014/main" id="{EEDC372E-3170-45C4-95E6-F57931231C1A}"/>
              </a:ext>
            </a:extLst>
          </p:cNvPr>
          <p:cNvSpPr>
            <a:spLocks noGrp="1"/>
          </p:cNvSpPr>
          <p:nvPr>
            <p:ph idx="1"/>
          </p:nvPr>
        </p:nvSpPr>
        <p:spPr>
          <a:xfrm>
            <a:off x="365430" y="425742"/>
            <a:ext cx="8534400" cy="3615267"/>
          </a:xfrm>
        </p:spPr>
        <p:txBody>
          <a:bodyPr/>
          <a:lstStyle/>
          <a:p>
            <a:pPr marL="0" indent="0">
              <a:buNone/>
            </a:pPr>
            <a:r>
              <a:rPr lang="bg-BG" dirty="0">
                <a:solidFill>
                  <a:schemeClr val="tx1"/>
                </a:solidFill>
              </a:rPr>
              <a:t>Проектът е направен на </a:t>
            </a:r>
            <a:r>
              <a:rPr lang="en-US" dirty="0">
                <a:solidFill>
                  <a:schemeClr val="tx1"/>
                </a:solidFill>
              </a:rPr>
              <a:t>Windows Forms</a:t>
            </a:r>
            <a:r>
              <a:rPr lang="bg-BG" dirty="0">
                <a:solidFill>
                  <a:schemeClr val="tx1"/>
                </a:solidFill>
              </a:rPr>
              <a:t>, като сме използвали и вътрешната база данни на </a:t>
            </a:r>
            <a:r>
              <a:rPr lang="en-US" dirty="0">
                <a:solidFill>
                  <a:schemeClr val="tx1"/>
                </a:solidFill>
              </a:rPr>
              <a:t>Visual Studio</a:t>
            </a:r>
            <a:r>
              <a:rPr lang="bg-BG" dirty="0">
                <a:solidFill>
                  <a:schemeClr val="tx1"/>
                </a:solidFill>
              </a:rPr>
              <a:t> </a:t>
            </a:r>
            <a:r>
              <a:rPr lang="en-US" dirty="0">
                <a:solidFill>
                  <a:schemeClr val="tx1"/>
                </a:solidFill>
              </a:rPr>
              <a:t>(</a:t>
            </a:r>
            <a:r>
              <a:rPr lang="en-US" dirty="0" err="1">
                <a:solidFill>
                  <a:schemeClr val="tx1"/>
                </a:solidFill>
              </a:rPr>
              <a:t>Miscrosoft</a:t>
            </a:r>
            <a:r>
              <a:rPr lang="en-US" dirty="0">
                <a:solidFill>
                  <a:schemeClr val="tx1"/>
                </a:solidFill>
              </a:rPr>
              <a:t> </a:t>
            </a:r>
            <a:r>
              <a:rPr lang="en-US" dirty="0" err="1">
                <a:solidFill>
                  <a:schemeClr val="tx1"/>
                </a:solidFill>
              </a:rPr>
              <a:t>DataBase</a:t>
            </a:r>
            <a:r>
              <a:rPr lang="en-US" dirty="0">
                <a:solidFill>
                  <a:schemeClr val="tx1"/>
                </a:solidFill>
              </a:rPr>
              <a:t> SQL)</a:t>
            </a:r>
            <a:r>
              <a:rPr lang="bg-BG" dirty="0">
                <a:solidFill>
                  <a:schemeClr val="tx1"/>
                </a:solidFill>
              </a:rPr>
              <a:t>. Всеки от играчите отговаря на случаен принцип за време, което определя кой да бъде елиминиран за следващия кръг от въпроси. Паралелната обработка на информация се извършва чрез запазването на делегати в опашка и обработването им при освобождаване на ресурси.</a:t>
            </a:r>
            <a:endParaRPr lang="en-US" dirty="0">
              <a:solidFill>
                <a:schemeClr val="tx1"/>
              </a:solidFill>
            </a:endParaRPr>
          </a:p>
        </p:txBody>
      </p:sp>
    </p:spTree>
    <p:extLst>
      <p:ext uri="{BB962C8B-B14F-4D97-AF65-F5344CB8AC3E}">
        <p14:creationId xmlns:p14="http://schemas.microsoft.com/office/powerpoint/2010/main" val="80323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E4BA-0841-4A80-A136-6B8861D9143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4CA5CF-648F-4D11-B870-DAB6B6232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4616"/>
            <a:ext cx="12182661" cy="5847127"/>
          </a:xfrm>
        </p:spPr>
      </p:pic>
    </p:spTree>
    <p:extLst>
      <p:ext uri="{BB962C8B-B14F-4D97-AF65-F5344CB8AC3E}">
        <p14:creationId xmlns:p14="http://schemas.microsoft.com/office/powerpoint/2010/main" val="398381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31E5-577C-4B84-ACC2-8A113C9F031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03900E6-B9FF-443F-810C-76CED7080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3561"/>
            <a:ext cx="12190476" cy="5850878"/>
          </a:xfrm>
        </p:spPr>
      </p:pic>
    </p:spTree>
    <p:extLst>
      <p:ext uri="{BB962C8B-B14F-4D97-AF65-F5344CB8AC3E}">
        <p14:creationId xmlns:p14="http://schemas.microsoft.com/office/powerpoint/2010/main" val="379358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AF3A-0F43-4441-9DB5-009AA8C0039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370F366-F0FE-48D6-8727-3C4E7199E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8719"/>
            <a:ext cx="12192000" cy="5840562"/>
          </a:xfrm>
        </p:spPr>
      </p:pic>
    </p:spTree>
    <p:extLst>
      <p:ext uri="{BB962C8B-B14F-4D97-AF65-F5344CB8AC3E}">
        <p14:creationId xmlns:p14="http://schemas.microsoft.com/office/powerpoint/2010/main" val="58529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9E37-0CAA-43B6-84E0-2F1BC848054A}"/>
              </a:ext>
            </a:extLst>
          </p:cNvPr>
          <p:cNvSpPr>
            <a:spLocks noGrp="1"/>
          </p:cNvSpPr>
          <p:nvPr>
            <p:ph type="title"/>
          </p:nvPr>
        </p:nvSpPr>
        <p:spPr/>
        <p:txBody>
          <a:bodyPr/>
          <a:lstStyle/>
          <a:p>
            <a:r>
              <a:rPr lang="bg-BG" dirty="0"/>
              <a:t>Имплементация на код</a:t>
            </a:r>
            <a:endParaRPr lang="en-US" dirty="0"/>
          </a:p>
        </p:txBody>
      </p:sp>
      <p:sp>
        <p:nvSpPr>
          <p:cNvPr id="3" name="Content Placeholder 2">
            <a:extLst>
              <a:ext uri="{FF2B5EF4-FFF2-40B4-BE49-F238E27FC236}">
                <a16:creationId xmlns:a16="http://schemas.microsoft.com/office/drawing/2014/main" id="{85EF3EC7-6E81-4B70-9E3C-8308E5816AA3}"/>
              </a:ext>
            </a:extLst>
          </p:cNvPr>
          <p:cNvSpPr>
            <a:spLocks noGrp="1"/>
          </p:cNvSpPr>
          <p:nvPr>
            <p:ph idx="1"/>
          </p:nvPr>
        </p:nvSpPr>
        <p:spPr/>
        <p:txBody>
          <a:bodyPr/>
          <a:lstStyle/>
          <a:p>
            <a:pPr marL="0" indent="0">
              <a:buNone/>
            </a:pPr>
            <a:r>
              <a:rPr lang="bg-BG" dirty="0">
                <a:solidFill>
                  <a:schemeClr val="tx1"/>
                </a:solidFill>
              </a:rPr>
              <a:t>Имаме 4 форми – главната, която представлява избор между останалите 3 – </a:t>
            </a:r>
            <a:r>
              <a:rPr lang="bg-BG" dirty="0" err="1">
                <a:solidFill>
                  <a:schemeClr val="tx1"/>
                </a:solidFill>
              </a:rPr>
              <a:t>куиз</a:t>
            </a:r>
            <a:r>
              <a:rPr lang="bg-BG" dirty="0">
                <a:solidFill>
                  <a:schemeClr val="tx1"/>
                </a:solidFill>
              </a:rPr>
              <a:t>, добавяне на играчи и добавяне на въпроси. Формата за теста се състои от функциите, които определят кой ще бъде елиминиран посредством времето на отговаряне. Формата за добавяне на играчи съдържа проверки за съществуване на такъв човек и формата за добавяне на въпроси съдържа описателни функции за отговорите и самите въпроси.</a:t>
            </a:r>
            <a:endParaRPr lang="en-US" dirty="0">
              <a:solidFill>
                <a:schemeClr val="tx1"/>
              </a:solidFill>
            </a:endParaRPr>
          </a:p>
        </p:txBody>
      </p:sp>
    </p:spTree>
    <p:extLst>
      <p:ext uri="{BB962C8B-B14F-4D97-AF65-F5344CB8AC3E}">
        <p14:creationId xmlns:p14="http://schemas.microsoft.com/office/powerpoint/2010/main" val="362659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DA1194-4763-46FB-A1C7-65C6D874F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460" y="2133486"/>
            <a:ext cx="2187130" cy="2591025"/>
          </a:xfrm>
        </p:spPr>
      </p:pic>
      <p:pic>
        <p:nvPicPr>
          <p:cNvPr id="7" name="Picture 6">
            <a:extLst>
              <a:ext uri="{FF2B5EF4-FFF2-40B4-BE49-F238E27FC236}">
                <a16:creationId xmlns:a16="http://schemas.microsoft.com/office/drawing/2014/main" id="{8D889DC5-1B67-4D5E-867F-3951A9358E14}"/>
              </a:ext>
            </a:extLst>
          </p:cNvPr>
          <p:cNvPicPr>
            <a:picLocks noChangeAspect="1"/>
          </p:cNvPicPr>
          <p:nvPr/>
        </p:nvPicPr>
        <p:blipFill>
          <a:blip r:embed="rId3"/>
          <a:stretch>
            <a:fillRect/>
          </a:stretch>
        </p:blipFill>
        <p:spPr>
          <a:xfrm>
            <a:off x="890150" y="1690687"/>
            <a:ext cx="6619875" cy="3476625"/>
          </a:xfrm>
          <a:prstGeom prst="rect">
            <a:avLst/>
          </a:prstGeom>
        </p:spPr>
      </p:pic>
    </p:spTree>
    <p:extLst>
      <p:ext uri="{BB962C8B-B14F-4D97-AF65-F5344CB8AC3E}">
        <p14:creationId xmlns:p14="http://schemas.microsoft.com/office/powerpoint/2010/main" val="235900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AA64A-A581-4183-8AD9-80C0F3A70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143" y="1637470"/>
            <a:ext cx="3033023" cy="3817951"/>
          </a:xfrm>
          <a:prstGeom prst="rect">
            <a:avLst/>
          </a:prstGeom>
        </p:spPr>
      </p:pic>
      <p:pic>
        <p:nvPicPr>
          <p:cNvPr id="7" name="Picture 6">
            <a:extLst>
              <a:ext uri="{FF2B5EF4-FFF2-40B4-BE49-F238E27FC236}">
                <a16:creationId xmlns:a16="http://schemas.microsoft.com/office/drawing/2014/main" id="{1F2A005A-47E3-42E6-87B9-AF85F9F388B5}"/>
              </a:ext>
            </a:extLst>
          </p:cNvPr>
          <p:cNvPicPr>
            <a:picLocks noChangeAspect="1"/>
          </p:cNvPicPr>
          <p:nvPr/>
        </p:nvPicPr>
        <p:blipFill>
          <a:blip r:embed="rId3"/>
          <a:stretch>
            <a:fillRect/>
          </a:stretch>
        </p:blipFill>
        <p:spPr>
          <a:xfrm>
            <a:off x="486037" y="719137"/>
            <a:ext cx="7277100" cy="5419725"/>
          </a:xfrm>
          <a:prstGeom prst="rect">
            <a:avLst/>
          </a:prstGeom>
        </p:spPr>
      </p:pic>
    </p:spTree>
    <p:extLst>
      <p:ext uri="{BB962C8B-B14F-4D97-AF65-F5344CB8AC3E}">
        <p14:creationId xmlns:p14="http://schemas.microsoft.com/office/powerpoint/2010/main" val="289557920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77</TotalTime>
  <Words>209</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Whitney</vt:lpstr>
      <vt:lpstr>Wingdings 3</vt:lpstr>
      <vt:lpstr>Slice</vt:lpstr>
      <vt:lpstr>многонишкова програма за симулацията на състезание с участници</vt:lpstr>
      <vt:lpstr>Описание на задачата </vt:lpstr>
      <vt:lpstr>Решение на задачата</vt:lpstr>
      <vt:lpstr>PowerPoint Presentation</vt:lpstr>
      <vt:lpstr>PowerPoint Presentation</vt:lpstr>
      <vt:lpstr>PowerPoint Presentation</vt:lpstr>
      <vt:lpstr>Имплементация на код</vt:lpstr>
      <vt:lpstr>PowerPoint Presentation</vt:lpstr>
      <vt:lpstr>PowerPoint Presentation</vt:lpstr>
      <vt:lpstr>PowerPoint Presentation</vt:lpstr>
      <vt:lpstr>Благодарим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многонишкова програма за симулацията на състезание с участници</dc:title>
  <dc:creator>Hayrabed Agopov</dc:creator>
  <cp:lastModifiedBy>Hayrabed Agopov</cp:lastModifiedBy>
  <cp:revision>13</cp:revision>
  <dcterms:created xsi:type="dcterms:W3CDTF">2022-05-05T11:04:18Z</dcterms:created>
  <dcterms:modified xsi:type="dcterms:W3CDTF">2022-05-05T12:21:47Z</dcterms:modified>
</cp:coreProperties>
</file>