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3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1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8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4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06BBD3-D424-456F-9E4A-09CFC9AA679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97D552-782E-4974-916F-C2C2BEC11D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5A11-8FCD-4656-A31E-01722EBEA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за онлайн обучение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A43A5-641C-4C96-8486-19AA5014F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9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A59A-43EE-4079-8B3A-BA99FD58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Начална форма - Студент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BB06D9-2BB4-41A9-A7D3-2AF7CFCAB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8950" y="1737360"/>
            <a:ext cx="4446937" cy="401702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1D2BE-2E8A-40CF-AA28-E0A54A6B3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851" y="1880241"/>
            <a:ext cx="5183188" cy="3684588"/>
          </a:xfrm>
        </p:spPr>
        <p:txBody>
          <a:bodyPr>
            <a:normAutofit/>
          </a:bodyPr>
          <a:lstStyle/>
          <a:p>
            <a:r>
              <a:rPr lang="bg-BG" dirty="0"/>
              <a:t>Началната форма за студент</a:t>
            </a:r>
          </a:p>
          <a:p>
            <a:r>
              <a:rPr lang="bg-BG" dirty="0"/>
              <a:t>Студента вижда новините</a:t>
            </a:r>
            <a:r>
              <a:rPr lang="en-US" dirty="0"/>
              <a:t>, </a:t>
            </a:r>
            <a:r>
              <a:rPr lang="bg-BG" dirty="0"/>
              <a:t>които преподавателя е създал.</a:t>
            </a:r>
          </a:p>
          <a:p>
            <a:r>
              <a:rPr lang="bg-BG" dirty="0"/>
              <a:t>Студента може да прави тест върху избрана дисциплина.</a:t>
            </a:r>
          </a:p>
          <a:p>
            <a:r>
              <a:rPr lang="bg-BG" dirty="0"/>
              <a:t>Може да прегледа теста си и резултатите.</a:t>
            </a:r>
          </a:p>
          <a:p>
            <a:r>
              <a:rPr lang="bg-BG" dirty="0"/>
              <a:t>Студента има достъп до списъка с преподаватели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3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992B-FAF3-45B1-9939-30AD342F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Избор на тест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7C05D7-CE73-410B-A56F-90CDEC0F1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54" y="1227625"/>
            <a:ext cx="3329810" cy="341053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B1187-CA0D-43F4-8583-043741076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7473" y="1690688"/>
            <a:ext cx="5183188" cy="3684588"/>
          </a:xfrm>
        </p:spPr>
        <p:txBody>
          <a:bodyPr>
            <a:normAutofit/>
          </a:bodyPr>
          <a:lstStyle/>
          <a:p>
            <a:r>
              <a:rPr lang="bg-BG" dirty="0"/>
              <a:t>Студента избира предмет</a:t>
            </a:r>
            <a:r>
              <a:rPr lang="en-US" dirty="0"/>
              <a:t>, </a:t>
            </a:r>
            <a:r>
              <a:rPr lang="bg-BG" dirty="0"/>
              <a:t>по който иска да направи тест.</a:t>
            </a:r>
          </a:p>
          <a:p>
            <a:r>
              <a:rPr lang="bg-BG" dirty="0"/>
              <a:t>Вижда средният си успех от всички тестове </a:t>
            </a:r>
            <a:r>
              <a:rPr lang="en-US" dirty="0"/>
              <a:t>(</a:t>
            </a:r>
            <a:r>
              <a:rPr lang="bg-BG" dirty="0"/>
              <a:t>ако не си се явявал на теста оценка е слаб 2</a:t>
            </a:r>
            <a:r>
              <a:rPr lang="en-US" dirty="0"/>
              <a:t>)</a:t>
            </a:r>
            <a:r>
              <a:rPr lang="bg-BG" dirty="0"/>
              <a:t>.</a:t>
            </a:r>
          </a:p>
          <a:p>
            <a:r>
              <a:rPr lang="bg-BG" dirty="0"/>
              <a:t>Ако няма достатъчен брой</a:t>
            </a:r>
            <a:r>
              <a:rPr lang="en-US" dirty="0"/>
              <a:t>, </a:t>
            </a:r>
            <a:r>
              <a:rPr lang="bg-BG" dirty="0"/>
              <a:t>тестови задачи се извежда съобщение на невалидност.</a:t>
            </a:r>
          </a:p>
          <a:p>
            <a:r>
              <a:rPr lang="bg-BG" dirty="0"/>
              <a:t>Ако не е  избран предмет</a:t>
            </a:r>
            <a:r>
              <a:rPr lang="en-US" dirty="0"/>
              <a:t>, </a:t>
            </a:r>
            <a:r>
              <a:rPr lang="bg-BG" dirty="0"/>
              <a:t>също се извежда съобщение за грешка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D4843F-96D1-4569-B24F-4CC7CA80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69" y="2622485"/>
            <a:ext cx="2729199" cy="2531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39574-A43B-4407-A273-3150D85C69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26"/>
          <a:stretch/>
        </p:blipFill>
        <p:spPr>
          <a:xfrm>
            <a:off x="7362819" y="4522788"/>
            <a:ext cx="4410312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D265-31FF-4FA0-9D6C-FE965F18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99" y="17155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Провеждане на тест по избрана дисциплина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14304-E8B3-47FA-9FF1-C55F9B06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918" y="1933284"/>
            <a:ext cx="5157787" cy="4990030"/>
          </a:xfrm>
        </p:spPr>
        <p:txBody>
          <a:bodyPr>
            <a:normAutofit/>
          </a:bodyPr>
          <a:lstStyle/>
          <a:p>
            <a:r>
              <a:rPr lang="bg-BG" dirty="0"/>
              <a:t>Студента има генериран тест от 10 въпроса.</a:t>
            </a:r>
          </a:p>
          <a:p>
            <a:r>
              <a:rPr lang="bg-BG" dirty="0"/>
              <a:t>Има въпрос и 4 отговора</a:t>
            </a:r>
          </a:p>
          <a:p>
            <a:r>
              <a:rPr lang="bg-BG" dirty="0"/>
              <a:t>Студента разполага с 5 минути за да го реши.</a:t>
            </a:r>
          </a:p>
          <a:p>
            <a:r>
              <a:rPr lang="bg-BG" dirty="0"/>
              <a:t>Верният отговор е само 1</a:t>
            </a:r>
          </a:p>
          <a:p>
            <a:r>
              <a:rPr lang="bg-BG" dirty="0"/>
              <a:t>Ако не се избере отговор се оценява</a:t>
            </a:r>
            <a:r>
              <a:rPr lang="en-US" dirty="0"/>
              <a:t>,</a:t>
            </a:r>
            <a:r>
              <a:rPr lang="bg-BG" dirty="0"/>
              <a:t> като грешен</a:t>
            </a:r>
          </a:p>
          <a:p>
            <a:r>
              <a:rPr lang="bg-BG" dirty="0"/>
              <a:t>Студента може да предаде теста преди изтичане на времето и автоматично ще бъде пресметната неговата оценка.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97ACB2-E506-4B4E-A81F-3CCB2071D2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1654" y="2265623"/>
            <a:ext cx="4881002" cy="3378200"/>
          </a:xfrm>
        </p:spPr>
      </p:pic>
    </p:spTree>
    <p:extLst>
      <p:ext uri="{BB962C8B-B14F-4D97-AF65-F5344CB8AC3E}">
        <p14:creationId xmlns:p14="http://schemas.microsoft.com/office/powerpoint/2010/main" val="178730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C988-BDA8-4954-A100-3F318353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Преглед на тест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3C743-7D57-4EE8-B136-DDEBF4F5F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20890"/>
            <a:ext cx="5157787" cy="4668773"/>
          </a:xfrm>
        </p:spPr>
        <p:txBody>
          <a:bodyPr>
            <a:normAutofit/>
          </a:bodyPr>
          <a:lstStyle/>
          <a:p>
            <a:r>
              <a:rPr lang="bg-BG" dirty="0"/>
              <a:t>Студента избира предмет</a:t>
            </a:r>
            <a:r>
              <a:rPr lang="en-US" dirty="0"/>
              <a:t>, </a:t>
            </a:r>
            <a:r>
              <a:rPr lang="bg-BG" dirty="0"/>
              <a:t>по който иска да прегледа.</a:t>
            </a:r>
          </a:p>
          <a:p>
            <a:r>
              <a:rPr lang="bg-BG" dirty="0"/>
              <a:t>Ако не е избрал предмет или предмета който е избрал не е правил тест се извежда съобщение за грешка.</a:t>
            </a:r>
          </a:p>
          <a:p>
            <a:r>
              <a:rPr lang="bg-BG" dirty="0"/>
              <a:t>Чрез бутоните може да преминава през въпросите и да вижда отговора който той е избрал и правилният такъв.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850745-AE3D-4A23-BAC5-33A389C481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18034" y="2868978"/>
            <a:ext cx="4937125" cy="299257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042B3B-FFBE-4FCC-88AC-1DDA1828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0" y="4365268"/>
            <a:ext cx="3187213" cy="1055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8EFD8-75E3-4ABD-B41A-72A53190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386" y="4375069"/>
            <a:ext cx="3199647" cy="10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4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1A25-D3F3-40CD-B4C2-2207562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Списък с преподаватели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85A0-7B17-4432-AA75-04921B6693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/>
              <a:t>Студента има достъп до списъка с преподаватели.</a:t>
            </a:r>
          </a:p>
          <a:p>
            <a:r>
              <a:rPr lang="bg-BG" dirty="0"/>
              <a:t>Може да ги преглежда когато е в платформата</a:t>
            </a:r>
            <a:r>
              <a:rPr lang="en-US" dirty="0"/>
              <a:t>, </a:t>
            </a:r>
            <a:r>
              <a:rPr lang="bg-BG" dirty="0"/>
              <a:t>също така може и да ги свали в текстови формат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547DE3-D25E-4824-B9DC-062079BFF2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7" y="2242182"/>
            <a:ext cx="2747865" cy="36845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568BB5-6792-4538-8B56-8691D00F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690" y="1690688"/>
            <a:ext cx="2929371" cy="39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6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6B8DE4-F558-4992-B037-31DD03474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548FDC-9F9C-4743-89DD-B76CC7E3C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0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801C-D7C6-4B14-BF99-67AE3177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A3A8-CBED-4C3C-955E-C7E87199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последните години, станахме свидетели на една глобална </a:t>
            </a:r>
            <a:r>
              <a:rPr lang="bg-BG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епид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bg-BG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мична</a:t>
            </a: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обстановка, Породена от Covid вируса. Поради това бяха взети много мерки, каквито до сега не са били такава практика. Едното от тях и най-важното е обучението. Нашата програма има за цел да подобри и направи обучението по лесно и в същото време интересно за студентите.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746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7C50-BF41-4510-8A1A-8F31C144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Начална форма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55424-F395-4FDD-9642-E506D2BFA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9145" y="2001221"/>
            <a:ext cx="3176368" cy="368458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7A867B-9809-47F8-A749-56365D320F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bg-BG" dirty="0"/>
              <a:t>Тук потребителя избира като какъв иска да влезе със съответните данни</a:t>
            </a:r>
            <a:r>
              <a:rPr lang="en-US" dirty="0"/>
              <a:t>!</a:t>
            </a:r>
          </a:p>
          <a:p>
            <a:r>
              <a:rPr lang="bg-BG" dirty="0"/>
              <a:t>Ако въведе невалидни данни се съобщава.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D6E93-9302-4B02-BA94-9A8C181B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73" y="4271434"/>
            <a:ext cx="4829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3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91AC-9E45-4479-B41E-978D4E90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Форма за регистрация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29BE9A4-E8B7-4CF8-891D-4E7EF657D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17870" y="2582863"/>
            <a:ext cx="3696898" cy="33782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583EE-B96D-4EA4-86E4-62B4D8969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9512" y="1586705"/>
            <a:ext cx="5183188" cy="4906169"/>
          </a:xfrm>
        </p:spPr>
        <p:txBody>
          <a:bodyPr>
            <a:normAutofit/>
          </a:bodyPr>
          <a:lstStyle/>
          <a:p>
            <a:r>
              <a:rPr lang="bg-BG" dirty="0"/>
              <a:t>Избирате като какъв искате да се регистрирате</a:t>
            </a:r>
          </a:p>
          <a:p>
            <a:r>
              <a:rPr lang="bg-BG" dirty="0"/>
              <a:t>Въвеждате необходимите данни</a:t>
            </a:r>
            <a:endParaRPr lang="en-US" dirty="0"/>
          </a:p>
          <a:p>
            <a:r>
              <a:rPr lang="en-US" dirty="0"/>
              <a:t>Email-</a:t>
            </a:r>
            <a:r>
              <a:rPr lang="bg-BG" dirty="0"/>
              <a:t>трябва да е валиден</a:t>
            </a:r>
          </a:p>
          <a:p>
            <a:r>
              <a:rPr lang="bg-BG" dirty="0"/>
              <a:t>Името и фамилията не трябва да са празни полета</a:t>
            </a:r>
          </a:p>
          <a:p>
            <a:r>
              <a:rPr lang="bg-BG" dirty="0"/>
              <a:t>Фак. Номер на студента трябва да е между</a:t>
            </a:r>
            <a:r>
              <a:rPr lang="en-US" dirty="0"/>
              <a:t>[470000;480000]</a:t>
            </a:r>
          </a:p>
          <a:p>
            <a:r>
              <a:rPr lang="bg-BG" dirty="0"/>
              <a:t>Паролите трябва да съвпадат и да са по дълги от 6 символа</a:t>
            </a:r>
          </a:p>
          <a:p>
            <a:r>
              <a:rPr lang="bg-BG" dirty="0"/>
              <a:t>Телефонният номер да е с дължина 10</a:t>
            </a:r>
            <a:r>
              <a:rPr lang="en-US" dirty="0"/>
              <a:t>(</a:t>
            </a:r>
            <a:r>
              <a:rPr lang="bg-BG" dirty="0"/>
              <a:t>само числа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Избира се факултет от падащо меню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538995-5F97-4249-BA5A-9FA265BB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Форма за регистрация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55CC90B-3764-496A-B0A8-8F29039A77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4244" y="2582863"/>
            <a:ext cx="3684150" cy="33782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8343957-CB21-4B63-8494-38E69F7EE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2694"/>
            <a:ext cx="5183188" cy="3996969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Избирате като какъв искате да се регистрирате</a:t>
            </a:r>
          </a:p>
          <a:p>
            <a:r>
              <a:rPr lang="bg-BG" dirty="0"/>
              <a:t>Въвеждате необходимите данни</a:t>
            </a:r>
            <a:endParaRPr lang="en-US" dirty="0"/>
          </a:p>
          <a:p>
            <a:r>
              <a:rPr lang="en-US" dirty="0"/>
              <a:t>Email-</a:t>
            </a:r>
            <a:r>
              <a:rPr lang="bg-BG" dirty="0"/>
              <a:t>трябва да е валиден</a:t>
            </a:r>
          </a:p>
          <a:p>
            <a:r>
              <a:rPr lang="bg-BG" dirty="0"/>
              <a:t>Името и фамилията не трябва да са празни полета</a:t>
            </a:r>
          </a:p>
          <a:p>
            <a:r>
              <a:rPr lang="bg-BG" dirty="0" err="1"/>
              <a:t>Админ</a:t>
            </a:r>
            <a:r>
              <a:rPr lang="bg-BG" dirty="0"/>
              <a:t> номер на преподавателя трябва да е между</a:t>
            </a:r>
            <a:r>
              <a:rPr lang="en-US" dirty="0"/>
              <a:t>[</a:t>
            </a:r>
            <a:r>
              <a:rPr lang="bg-BG" dirty="0"/>
              <a:t>1000</a:t>
            </a:r>
            <a:r>
              <a:rPr lang="en-US" dirty="0"/>
              <a:t>;2000]</a:t>
            </a:r>
          </a:p>
          <a:p>
            <a:r>
              <a:rPr lang="bg-BG" dirty="0"/>
              <a:t>Паролите трябва да съвпадат и да са по дълги от 6 символа</a:t>
            </a:r>
          </a:p>
          <a:p>
            <a:r>
              <a:rPr lang="bg-BG" dirty="0"/>
              <a:t>Телефонният номер да е с дължина 10</a:t>
            </a:r>
            <a:r>
              <a:rPr lang="en-US" dirty="0"/>
              <a:t>(</a:t>
            </a:r>
            <a:r>
              <a:rPr lang="bg-BG" dirty="0"/>
              <a:t>само числа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Избира се факултет от падащо меню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0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88F1-1BB9-4D77-9E28-D83FC697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Начална форма - Учител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BA7E8-CD05-4C13-A3DE-4780E84D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3851"/>
            <a:ext cx="5157787" cy="4315812"/>
          </a:xfrm>
        </p:spPr>
        <p:txBody>
          <a:bodyPr/>
          <a:lstStyle/>
          <a:p>
            <a:r>
              <a:rPr lang="bg-BG" dirty="0"/>
              <a:t>Началната форма</a:t>
            </a:r>
            <a:r>
              <a:rPr lang="en-US" dirty="0"/>
              <a:t>, </a:t>
            </a:r>
            <a:r>
              <a:rPr lang="bg-BG" dirty="0"/>
              <a:t>след като влезе учителя.</a:t>
            </a:r>
          </a:p>
          <a:p>
            <a:r>
              <a:rPr lang="bg-BG" dirty="0"/>
              <a:t>В лявата част се виждат новините</a:t>
            </a:r>
          </a:p>
          <a:p>
            <a:r>
              <a:rPr lang="bg-BG" dirty="0"/>
              <a:t>В дясната опциите който може да прави</a:t>
            </a:r>
            <a:r>
              <a:rPr lang="en-US" dirty="0"/>
              <a:t>.</a:t>
            </a:r>
          </a:p>
          <a:p>
            <a:r>
              <a:rPr lang="bg-BG" dirty="0"/>
              <a:t>Над новините има опция да излезе от профила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7A6630-397E-4E45-9C15-523E919C9F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40477" y="2582863"/>
            <a:ext cx="3892646" cy="3378200"/>
          </a:xfrm>
        </p:spPr>
      </p:pic>
    </p:spTree>
    <p:extLst>
      <p:ext uri="{BB962C8B-B14F-4D97-AF65-F5344CB8AC3E}">
        <p14:creationId xmlns:p14="http://schemas.microsoft.com/office/powerpoint/2010/main" val="145087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A525-D66A-4A7F-87F2-4C8F88F4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Добавяне на новини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78961-7B2D-4E85-B648-0117F265C6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bg-BG" dirty="0"/>
              <a:t>Тук учителя може да добави новини.</a:t>
            </a:r>
          </a:p>
          <a:p>
            <a:r>
              <a:rPr lang="bg-BG" dirty="0"/>
              <a:t>Заглавието и описанието са задължителни полета.</a:t>
            </a:r>
          </a:p>
          <a:p>
            <a:r>
              <a:rPr lang="bg-BG" dirty="0"/>
              <a:t>При не коректни данни се извежда съобщение за грешка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DFEACE-3D80-4792-A0E7-3B60447C0F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97820" y="2582863"/>
            <a:ext cx="2177961" cy="3378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EDC88D-2D77-46D0-9520-F14EB30CC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8" y="4691549"/>
            <a:ext cx="2809875" cy="1543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E9C307-B592-43DC-9F84-C02460D00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994" y="4691549"/>
            <a:ext cx="3457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9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C1D8-148A-4B51-9967-D202AF41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Списък със студенти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4E139-BAD6-4DF8-833C-66BDE9B93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1813" y="2505075"/>
            <a:ext cx="4262196" cy="3684588"/>
          </a:xfrm>
        </p:spPr>
        <p:txBody>
          <a:bodyPr/>
          <a:lstStyle/>
          <a:p>
            <a:r>
              <a:rPr lang="bg-BG" dirty="0"/>
              <a:t>Учителя има достъп до списъка със всички студенти.</a:t>
            </a:r>
          </a:p>
          <a:p>
            <a:r>
              <a:rPr lang="bg-BG" dirty="0"/>
              <a:t>Учителя може да свали този списък на своята машина в текстови формат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2F68FB-3D59-4974-B410-B5F41062E8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64514" y="1681163"/>
            <a:ext cx="3324194" cy="44023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F973F-44EE-4AEC-B110-E77B21C3A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26" y="1609296"/>
            <a:ext cx="3324195" cy="4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4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C1C4-55FA-4DFB-B9D9-0D81D927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Добавяне на тестови въпрос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A3DFB-35FA-49CA-8AC7-9909DBA2D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555" y="1742398"/>
            <a:ext cx="5157787" cy="3684588"/>
          </a:xfrm>
        </p:spPr>
        <p:txBody>
          <a:bodyPr>
            <a:normAutofit/>
          </a:bodyPr>
          <a:lstStyle/>
          <a:p>
            <a:r>
              <a:rPr lang="bg-BG" dirty="0"/>
              <a:t>Учителя избира предмет по който добавя въпроси от падащ списък</a:t>
            </a:r>
          </a:p>
          <a:p>
            <a:r>
              <a:rPr lang="bg-BG" dirty="0"/>
              <a:t>Задава въпроса</a:t>
            </a:r>
          </a:p>
          <a:p>
            <a:r>
              <a:rPr lang="bg-BG" dirty="0"/>
              <a:t>Задава отговори</a:t>
            </a:r>
          </a:p>
          <a:p>
            <a:r>
              <a:rPr lang="bg-BG" dirty="0"/>
              <a:t>Задава правилен отговор</a:t>
            </a:r>
          </a:p>
          <a:p>
            <a:r>
              <a:rPr lang="bg-BG" dirty="0"/>
              <a:t>Полетата са задължителни</a:t>
            </a:r>
            <a:r>
              <a:rPr lang="en-US" dirty="0"/>
              <a:t>, </a:t>
            </a:r>
            <a:r>
              <a:rPr lang="bg-BG" dirty="0"/>
              <a:t>при невалидни данни се извежда съобщение за грешка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3EE293-F8D9-47C3-9364-961277FA5E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7" y="1703007"/>
            <a:ext cx="4196814" cy="229962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1F360-DD4B-4CF7-8BC8-A2A945AD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7" y="3968278"/>
            <a:ext cx="4196814" cy="2309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4F1317-50E8-4692-A8EB-9E726CDF5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16" y="4655461"/>
            <a:ext cx="3048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53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592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Система за онлайн обучение</vt:lpstr>
      <vt:lpstr>Въведение</vt:lpstr>
      <vt:lpstr>Начална форма</vt:lpstr>
      <vt:lpstr>Форма за регистрация</vt:lpstr>
      <vt:lpstr>Форма за регистрация</vt:lpstr>
      <vt:lpstr>Начална форма - Учител</vt:lpstr>
      <vt:lpstr>Добавяне на новини</vt:lpstr>
      <vt:lpstr>Списък със студенти</vt:lpstr>
      <vt:lpstr>Добавяне на тестови въпрос</vt:lpstr>
      <vt:lpstr>Начална форма - Студент</vt:lpstr>
      <vt:lpstr>Избор на тест</vt:lpstr>
      <vt:lpstr>Провеждане на тест по избрана дисциплина</vt:lpstr>
      <vt:lpstr>Преглед на тест</vt:lpstr>
      <vt:lpstr>Списък с преподаватели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онлайн обучение</dc:title>
  <dc:creator>Pavel Ivanchev</dc:creator>
  <cp:lastModifiedBy>Pavel Ivanchev</cp:lastModifiedBy>
  <cp:revision>1</cp:revision>
  <dcterms:created xsi:type="dcterms:W3CDTF">2021-12-16T13:07:02Z</dcterms:created>
  <dcterms:modified xsi:type="dcterms:W3CDTF">2021-12-16T14:02:06Z</dcterms:modified>
</cp:coreProperties>
</file>