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9" r:id="rId4"/>
    <p:sldId id="265" r:id="rId5"/>
    <p:sldId id="260" r:id="rId6"/>
    <p:sldId id="266" r:id="rId8"/>
    <p:sldId id="272" r:id="rId9"/>
    <p:sldId id="275" r:id="rId10"/>
    <p:sldId id="276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841" autoAdjust="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88D5F-6ED8-4C83-80C2-1C7EA82755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3950-5AB8-4988-B963-B7F3D6FCC9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3950-5AB8-4988-B963-B7F3D6FCC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3950-5AB8-4988-B963-B7F3D6FCC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3950-5AB8-4988-B963-B7F3D6FCC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still try to add noise to the whole part or only to the tail, and separate the dataset as train and test set, the DL can learn well.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3950-5AB8-4988-B963-B7F3D6FCC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3950-5AB8-4988-B963-B7F3D6FCC9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6032-6220-4DFD-8ED0-C30F09B5A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546A-48E0-4E90-9AFB-FEBCAEAC4E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2890" y="2069465"/>
            <a:ext cx="6586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latin typeface="Times New Roman" panose="02020503050405090304" charset="0"/>
                <a:cs typeface="Times New Roman" panose="02020503050405090304" charset="0"/>
              </a:rPr>
              <a:t>Progress Report</a:t>
            </a:r>
            <a:endParaRPr lang="en-US" altLang="zh-CN" sz="6000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4000" y="457581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503050405090304" charset="0"/>
                <a:cs typeface="Times New Roman" panose="02020503050405090304" charset="0"/>
              </a:rPr>
              <a:t>Yida</a:t>
            </a:r>
            <a:r>
              <a:rPr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 Zhang</a:t>
            </a:r>
            <a:endParaRPr lang="en-US" altLang="zh-CN" sz="2400" dirty="0"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r>
              <a:rPr lang="en-US" altLang="zh-CN" sz="2400" dirty="0">
                <a:latin typeface="Times New Roman" panose="02020503050405090304" charset="0"/>
                <a:cs typeface="Times New Roman" panose="02020503050405090304" charset="0"/>
              </a:rPr>
              <a:t>9/10/2024</a:t>
            </a:r>
            <a:endParaRPr lang="en-US" altLang="zh-CN" sz="2400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26365" y="12573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latin typeface="Times New Roman Regular" panose="02020503050405090304" charset="0"/>
                <a:cs typeface="Times New Roman Regular" panose="02020503050405090304" charset="0"/>
              </a:rPr>
              <a:t>Outline</a:t>
            </a:r>
            <a:endParaRPr lang="en-US" sz="4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30275" y="2435860"/>
            <a:ext cx="6582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400">
                <a:latin typeface="Times New Roman Regular" panose="02020503050405090304" charset="0"/>
                <a:cs typeface="Times New Roman Regular" panose="02020503050405090304" charset="0"/>
              </a:rPr>
              <a:t>Train with time information on real dataset</a:t>
            </a:r>
            <a:endParaRPr 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400">
                <a:latin typeface="Times New Roman Regular" panose="02020503050405090304" charset="0"/>
                <a:cs typeface="Times New Roman Regular" panose="02020503050405090304" charset="0"/>
              </a:rPr>
              <a:t>Dataset generation</a:t>
            </a:r>
            <a:endParaRPr lang="en-US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seline_corr0.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2201545"/>
            <a:ext cx="5739765" cy="3263900"/>
          </a:xfrm>
          <a:prstGeom prst="rect">
            <a:avLst/>
          </a:prstGeom>
        </p:spPr>
      </p:pic>
      <p:pic>
        <p:nvPicPr>
          <p:cNvPr id="8" name="Picture 7" descr="cat_corr0.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680" y="2201545"/>
            <a:ext cx="5766435" cy="32632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04775" y="114300"/>
            <a:ext cx="6626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Train with time information</a:t>
            </a:r>
            <a:endParaRPr lang="en-US" sz="3200"/>
          </a:p>
        </p:txBody>
      </p:sp>
      <p:sp>
        <p:nvSpPr>
          <p:cNvPr id="11" name="Text Box 10"/>
          <p:cNvSpPr txBox="1"/>
          <p:nvPr/>
        </p:nvSpPr>
        <p:spPr>
          <a:xfrm>
            <a:off x="1018540" y="54654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Without time information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927215" y="5464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With time information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80975" y="992505"/>
            <a:ext cx="11661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Description: Assum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e a person’s blood pressure follows a daily cycle and convert the original Unix timestamp into a number between 0 and 24, then concatenate it with the 1000 signal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104775" y="114300"/>
            <a:ext cx="6626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Dataset </a:t>
            </a:r>
            <a:r>
              <a:rPr lang="en-US" sz="32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generation</a:t>
            </a:r>
            <a:endParaRPr lang="en-US" sz="32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4775" y="764540"/>
            <a:ext cx="11661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Description: I involve the TPR into the ABP heartbeat cycle, using TPR to determine the width of the main part, so that DL can learn the time related information from the signal. 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So c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urrently the dataset has three noises: TPR random noise + TPR time noise + respiration.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3" name="Picture 2" descr="Screenshot 2024-09-10 at 9.28.37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1819910"/>
            <a:ext cx="4493260" cy="2425065"/>
          </a:xfrm>
          <a:prstGeom prst="rect">
            <a:avLst/>
          </a:prstGeom>
        </p:spPr>
      </p:pic>
      <p:pic>
        <p:nvPicPr>
          <p:cNvPr id="5" name="Picture 4" descr="Screenshot 2024-09-10 at 12.21.29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4428490"/>
            <a:ext cx="10074275" cy="1728470"/>
          </a:xfrm>
          <a:prstGeom prst="rect">
            <a:avLst/>
          </a:prstGeom>
        </p:spPr>
      </p:pic>
      <p:pic>
        <p:nvPicPr>
          <p:cNvPr id="7" name="Picture 6" descr="Screenshot 2024-09-10 at 12.28.42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28925"/>
            <a:ext cx="4340225" cy="8337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96000" y="22790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The relationship of width and TPR is: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117465" y="6156960"/>
            <a:ext cx="225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New Waveform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4775" y="114300"/>
            <a:ext cx="6626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Prediction result of DL</a:t>
            </a:r>
            <a:endParaRPr lang="en-US" sz="32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4" name="Picture 3" descr="Screenshot 2024-09-10 at 11.57.48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3790" y="1431290"/>
            <a:ext cx="7424420" cy="39960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443730" y="5427345"/>
            <a:ext cx="330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Prediction result of DL</a:t>
            </a:r>
            <a:endParaRPr lang="en-US" sz="20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4775" y="114300"/>
            <a:ext cx="7008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Validate whether DL learns the right area</a:t>
            </a:r>
            <a:endParaRPr lang="en-US" sz="32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4775" y="764540"/>
            <a:ext cx="1166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Description: Add 10-15 Hz noise only to the specific part, which will not influence the area of SV.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6" name="Picture 5" descr="Screenshot 2024-09-10 at 12.44.27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8790" y="1407160"/>
            <a:ext cx="8695055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4775" y="114300"/>
            <a:ext cx="6626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Prediction result of DL</a:t>
            </a:r>
            <a:endParaRPr lang="en-US" sz="32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67505" y="5146040"/>
            <a:ext cx="3856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Prediction result of dataset with noise</a:t>
            </a:r>
            <a:endParaRPr lang="en-US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5" name="Picture 4" descr="Screenshot 2024-09-10 at 11.57.24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1915" y="1530985"/>
            <a:ext cx="6626225" cy="355727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04775" y="764540"/>
            <a:ext cx="11661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Description: Train with the dataset without noise and test the model with the dataset with noise. If the DL model actually learns the SV area, the noise won’t change the result.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5430" y="5683885"/>
            <a:ext cx="1166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Conclusion: The DL model may learn something about area, but it can’t identify the 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notch accurately.</a:t>
            </a:r>
            <a:endParaRPr 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064000" y="301371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>
                <a:latin typeface="Times New Roman Regular" panose="02020503050405090304" charset="0"/>
                <a:cs typeface="Times New Roman Regular" panose="02020503050405090304" charset="0"/>
              </a:rPr>
              <a:t>Thanks</a:t>
            </a:r>
            <a:endParaRPr lang="en-US" sz="4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WPS Presentation</Application>
  <PresentationFormat>宽屏</PresentationFormat>
  <Paragraphs>44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Times New Roman Regular</vt:lpstr>
      <vt:lpstr>Microsoft YaHei</vt:lpstr>
      <vt:lpstr>汉仪旗黑</vt:lpstr>
      <vt:lpstr>Arial Unicode MS</vt:lpstr>
      <vt:lpstr>等线 Light</vt:lpstr>
      <vt:lpstr>苹方-简</vt:lpstr>
      <vt:lpstr>等线</vt:lpstr>
      <vt:lpstr>Calibri</vt:lpstr>
      <vt:lpstr>Helvetica Neue</vt:lpstr>
      <vt:lpstr>宋体-简</vt:lpstr>
      <vt:lpstr>Menlo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一达</dc:creator>
  <cp:lastModifiedBy>WPS_1725666090</cp:lastModifiedBy>
  <cp:revision>25</cp:revision>
  <dcterms:created xsi:type="dcterms:W3CDTF">2024-09-10T18:06:10Z</dcterms:created>
  <dcterms:modified xsi:type="dcterms:W3CDTF">2024-09-10T18:06:10Z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2B64BC88F6B186F84E8ADF66597EBFF9_42</vt:lpwstr>
  </property>
  <property fmtid="{D5CDD505-2E9C-101B-9397-08002B2CF9AE}" pid="3" name="KSOProductBuildVer">
    <vt:lpwstr>1033-6.10.0.8196</vt:lpwstr>
  </property>
</Properties>
</file>