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24" r:id="rId3"/>
    <p:sldId id="351" r:id="rId4"/>
    <p:sldId id="348" r:id="rId5"/>
    <p:sldId id="350" r:id="rId6"/>
    <p:sldId id="349" r:id="rId7"/>
    <p:sldId id="352" r:id="rId8"/>
    <p:sldId id="353" r:id="rId9"/>
    <p:sldId id="354" r:id="rId10"/>
    <p:sldId id="346" r:id="rId11"/>
  </p:sldIdLst>
  <p:sldSz cx="12192000" cy="6858000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0353" autoAdjust="0"/>
  </p:normalViewPr>
  <p:slideViewPr>
    <p:cSldViewPr snapToGrid="0" showGuides="1">
      <p:cViewPr varScale="1">
        <p:scale>
          <a:sx n="69" d="100"/>
          <a:sy n="69" d="100"/>
        </p:scale>
        <p:origin x="562" y="58"/>
      </p:cViewPr>
      <p:guideLst>
        <p:guide orient="horz" pos="2198"/>
        <p:guide pos="3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3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解释结果含义</a:t>
            </a:r>
            <a:endParaRPr kumimoji="1" lang="en-US" altLang="zh-CN" dirty="0"/>
          </a:p>
          <a:p>
            <a:r>
              <a:rPr kumimoji="1" lang="zh-CN" altLang="en-US" dirty="0"/>
              <a:t>解释少选的原因</a:t>
            </a:r>
            <a:endParaRPr kumimoji="1" lang="en-US" altLang="zh-CN" dirty="0"/>
          </a:p>
          <a:p>
            <a:r>
              <a:rPr kumimoji="1" lang="en-US" altLang="zh-CN" dirty="0"/>
              <a:t>Lambda</a:t>
            </a:r>
            <a:r>
              <a:rPr kumimoji="1" lang="zh-CN" altLang="en-US" dirty="0"/>
              <a:t>在新数据集上普遍小</a:t>
            </a:r>
            <a:endParaRPr kumimoji="1" lang="en-US" altLang="zh-CN" dirty="0"/>
          </a:p>
          <a:p>
            <a:r>
              <a:rPr kumimoji="1" lang="en-US" altLang="zh-CN" dirty="0"/>
              <a:t>Mae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7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7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2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6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9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8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730" y="2143760"/>
            <a:ext cx="584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 Regular" panose="02020603050405020304" charset="0"/>
                <a:cs typeface="Times New Roman Regular" panose="02020603050405020304" charset="0"/>
              </a:rPr>
              <a:t>Progress Report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4000" y="458787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2024.2.5</a:t>
            </a:r>
          </a:p>
          <a:p>
            <a:pPr algn="ctr"/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r>
              <a:rPr lang="en-US" altLang="zh-CN" sz="2000" dirty="0" err="1">
                <a:latin typeface="Times New Roman Regular" panose="02020603050405020304" charset="0"/>
                <a:cs typeface="Times New Roman Regular" panose="02020603050405020304" charset="0"/>
              </a:rPr>
              <a:t>Yida</a:t>
            </a: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2560" y="14922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Questions: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66265" y="2506980"/>
            <a:ext cx="7682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dirty="0"/>
              <a:t>1. What is model guided neural network? 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dirty="0"/>
              <a:t>2. What is BSG signal? And what’s the difference between BSG and SCG and BCG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601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Times New Roman Regular" panose="02020603050405020304" charset="0"/>
                <a:cs typeface="Times New Roman Regular" panose="02020603050405020304" charset="0"/>
              </a:rPr>
              <a:t>Outline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7740" y="1275080"/>
            <a:ext cx="7717155" cy="4502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300000"/>
              </a:lnSpc>
              <a:buAutoNum type="arabicPeriod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Experiment of Feature Selection Layer on the new dataset</a:t>
            </a:r>
          </a:p>
          <a:p>
            <a:pPr marL="342900" indent="-342900" fontAlgn="auto">
              <a:lnSpc>
                <a:spcPct val="300000"/>
              </a:lnSpc>
              <a:buAutoNum type="arabicPeriod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Experiment of </a:t>
            </a:r>
            <a:r>
              <a:rPr lang="en-US" altLang="zh-CN" sz="2400" dirty="0" err="1">
                <a:latin typeface="Times New Roman Regular" panose="02020603050405020304" charset="0"/>
                <a:cs typeface="Times New Roman Regular" panose="02020603050405020304" charset="0"/>
              </a:rPr>
              <a:t>AutoEncoder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 fontAlgn="auto">
              <a:lnSpc>
                <a:spcPct val="300000"/>
              </a:lnSpc>
              <a:buAutoNum type="arabicPeriod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Experiment of LVM</a:t>
            </a:r>
          </a:p>
          <a:p>
            <a:pPr marL="342900" indent="-342900" fontAlgn="auto">
              <a:lnSpc>
                <a:spcPct val="300000"/>
              </a:lnSpc>
              <a:buAutoNum type="arabicPeriod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2FB14E-7E22-46BF-91B4-47E08A6C93F6}"/>
              </a:ext>
            </a:extLst>
          </p:cNvPr>
          <p:cNvSpPr txBox="1"/>
          <p:nvPr/>
        </p:nvSpPr>
        <p:spPr>
          <a:xfrm>
            <a:off x="142279" y="333487"/>
            <a:ext cx="623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New Dataset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89AAB7-7987-4787-AB9A-FFEF3ED5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3" y="908898"/>
            <a:ext cx="11289294" cy="56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9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7326483-2D0F-4A86-BA85-B358ED14A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4" b="62901"/>
          <a:stretch/>
        </p:blipFill>
        <p:spPr>
          <a:xfrm>
            <a:off x="208642" y="1422569"/>
            <a:ext cx="3027910" cy="8106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4565B0-70FA-4A4C-9328-555936FDE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7" b="3926"/>
          <a:stretch/>
        </p:blipFill>
        <p:spPr>
          <a:xfrm>
            <a:off x="4141768" y="1422568"/>
            <a:ext cx="3220783" cy="8106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C350EAE-36AF-467F-94BB-507661A9BD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2" b="59158"/>
          <a:stretch/>
        </p:blipFill>
        <p:spPr>
          <a:xfrm>
            <a:off x="8491405" y="1422567"/>
            <a:ext cx="3444538" cy="81062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11BFAE-204E-4273-8577-244C690B41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34" b="2140"/>
          <a:stretch/>
        </p:blipFill>
        <p:spPr>
          <a:xfrm>
            <a:off x="208642" y="2779722"/>
            <a:ext cx="3787468" cy="76222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7798D5B-581D-47F8-8C30-FECD7B8389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72115"/>
          <a:stretch/>
        </p:blipFill>
        <p:spPr>
          <a:xfrm>
            <a:off x="4141768" y="2811788"/>
            <a:ext cx="4244708" cy="7301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6EC237A-9E45-4B23-9C27-9E9F8D40AF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62" b="25060"/>
          <a:stretch/>
        </p:blipFill>
        <p:spPr>
          <a:xfrm>
            <a:off x="8518077" y="2779722"/>
            <a:ext cx="3147333" cy="76222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9E90F13-277B-479D-A2C7-1C08774CC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1" y="3875453"/>
            <a:ext cx="3055885" cy="80016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A299AE9-9643-4261-910C-DC25EE2FEE0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13"/>
          <a:stretch/>
        </p:blipFill>
        <p:spPr>
          <a:xfrm>
            <a:off x="4141768" y="3875453"/>
            <a:ext cx="4054191" cy="76815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27A9F02-9FCD-4FE3-BB6D-49B1E43C2EC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37" b="3150"/>
          <a:stretch/>
        </p:blipFill>
        <p:spPr>
          <a:xfrm>
            <a:off x="8320705" y="3850554"/>
            <a:ext cx="3871295" cy="79305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5C3E214-0DE7-4EB0-8FD6-8F80D5FBE24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67"/>
          <a:stretch/>
        </p:blipFill>
        <p:spPr>
          <a:xfrm>
            <a:off x="142281" y="5081156"/>
            <a:ext cx="4290432" cy="76815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063A886-6859-48D4-859D-8279FFD837A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8" b="3276"/>
          <a:stretch/>
        </p:blipFill>
        <p:spPr>
          <a:xfrm>
            <a:off x="4432713" y="5073565"/>
            <a:ext cx="2941575" cy="768152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6C9F30F-2CDD-4ABA-A5CB-2A03FF95A49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6" b="4904"/>
          <a:stretch/>
        </p:blipFill>
        <p:spPr>
          <a:xfrm>
            <a:off x="8396146" y="4958934"/>
            <a:ext cx="3391194" cy="793051"/>
          </a:xfrm>
          <a:prstGeom prst="rect">
            <a:avLst/>
          </a:prstGeom>
        </p:spPr>
      </p:pic>
      <p:sp>
        <p:nvSpPr>
          <p:cNvPr id="120" name="矩形 119">
            <a:extLst>
              <a:ext uri="{FF2B5EF4-FFF2-40B4-BE49-F238E27FC236}">
                <a16:creationId xmlns:a16="http://schemas.microsoft.com/office/drawing/2014/main" id="{2D36A3FA-8830-4E54-9BDA-B496F57BAC7E}"/>
              </a:ext>
            </a:extLst>
          </p:cNvPr>
          <p:cNvSpPr/>
          <p:nvPr/>
        </p:nvSpPr>
        <p:spPr>
          <a:xfrm>
            <a:off x="142281" y="1298008"/>
            <a:ext cx="2751372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C0025D1-F8A5-4CF7-88AC-5669B1FBF907}"/>
              </a:ext>
            </a:extLst>
          </p:cNvPr>
          <p:cNvSpPr/>
          <p:nvPr/>
        </p:nvSpPr>
        <p:spPr>
          <a:xfrm>
            <a:off x="142281" y="2543247"/>
            <a:ext cx="3867886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086D6BA-BB5C-477F-BB8B-9A8F54A594E6}"/>
              </a:ext>
            </a:extLst>
          </p:cNvPr>
          <p:cNvSpPr/>
          <p:nvPr/>
        </p:nvSpPr>
        <p:spPr>
          <a:xfrm>
            <a:off x="142280" y="5009130"/>
            <a:ext cx="4245415" cy="9856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CEC6417-ECF4-4E4F-96C1-9DED325D8508}"/>
              </a:ext>
            </a:extLst>
          </p:cNvPr>
          <p:cNvSpPr/>
          <p:nvPr/>
        </p:nvSpPr>
        <p:spPr>
          <a:xfrm>
            <a:off x="8334763" y="3782386"/>
            <a:ext cx="3851825" cy="1076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8E5C5CE-B735-4229-8060-0EBAD8BBC702}"/>
              </a:ext>
            </a:extLst>
          </p:cNvPr>
          <p:cNvSpPr/>
          <p:nvPr/>
        </p:nvSpPr>
        <p:spPr>
          <a:xfrm>
            <a:off x="4127709" y="3768936"/>
            <a:ext cx="4054191" cy="1076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E68AAB2-BFB0-42DA-869B-1CC48547F895}"/>
              </a:ext>
            </a:extLst>
          </p:cNvPr>
          <p:cNvSpPr/>
          <p:nvPr/>
        </p:nvSpPr>
        <p:spPr>
          <a:xfrm>
            <a:off x="145726" y="3772401"/>
            <a:ext cx="3052439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B16FDAC-0E44-4B15-9C91-B9346BB33BF6}"/>
              </a:ext>
            </a:extLst>
          </p:cNvPr>
          <p:cNvSpPr/>
          <p:nvPr/>
        </p:nvSpPr>
        <p:spPr>
          <a:xfrm>
            <a:off x="8525527" y="2558833"/>
            <a:ext cx="2654370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E2C9E24-EA9E-46F5-AC8C-2F9ECD305179}"/>
              </a:ext>
            </a:extLst>
          </p:cNvPr>
          <p:cNvSpPr/>
          <p:nvPr/>
        </p:nvSpPr>
        <p:spPr>
          <a:xfrm>
            <a:off x="4127710" y="2566697"/>
            <a:ext cx="4245415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7FFF911-59F2-4F2F-A344-758CB101BAA4}"/>
              </a:ext>
            </a:extLst>
          </p:cNvPr>
          <p:cNvSpPr/>
          <p:nvPr/>
        </p:nvSpPr>
        <p:spPr>
          <a:xfrm>
            <a:off x="8373125" y="1268062"/>
            <a:ext cx="3562818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7BA0501-A7A5-46CE-BCB2-A7C2528FAF80}"/>
              </a:ext>
            </a:extLst>
          </p:cNvPr>
          <p:cNvSpPr/>
          <p:nvPr/>
        </p:nvSpPr>
        <p:spPr>
          <a:xfrm>
            <a:off x="4130826" y="1284819"/>
            <a:ext cx="3220782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46EDDC3-6A41-4101-BBD2-D2CC03DC71ED}"/>
              </a:ext>
            </a:extLst>
          </p:cNvPr>
          <p:cNvSpPr/>
          <p:nvPr/>
        </p:nvSpPr>
        <p:spPr>
          <a:xfrm>
            <a:off x="8356808" y="4998075"/>
            <a:ext cx="3430531" cy="8512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7135D8E-0FB3-4FE4-8E72-54ECCB705DC1}"/>
              </a:ext>
            </a:extLst>
          </p:cNvPr>
          <p:cNvSpPr/>
          <p:nvPr/>
        </p:nvSpPr>
        <p:spPr>
          <a:xfrm>
            <a:off x="4477730" y="5009130"/>
            <a:ext cx="2769713" cy="8512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6E691E-E279-434B-8260-448CED9C1C2C}"/>
              </a:ext>
            </a:extLst>
          </p:cNvPr>
          <p:cNvSpPr txBox="1"/>
          <p:nvPr/>
        </p:nvSpPr>
        <p:spPr>
          <a:xfrm>
            <a:off x="3404413" y="6128065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Green: right selected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red: select more features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6A8EB4A-563B-4E6D-8669-A7726E0EC299}"/>
              </a:ext>
            </a:extLst>
          </p:cNvPr>
          <p:cNvSpPr txBox="1"/>
          <p:nvPr/>
        </p:nvSpPr>
        <p:spPr>
          <a:xfrm>
            <a:off x="142279" y="333487"/>
            <a:ext cx="623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of Feature Selection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98D3A6-3BA0-423D-A386-01F3909174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5" b="4835"/>
          <a:stretch/>
        </p:blipFill>
        <p:spPr>
          <a:xfrm>
            <a:off x="7901568" y="4729927"/>
            <a:ext cx="4099915" cy="7392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D7DCB8-2838-4E2D-BA4C-07383BF3E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0" y="1294525"/>
            <a:ext cx="3406435" cy="746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D05B70-4B2C-4A1A-A9ED-E8200DB44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60" y="1294525"/>
            <a:ext cx="3901778" cy="746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924BE-7479-486B-B153-010DF17B4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568" y="1294525"/>
            <a:ext cx="4290432" cy="7392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08F1FA-AE00-4A67-9C9B-68A1DB942E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46"/>
          <a:stretch/>
        </p:blipFill>
        <p:spPr>
          <a:xfrm>
            <a:off x="214463" y="2544046"/>
            <a:ext cx="3673158" cy="746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A89929-46F0-40A0-A8F1-ED6C181950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3" b="5636"/>
          <a:stretch/>
        </p:blipFill>
        <p:spPr>
          <a:xfrm>
            <a:off x="3833421" y="2480977"/>
            <a:ext cx="3139712" cy="746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051155-54A6-4651-980A-FF8F6652A7E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00" b="5822"/>
          <a:stretch/>
        </p:blipFill>
        <p:spPr>
          <a:xfrm>
            <a:off x="7901568" y="2402546"/>
            <a:ext cx="3627434" cy="746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60DB13-DF99-45F0-8841-6FCC53BC623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31"/>
          <a:stretch/>
        </p:blipFill>
        <p:spPr>
          <a:xfrm>
            <a:off x="214463" y="3622398"/>
            <a:ext cx="4892464" cy="7468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139E33-130E-482D-A222-B75015362AE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3" b="6164"/>
          <a:stretch/>
        </p:blipFill>
        <p:spPr>
          <a:xfrm>
            <a:off x="6096000" y="3588998"/>
            <a:ext cx="4442845" cy="7797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9FDF07-28C0-4B2A-84E3-CC44B6ABAE5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2" b="5175"/>
          <a:stretch/>
        </p:blipFill>
        <p:spPr>
          <a:xfrm>
            <a:off x="214463" y="4763820"/>
            <a:ext cx="2987299" cy="7468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708116-5BBA-4459-9682-8785AA27BBE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0" b="7528"/>
          <a:stretch/>
        </p:blipFill>
        <p:spPr>
          <a:xfrm>
            <a:off x="3646715" y="4700257"/>
            <a:ext cx="3513124" cy="77973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894FC60-32FD-4BB4-8B8A-979916DBD787}"/>
              </a:ext>
            </a:extLst>
          </p:cNvPr>
          <p:cNvSpPr/>
          <p:nvPr/>
        </p:nvSpPr>
        <p:spPr>
          <a:xfrm>
            <a:off x="236869" y="1136340"/>
            <a:ext cx="3406435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03AFF7-32F1-4F06-9BFA-D68AF49AF628}"/>
              </a:ext>
            </a:extLst>
          </p:cNvPr>
          <p:cNvSpPr/>
          <p:nvPr/>
        </p:nvSpPr>
        <p:spPr>
          <a:xfrm>
            <a:off x="3802385" y="1129847"/>
            <a:ext cx="3778269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ACE2A1-E40E-478B-9D38-6D483C852D44}"/>
              </a:ext>
            </a:extLst>
          </p:cNvPr>
          <p:cNvSpPr/>
          <p:nvPr/>
        </p:nvSpPr>
        <p:spPr>
          <a:xfrm>
            <a:off x="3833421" y="2355332"/>
            <a:ext cx="3216318" cy="9587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8FFDB6-5CDC-4151-BE7A-5D78E4C3BC9E}"/>
              </a:ext>
            </a:extLst>
          </p:cNvPr>
          <p:cNvSpPr/>
          <p:nvPr/>
        </p:nvSpPr>
        <p:spPr>
          <a:xfrm>
            <a:off x="7850019" y="2338061"/>
            <a:ext cx="3673158" cy="9528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231DAA-83BA-47C5-A9F5-DB6003E9C8ED}"/>
              </a:ext>
            </a:extLst>
          </p:cNvPr>
          <p:cNvSpPr/>
          <p:nvPr/>
        </p:nvSpPr>
        <p:spPr>
          <a:xfrm>
            <a:off x="7850019" y="1125626"/>
            <a:ext cx="4290432" cy="10761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B71BE1-8B4C-40F8-A00B-805761D0752B}"/>
              </a:ext>
            </a:extLst>
          </p:cNvPr>
          <p:cNvSpPr/>
          <p:nvPr/>
        </p:nvSpPr>
        <p:spPr>
          <a:xfrm>
            <a:off x="6096000" y="3492673"/>
            <a:ext cx="4442845" cy="9587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BAB81D-B069-496C-8F95-A51AC37B3679}"/>
              </a:ext>
            </a:extLst>
          </p:cNvPr>
          <p:cNvSpPr/>
          <p:nvPr/>
        </p:nvSpPr>
        <p:spPr>
          <a:xfrm>
            <a:off x="190517" y="3492674"/>
            <a:ext cx="4916410" cy="9417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5A8543-9733-49F1-83FA-8FA011FA16AC}"/>
              </a:ext>
            </a:extLst>
          </p:cNvPr>
          <p:cNvSpPr/>
          <p:nvPr/>
        </p:nvSpPr>
        <p:spPr>
          <a:xfrm>
            <a:off x="7896055" y="4522273"/>
            <a:ext cx="4081482" cy="1076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C05298-D6B1-4E27-AF23-159CD646E9D5}"/>
              </a:ext>
            </a:extLst>
          </p:cNvPr>
          <p:cNvSpPr/>
          <p:nvPr/>
        </p:nvSpPr>
        <p:spPr>
          <a:xfrm>
            <a:off x="3643304" y="4529820"/>
            <a:ext cx="3406435" cy="1076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443373-6D9F-47ED-9B8A-62AB9B396439}"/>
              </a:ext>
            </a:extLst>
          </p:cNvPr>
          <p:cNvSpPr/>
          <p:nvPr/>
        </p:nvSpPr>
        <p:spPr>
          <a:xfrm>
            <a:off x="190517" y="4561439"/>
            <a:ext cx="2606471" cy="1076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1F3984-728D-4176-AA2A-D950880024BF}"/>
              </a:ext>
            </a:extLst>
          </p:cNvPr>
          <p:cNvSpPr/>
          <p:nvPr/>
        </p:nvSpPr>
        <p:spPr>
          <a:xfrm>
            <a:off x="190517" y="2289522"/>
            <a:ext cx="3566298" cy="1076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D700C3-06A5-4E77-A1FC-4D3F534F356C}"/>
              </a:ext>
            </a:extLst>
          </p:cNvPr>
          <p:cNvSpPr txBox="1"/>
          <p:nvPr/>
        </p:nvSpPr>
        <p:spPr>
          <a:xfrm>
            <a:off x="3404413" y="6128065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Green: right selected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red: select more features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3DD9AC-D4F5-42DA-BF69-847B913C6B95}"/>
              </a:ext>
            </a:extLst>
          </p:cNvPr>
          <p:cNvSpPr txBox="1"/>
          <p:nvPr/>
        </p:nvSpPr>
        <p:spPr>
          <a:xfrm>
            <a:off x="142279" y="333487"/>
            <a:ext cx="623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of Feature Selection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2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9A6B09-19E2-4C26-8134-D7E9539C3FDF}"/>
              </a:ext>
            </a:extLst>
          </p:cNvPr>
          <p:cNvSpPr txBox="1"/>
          <p:nvPr/>
        </p:nvSpPr>
        <p:spPr>
          <a:xfrm>
            <a:off x="142279" y="333487"/>
            <a:ext cx="722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215148-62DC-4F57-8708-14AE46BFA21C}"/>
              </a:ext>
            </a:extLst>
          </p:cNvPr>
          <p:cNvSpPr txBox="1"/>
          <p:nvPr/>
        </p:nvSpPr>
        <p:spPr>
          <a:xfrm>
            <a:off x="142279" y="1016909"/>
            <a:ext cx="758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set: SCG generated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daubechies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wavelet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 SCG generated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morlet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wavelet with resonance noise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3E9048-5205-46AD-932B-B28499D8C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9" y="1929602"/>
            <a:ext cx="5790170" cy="38690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17CE94-3A3B-4E52-9958-22429BFECAAD}"/>
              </a:ext>
            </a:extLst>
          </p:cNvPr>
          <p:cNvSpPr txBox="1"/>
          <p:nvPr/>
        </p:nvSpPr>
        <p:spPr>
          <a:xfrm>
            <a:off x="1576554" y="5970953"/>
            <a:ext cx="2921619" cy="36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layers CNN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DA3D38-9AE4-4104-8E9F-7D4F898B0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97" y="1929602"/>
            <a:ext cx="5838624" cy="38690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EB5091-A1AF-4E1E-8E32-502B4E78612B}"/>
              </a:ext>
            </a:extLst>
          </p:cNvPr>
          <p:cNvSpPr txBox="1"/>
          <p:nvPr/>
        </p:nvSpPr>
        <p:spPr>
          <a:xfrm>
            <a:off x="7274951" y="5970661"/>
            <a:ext cx="371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encode representation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to do 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779E9F-BAE9-4A7C-9C92-A31ED20D00D4}"/>
              </a:ext>
            </a:extLst>
          </p:cNvPr>
          <p:cNvSpPr txBox="1"/>
          <p:nvPr/>
        </p:nvSpPr>
        <p:spPr>
          <a:xfrm>
            <a:off x="142279" y="333487"/>
            <a:ext cx="722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of LVM: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6AE639-B267-4755-B8FA-8AC6BE546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5" y="970155"/>
            <a:ext cx="5643374" cy="53961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2A6F92-F8A7-425F-817B-153038D29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5329"/>
            <a:ext cx="5640379" cy="55009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20B71F-190E-4E67-8622-3D1C1227379A}"/>
              </a:ext>
            </a:extLst>
          </p:cNvPr>
          <p:cNvSpPr/>
          <p:nvPr/>
        </p:nvSpPr>
        <p:spPr>
          <a:xfrm>
            <a:off x="613317" y="4828478"/>
            <a:ext cx="4951142" cy="11931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11EAAB-CBF6-47E2-A0E6-2DD61EE3D126}"/>
              </a:ext>
            </a:extLst>
          </p:cNvPr>
          <p:cNvSpPr/>
          <p:nvPr/>
        </p:nvSpPr>
        <p:spPr>
          <a:xfrm>
            <a:off x="7110760" y="3765395"/>
            <a:ext cx="3828586" cy="293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A142B1-1E3B-46E1-96E5-15D46E0E4DA5}"/>
              </a:ext>
            </a:extLst>
          </p:cNvPr>
          <p:cNvSpPr/>
          <p:nvPr/>
        </p:nvSpPr>
        <p:spPr>
          <a:xfrm>
            <a:off x="6096000" y="4129221"/>
            <a:ext cx="5482683" cy="1100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0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AD1F3B-741D-4B76-8AEE-EF879EDCEFFB}"/>
              </a:ext>
            </a:extLst>
          </p:cNvPr>
          <p:cNvSpPr txBox="1"/>
          <p:nvPr/>
        </p:nvSpPr>
        <p:spPr>
          <a:xfrm>
            <a:off x="142279" y="333487"/>
            <a:ext cx="722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of LVM: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DC420-A864-44E9-BCB6-CAB8BE644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3" y="1014760"/>
            <a:ext cx="5813999" cy="5522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533FFD-DF1E-44AA-906D-83E3A623A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3210"/>
            <a:ext cx="5903738" cy="520531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DC4C1D-6D50-4A62-A88B-F3E04A816E30}"/>
              </a:ext>
            </a:extLst>
          </p:cNvPr>
          <p:cNvSpPr/>
          <p:nvPr/>
        </p:nvSpPr>
        <p:spPr>
          <a:xfrm>
            <a:off x="6140752" y="3691053"/>
            <a:ext cx="5579180" cy="10816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14F929-245F-4E5E-B948-170C21C63EF1}"/>
              </a:ext>
            </a:extLst>
          </p:cNvPr>
          <p:cNvSpPr txBox="1"/>
          <p:nvPr/>
        </p:nvSpPr>
        <p:spPr>
          <a:xfrm>
            <a:off x="142279" y="333487"/>
            <a:ext cx="722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Analysis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E41531-B340-433F-A407-B44B11C04EF8}"/>
              </a:ext>
            </a:extLst>
          </p:cNvPr>
          <p:cNvSpPr txBox="1"/>
          <p:nvPr/>
        </p:nvSpPr>
        <p:spPr>
          <a:xfrm>
            <a:off x="267628" y="2040030"/>
            <a:ext cx="11441151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GPT4v will do is the same as what a human will to estimate the heart rate. It first convert the steps into code, then calculate the Heart Rate according to the result of code.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provided by LVM is very simple and can’t detect the peaks properly.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GPT4v doesn’t have “magic”. It doesn’t contain information that we don’t know.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Fine-tunable pre-train large time-series may work.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05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RlNDUxNmQzODRiOGZjNzNhZTdkYzIyMjMxZTcyY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240</Words>
  <Application>Microsoft Office PowerPoint</Application>
  <PresentationFormat>宽屏</PresentationFormat>
  <Paragraphs>44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Times New Roman Regular</vt:lpstr>
      <vt:lpstr>宋体</vt:lpstr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 一达</cp:lastModifiedBy>
  <cp:revision>125</cp:revision>
  <dcterms:created xsi:type="dcterms:W3CDTF">2024-01-21T03:51:00Z</dcterms:created>
  <dcterms:modified xsi:type="dcterms:W3CDTF">2024-02-05T13:48:24Z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6D3FFEFB3F4B46D1A3E341B4E47BE3F7_13</vt:lpwstr>
  </property>
</Properties>
</file>