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56" r:id="rId4"/>
    <p:sldId id="257" r:id="rId5"/>
    <p:sldId id="258" r:id="rId6"/>
    <p:sldId id="260" r:id="rId7"/>
    <p:sldId id="26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72"/>
      </p:cViewPr>
      <p:guideLst>
        <p:guide orient="horz" pos="2118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复现子轩实验，并以此作为</a:t>
            </a:r>
            <a:r>
              <a:rPr lang="en-US" altLang="zh-CN"/>
              <a:t>baseline</a:t>
            </a:r>
            <a:r>
              <a:rPr lang="zh-CN" altLang="en-US"/>
              <a:t>和后续实验对比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edings.neurips.cc/paper_files/paper/2023/hash/39e9c5913c970e3e49c2df629daff636-Abstract-Conference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2890" y="2069465"/>
            <a:ext cx="6586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" panose="02020603050405020304" charset="0"/>
                <a:cs typeface="Times New Roman" panose="02020603050405020304" charset="0"/>
              </a:rPr>
              <a:t>Progress Report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4000" y="457581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Yida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Zhang</a:t>
            </a:r>
          </a:p>
          <a:p>
            <a:pPr algn="ctr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8/16/2024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F07A95-D165-4E7E-8B61-B65165E1DB75}"/>
              </a:ext>
            </a:extLst>
          </p:cNvPr>
          <p:cNvSpPr txBox="1"/>
          <p:nvPr/>
        </p:nvSpPr>
        <p:spPr>
          <a:xfrm>
            <a:off x="349624" y="690283"/>
            <a:ext cx="4903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F1F70F-F45F-4F03-92B6-7E92A33C6A53}"/>
              </a:ext>
            </a:extLst>
          </p:cNvPr>
          <p:cNvSpPr txBox="1"/>
          <p:nvPr/>
        </p:nvSpPr>
        <p:spPr>
          <a:xfrm>
            <a:off x="1129552" y="1712260"/>
            <a:ext cx="1041698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Reproduce the experiment of 5fold on 3AE4 dataset without quality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the same dataset with quality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Thoughts about template generation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oqc_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0935"/>
            <a:ext cx="3839845" cy="2108200"/>
          </a:xfrm>
          <a:prstGeom prst="rect">
            <a:avLst/>
          </a:prstGeom>
        </p:spPr>
      </p:pic>
      <p:pic>
        <p:nvPicPr>
          <p:cNvPr id="5" name="图片 4" descr="noqc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595" y="1130935"/>
            <a:ext cx="3836670" cy="2132330"/>
          </a:xfrm>
          <a:prstGeom prst="rect">
            <a:avLst/>
          </a:prstGeom>
        </p:spPr>
      </p:pic>
      <p:pic>
        <p:nvPicPr>
          <p:cNvPr id="6" name="图片 5" descr="noqc_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785" y="1155065"/>
            <a:ext cx="3862070" cy="2108200"/>
          </a:xfrm>
          <a:prstGeom prst="rect">
            <a:avLst/>
          </a:prstGeom>
        </p:spPr>
      </p:pic>
      <p:pic>
        <p:nvPicPr>
          <p:cNvPr id="7" name="图片 6" descr="noqc_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78250"/>
            <a:ext cx="3997960" cy="2188845"/>
          </a:xfrm>
          <a:prstGeom prst="rect">
            <a:avLst/>
          </a:prstGeom>
        </p:spPr>
      </p:pic>
      <p:pic>
        <p:nvPicPr>
          <p:cNvPr id="8" name="图片 7" descr="noqc_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745" y="3778250"/>
            <a:ext cx="3822065" cy="2099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930" y="325882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 MAE: 12.8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9950" y="326834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 MAE: 15.3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73770" y="326834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 MAE: 13.9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79950" y="587819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4 MAE: 18.2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930" y="587819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 MAE: 13.4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0970" y="194945"/>
            <a:ext cx="843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 fold regression without quality control (baseline)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40970" y="194945"/>
            <a:ext cx="843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 fold regression with quality control</a:t>
            </a:r>
          </a:p>
        </p:txBody>
      </p:sp>
      <p:pic>
        <p:nvPicPr>
          <p:cNvPr id="2" name="图片 1" descr="qc_0_3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" y="1299845"/>
            <a:ext cx="3729355" cy="2061210"/>
          </a:xfrm>
          <a:prstGeom prst="rect">
            <a:avLst/>
          </a:prstGeom>
        </p:spPr>
      </p:pic>
      <p:pic>
        <p:nvPicPr>
          <p:cNvPr id="3" name="图片 2" descr="qc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0" y="1290320"/>
            <a:ext cx="3911600" cy="2131060"/>
          </a:xfrm>
          <a:prstGeom prst="rect">
            <a:avLst/>
          </a:prstGeom>
        </p:spPr>
      </p:pic>
      <p:pic>
        <p:nvPicPr>
          <p:cNvPr id="4" name="图片 3" descr="qc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675" y="1299845"/>
            <a:ext cx="3696335" cy="2061210"/>
          </a:xfrm>
          <a:prstGeom prst="rect">
            <a:avLst/>
          </a:prstGeom>
        </p:spPr>
      </p:pic>
      <p:pic>
        <p:nvPicPr>
          <p:cNvPr id="5" name="图片 4" descr="qc_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" y="3991610"/>
            <a:ext cx="3702685" cy="2068195"/>
          </a:xfrm>
          <a:prstGeom prst="rect">
            <a:avLst/>
          </a:prstGeom>
        </p:spPr>
      </p:pic>
      <p:pic>
        <p:nvPicPr>
          <p:cNvPr id="6" name="图片 5" descr="qc_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0200" y="3991610"/>
            <a:ext cx="3912235" cy="21355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0075" y="325882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 MAE: 21.4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5945" y="605980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 MAE: 21.1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095" y="342138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 MAE: 13.7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80585" y="338582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 MAE: 21.9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0585" y="605980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4 MAE: 31.6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73770" y="4676140"/>
            <a:ext cx="3327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When the lower cutoff of the band-pass filter is below 3, VTCN will fail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ontras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25" y="840740"/>
            <a:ext cx="3943350" cy="2181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2645" y="302323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0 MAE: 21.7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57750" y="302260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1 MAE: 14.6</a:t>
            </a:r>
          </a:p>
        </p:txBody>
      </p:sp>
      <p:pic>
        <p:nvPicPr>
          <p:cNvPr id="5" name="图片 4" descr="contrast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3467735"/>
            <a:ext cx="4048760" cy="219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3595" y="566483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3 MAE: 18.6</a:t>
            </a:r>
          </a:p>
        </p:txBody>
      </p:sp>
      <p:pic>
        <p:nvPicPr>
          <p:cNvPr id="7" name="图片 6" descr="contras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475" y="840740"/>
            <a:ext cx="3900170" cy="2181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79510" y="302260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2 MAE: 14.4</a:t>
            </a:r>
          </a:p>
        </p:txBody>
      </p:sp>
      <p:pic>
        <p:nvPicPr>
          <p:cNvPr id="10" name="图片 9" descr="contrast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265" y="840740"/>
            <a:ext cx="4086860" cy="2207260"/>
          </a:xfrm>
          <a:prstGeom prst="rect">
            <a:avLst/>
          </a:prstGeom>
        </p:spPr>
      </p:pic>
      <p:pic>
        <p:nvPicPr>
          <p:cNvPr id="11" name="图片 10" descr="contrast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2125" y="3467735"/>
            <a:ext cx="3943350" cy="21837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9950" y="565150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4 MAE: 37.8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0970" y="194945"/>
            <a:ext cx="843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5 fold contrastive regression (Rank-n-contrast</a:t>
            </a:r>
            <a:r>
              <a:rPr lang="en-US" altLang="zh-CN" sz="3200" baseline="30000" dirty="0"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353FDF-A875-43AF-A7FD-BD4D0C7638F5}"/>
              </a:ext>
            </a:extLst>
          </p:cNvPr>
          <p:cNvSpPr txBox="1"/>
          <p:nvPr/>
        </p:nvSpPr>
        <p:spPr>
          <a:xfrm>
            <a:off x="430306" y="6141085"/>
            <a:ext cx="10632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[1]</a:t>
            </a:r>
            <a:r>
              <a:rPr lang="en-US" altLang="zh-C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Zha</a:t>
            </a:r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K, Cao P, Son J, et al. Rank-n-contrast: learning continuous representations for regression[J]. Advances in Neural Information Processing Systems, 2024, 36.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40970" y="194945"/>
            <a:ext cx="843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Idea for template generation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1600835"/>
            <a:ext cx="713105" cy="347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" y="1600835"/>
            <a:ext cx="713105" cy="347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1600835"/>
            <a:ext cx="713105" cy="347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70" y="1600835"/>
            <a:ext cx="713105" cy="347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8315" y="1948180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Input: signal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992120" y="1825625"/>
            <a:ext cx="2075815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131820" y="1825625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Preprocessing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16580" y="1459865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Quality Control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25" y="1478280"/>
            <a:ext cx="713105" cy="347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20" y="1478280"/>
            <a:ext cx="713105" cy="3473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35" y="1478280"/>
            <a:ext cx="713105" cy="347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30" y="1478280"/>
            <a:ext cx="713105" cy="3473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26075" y="1825625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Input: signal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954645" y="1825625"/>
            <a:ext cx="2075815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045450" y="1466850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Segmentation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780" y="1303655"/>
            <a:ext cx="713105" cy="3473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720" y="1303655"/>
            <a:ext cx="713105" cy="3473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780" y="1825625"/>
            <a:ext cx="713105" cy="3473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720" y="1824990"/>
            <a:ext cx="713105" cy="34734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041255" y="2172335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Heartbeat Cycle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1061700" y="2684145"/>
            <a:ext cx="10795" cy="135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60280" y="3178810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Encode</a:t>
            </a:r>
          </a:p>
        </p:txBody>
      </p:sp>
      <p:sp>
        <p:nvSpPr>
          <p:cNvPr id="26" name="矩形 25"/>
          <p:cNvSpPr/>
          <p:nvPr/>
        </p:nvSpPr>
        <p:spPr>
          <a:xfrm>
            <a:off x="10158095" y="4335780"/>
            <a:ext cx="760730" cy="173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158095" y="4636770"/>
            <a:ext cx="760730" cy="173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172825" y="4636770"/>
            <a:ext cx="760730" cy="173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172825" y="4335780"/>
            <a:ext cx="760730" cy="173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073390" y="4563745"/>
            <a:ext cx="192341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79105" y="4185285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Feature Fusion</a:t>
            </a:r>
          </a:p>
        </p:txBody>
      </p:sp>
      <p:sp>
        <p:nvSpPr>
          <p:cNvPr id="32" name="矩形 31"/>
          <p:cNvSpPr/>
          <p:nvPr/>
        </p:nvSpPr>
        <p:spPr>
          <a:xfrm>
            <a:off x="7153910" y="4509770"/>
            <a:ext cx="760730" cy="173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979670" y="4584700"/>
            <a:ext cx="192341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85385" y="4206240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Autoencoder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20" y="4237355"/>
            <a:ext cx="1635760" cy="7969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834640" y="5115560"/>
            <a:ext cx="195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template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D9C8CD-926E-4F53-BBA3-AB124C46AF7C}"/>
              </a:ext>
            </a:extLst>
          </p:cNvPr>
          <p:cNvSpPr txBox="1"/>
          <p:nvPr/>
        </p:nvSpPr>
        <p:spPr>
          <a:xfrm>
            <a:off x="3021106" y="2510117"/>
            <a:ext cx="6149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765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DUxNmQzODRiOGZjNzNhZTdkYzIyMjMxZTcyYm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201</Words>
  <Application>Microsoft Office PowerPoint</Application>
  <PresentationFormat>宽屏</PresentationFormat>
  <Paragraphs>41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 一达</cp:lastModifiedBy>
  <cp:revision>166</cp:revision>
  <dcterms:created xsi:type="dcterms:W3CDTF">2019-06-19T02:08:00Z</dcterms:created>
  <dcterms:modified xsi:type="dcterms:W3CDTF">2024-08-21T00:13:24Z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DAEAD1D3DE8546168728555DCD1E6A1E_11</vt:lpwstr>
  </property>
</Properties>
</file>