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24" r:id="rId3"/>
    <p:sldId id="459" r:id="rId4"/>
    <p:sldId id="460" r:id="rId5"/>
    <p:sldId id="461" r:id="rId6"/>
    <p:sldId id="462" r:id="rId7"/>
    <p:sldId id="463" r:id="rId8"/>
  </p:sldIdLst>
  <p:sldSz cx="12192000" cy="6858000"/>
  <p:notesSz cx="7104063" cy="10234613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一达" initials="张" lastIdx="1" clrIdx="0">
    <p:extLst>
      <p:ext uri="{19B8F6BF-5375-455C-9EA6-DF929625EA0E}">
        <p15:presenceInfo xmlns:p15="http://schemas.microsoft.com/office/powerpoint/2012/main" userId="4896278da321f9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1979" autoAdjust="0"/>
  </p:normalViewPr>
  <p:slideViewPr>
    <p:cSldViewPr snapToGrid="0" showGuides="1">
      <p:cViewPr varScale="1">
        <p:scale>
          <a:sx n="93" d="100"/>
          <a:sy n="93" d="100"/>
        </p:scale>
        <p:origin x="642" y="84"/>
      </p:cViewPr>
      <p:guideLst>
        <p:guide orient="horz" pos="2160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关于如何移除多余特征的第一个想法就是设定一个固定的比例，我们先去统计在选择曾和</a:t>
            </a:r>
            <a:r>
              <a:rPr lang="en-US" altLang="zh-CN" dirty="0"/>
              <a:t>MLP</a:t>
            </a:r>
            <a:r>
              <a:rPr lang="zh-CN" altLang="en-US" dirty="0"/>
              <a:t>之间有效特征的数量，然后删除小于一定比例的特征。因为通过上周的实验可以看出，如果我们筛掉有效</a:t>
            </a:r>
            <a:r>
              <a:rPr lang="en-US" altLang="zh-CN" dirty="0"/>
              <a:t>weight</a:t>
            </a:r>
            <a:r>
              <a:rPr lang="zh-CN" altLang="en-US" dirty="0"/>
              <a:t>数量小于</a:t>
            </a:r>
            <a:r>
              <a:rPr lang="en-US" altLang="zh-CN" dirty="0"/>
              <a:t>10</a:t>
            </a:r>
            <a:r>
              <a:rPr lang="zh-CN" altLang="en-US" dirty="0"/>
              <a:t>的特征，那就可以消除掉大部分的无关特征。因此我在三种方程，五种特征数量的情况下，遍历了所有的比例，然后去观察最佳比例是多少。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解释值的含义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两个现象。</a:t>
            </a:r>
            <a:endParaRPr lang="en-US" altLang="zh-CN" dirty="0"/>
          </a:p>
          <a:p>
            <a:r>
              <a:rPr lang="zh-CN" altLang="en-US" dirty="0"/>
              <a:t>结论：没有固定</a:t>
            </a:r>
            <a:r>
              <a:rPr lang="en-US" altLang="zh-CN" dirty="0"/>
              <a:t>ratio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US" altLang="zh-CN" dirty="0"/>
              <a:t>x/x/x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15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4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为什么 </a:t>
            </a:r>
            <a:r>
              <a:rPr lang="en-US" altLang="zh-CN" dirty="0"/>
              <a:t>pos </a:t>
            </a:r>
            <a:r>
              <a:rPr lang="zh-CN" altLang="en-US" dirty="0"/>
              <a:t>而没有</a:t>
            </a:r>
            <a:r>
              <a:rPr lang="en-US" altLang="zh-CN" dirty="0"/>
              <a:t>neg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83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hyperlink" Target="https://openaccess.thecvf.com/content/CVPR2022/papers/Wang_Contrastive_Regression_for_Domain_Adaptation_on_Gaze_Estimation_CVPR_2022_paper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ieeexplore.ieee.org/stamp/stamp.jsp?tp=&amp;arnumber=10230733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730" y="2143760"/>
            <a:ext cx="584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 Regular" panose="02020603050405020304" charset="0"/>
                <a:cs typeface="Times New Roman Regular" panose="02020603050405020304" charset="0"/>
              </a:rPr>
              <a:t>Progress Report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0" y="45878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2024.4.8</a:t>
            </a:r>
          </a:p>
          <a:p>
            <a:pPr algn="ctr"/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Yida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Outline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2268" y="2308020"/>
            <a:ext cx="1024699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Methods to remove the redundant features based on the number of big weight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A loss function for contrastive regression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52892D-EC21-4DA8-9E4B-D2037200D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25776"/>
              </p:ext>
            </p:extLst>
          </p:nvPr>
        </p:nvGraphicFramePr>
        <p:xfrm>
          <a:off x="4243227" y="2162740"/>
          <a:ext cx="6395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19-24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12-21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25-26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298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53710E2-7428-49A9-A948-D92EAF136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05668"/>
              </p:ext>
            </p:extLst>
          </p:nvPr>
        </p:nvGraphicFramePr>
        <p:xfrm>
          <a:off x="1212351" y="2162740"/>
          <a:ext cx="30308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ratio(%)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86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E53A69-83A8-4FBF-9D9A-0FD4E6386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14472"/>
              </p:ext>
            </p:extLst>
          </p:nvPr>
        </p:nvGraphicFramePr>
        <p:xfrm>
          <a:off x="4243227" y="3725257"/>
          <a:ext cx="6395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10-31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44-45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44-46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47-48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298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26.7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87684E-2F9B-471C-8CCF-5C3F66038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51646"/>
              </p:ext>
            </p:extLst>
          </p:nvPr>
        </p:nvGraphicFramePr>
        <p:xfrm>
          <a:off x="1212351" y="3725257"/>
          <a:ext cx="30308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ratio(%)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86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69EEFD-E0F2-4B2C-B724-45FC6E8CB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95170"/>
              </p:ext>
            </p:extLst>
          </p:nvPr>
        </p:nvGraphicFramePr>
        <p:xfrm>
          <a:off x="4243227" y="5287774"/>
          <a:ext cx="6395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7-24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22-23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298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16.6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2CF4B2D-838F-4A59-AEE0-4694F94F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86015"/>
              </p:ext>
            </p:extLst>
          </p:nvPr>
        </p:nvGraphicFramePr>
        <p:xfrm>
          <a:off x="1212351" y="5287774"/>
          <a:ext cx="30308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ratio(%)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865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BDBBB1-3FAE-4C35-AE06-50AA7D8860F5}"/>
              </a:ext>
            </a:extLst>
          </p:cNvPr>
          <p:cNvSpPr txBox="1"/>
          <p:nvPr/>
        </p:nvSpPr>
        <p:spPr>
          <a:xfrm>
            <a:off x="1212351" y="1762630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Linear: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8838F9-4DF2-444D-818C-06FA62642083}"/>
              </a:ext>
            </a:extLst>
          </p:cNvPr>
          <p:cNvSpPr txBox="1"/>
          <p:nvPr/>
        </p:nvSpPr>
        <p:spPr>
          <a:xfrm>
            <a:off x="1212351" y="3325147"/>
            <a:ext cx="3195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Non-Linear: 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+lnx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+e^x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BC6ABA-98FC-400B-8D74-B05E26E2F85B}"/>
              </a:ext>
            </a:extLst>
          </p:cNvPr>
          <p:cNvSpPr txBox="1"/>
          <p:nvPr/>
        </p:nvSpPr>
        <p:spPr>
          <a:xfrm>
            <a:off x="1212351" y="487032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A6048A-7F4A-48B4-8BBB-54CC892387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Method 1: Constant Ratio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4DF2C5-238E-4D69-9679-C6174DA4142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7330" y="962410"/>
            <a:ext cx="11238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	Count the big weight (&gt;0.1) between Feature Selection Layer and MLP. If the number is less than (</a:t>
            </a:r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total_weight_number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* ratio), then remove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900857-4E93-41C9-B30A-2F201AB185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1050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Method 2: Ratio predicted by ML (LR/RF/SVR)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7A8D6A-2A47-4367-AEA0-933C620D83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7330" y="962410"/>
            <a:ext cx="1123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	Train a ML model to predict the threshold (</a:t>
            </a:r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total_weight_number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* ratio)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E7D21C-2023-4EBB-A0CD-6775873B8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27283"/>
              </p:ext>
            </p:extLst>
          </p:nvPr>
        </p:nvGraphicFramePr>
        <p:xfrm>
          <a:off x="4243227" y="2162740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0/0/0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2/2/2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4.5/4.5/4.5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4/7/3.5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18/18/17.5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CB2F98-9E84-408B-B0F6-BDD20D0F8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69372"/>
              </p:ext>
            </p:extLst>
          </p:nvPr>
        </p:nvGraphicFramePr>
        <p:xfrm>
          <a:off x="1212351" y="2162740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B96D03-8582-4D57-ACC9-0FAFD092B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8166"/>
              </p:ext>
            </p:extLst>
          </p:nvPr>
        </p:nvGraphicFramePr>
        <p:xfrm>
          <a:off x="4243227" y="3725257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0/0/0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14.5/28/19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13/26/30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26.5/23/31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25/24/27.5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5A3A16F-B72D-43A7-9F4A-A12B448A0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29887"/>
              </p:ext>
            </p:extLst>
          </p:nvPr>
        </p:nvGraphicFramePr>
        <p:xfrm>
          <a:off x="1212351" y="3725257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CBEE6C-467D-416A-B74B-3D77A1697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05675"/>
              </p:ext>
            </p:extLst>
          </p:nvPr>
        </p:nvGraphicFramePr>
        <p:xfrm>
          <a:off x="4243227" y="5287774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0/3/0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6/10.5/2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10/10.5/9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22/16/16.5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29.5/24/20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AAC93AE-BBFE-46CF-BDDD-26CDDE99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10692"/>
              </p:ext>
            </p:extLst>
          </p:nvPr>
        </p:nvGraphicFramePr>
        <p:xfrm>
          <a:off x="1212351" y="5287774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63258D7-D922-4724-9882-B000DEAA89D8}"/>
              </a:ext>
            </a:extLst>
          </p:cNvPr>
          <p:cNvSpPr txBox="1"/>
          <p:nvPr/>
        </p:nvSpPr>
        <p:spPr>
          <a:xfrm>
            <a:off x="1212351" y="1762630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Linear: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57BC9C-4C00-4DB1-9777-F12EC8BA2D35}"/>
              </a:ext>
            </a:extLst>
          </p:cNvPr>
          <p:cNvSpPr txBox="1"/>
          <p:nvPr/>
        </p:nvSpPr>
        <p:spPr>
          <a:xfrm>
            <a:off x="1212351" y="3325147"/>
            <a:ext cx="3195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Non-Linear: 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+lnx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+e^x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28F57A-82AD-4A34-B3C7-7DFA0EE343AE}"/>
              </a:ext>
            </a:extLst>
          </p:cNvPr>
          <p:cNvSpPr txBox="1"/>
          <p:nvPr/>
        </p:nvSpPr>
        <p:spPr>
          <a:xfrm>
            <a:off x="1212351" y="487032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7732C-4B56-4AE0-AC42-AB598ADC23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3285" y="263525"/>
            <a:ext cx="1186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Method 3: Predict based on weight(</a:t>
            </a:r>
            <a:r>
              <a:rPr lang="en-US" altLang="zh-CN" sz="4000" dirty="0" err="1">
                <a:latin typeface="Times New Roman Regular" panose="02020603050405020304" charset="0"/>
                <a:cs typeface="Times New Roman Regular" panose="02020603050405020304" charset="0"/>
              </a:rPr>
              <a:t>LogisticR</a:t>
            </a:r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/RF/SVC)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DAA9B5-2EE4-4F55-A401-4C46C063B9F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7330" y="1171466"/>
            <a:ext cx="1123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	Train a ML model to predict whether to remove the feature based on the weight value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3F36F0-3F40-465B-9DE0-662281A6D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16364"/>
              </p:ext>
            </p:extLst>
          </p:nvPr>
        </p:nvGraphicFramePr>
        <p:xfrm>
          <a:off x="4337749" y="3629055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5/0/0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13.5/0/0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16.5/1/1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24/1/1.5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33.5/3/3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FDA0DF-C8DD-4763-87C6-148BD0AD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41175"/>
              </p:ext>
            </p:extLst>
          </p:nvPr>
        </p:nvGraphicFramePr>
        <p:xfrm>
          <a:off x="1306873" y="3629055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4F307A4-AAA9-4CF1-82DD-4F85AE7EB716}"/>
              </a:ext>
            </a:extLst>
          </p:cNvPr>
          <p:cNvSpPr txBox="1"/>
          <p:nvPr/>
        </p:nvSpPr>
        <p:spPr>
          <a:xfrm>
            <a:off x="1306873" y="302889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15628E-023E-436B-9E59-1F7685B2531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3285" y="263525"/>
            <a:ext cx="1186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Contrastive Regression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196EA5-2146-4F78-AB0C-C9720FDD2D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568"/>
          <a:stretch/>
        </p:blipFill>
        <p:spPr>
          <a:xfrm>
            <a:off x="308222" y="1321766"/>
            <a:ext cx="4058295" cy="10800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82EB18-BAFC-4971-9CA4-374829F88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3" y="3479766"/>
            <a:ext cx="4696480" cy="17337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5F5384-FB34-4C4E-A4E8-46A438BEC3EC}"/>
              </a:ext>
            </a:extLst>
          </p:cNvPr>
          <p:cNvSpPr txBox="1"/>
          <p:nvPr/>
        </p:nvSpPr>
        <p:spPr>
          <a:xfrm>
            <a:off x="308223" y="5421202"/>
            <a:ext cx="1137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Barbano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 C A,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Dufumier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 B,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Duchesnay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 E, et al. Contrastive learning for regression in multi-site brain age prediction[C]//2023 IEEE 20th International Symposium on Biomedical Imaging (ISBI). IEEE, 2023: 1-4.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C9DCF5-DB8F-4595-8C42-D81EB10A38AA}"/>
              </a:ext>
            </a:extLst>
          </p:cNvPr>
          <p:cNvSpPr txBox="1"/>
          <p:nvPr/>
        </p:nvSpPr>
        <p:spPr>
          <a:xfrm>
            <a:off x="308222" y="2505606"/>
            <a:ext cx="1137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7"/>
              </a:rPr>
              <a:t>Wang Y, Jiang Y, Li J, et al. Contrastive regression for domain adaptation on gaze estimation[C]//Proceedings of the IEEE/CVF Conference on Computer Vision and Pattern Recognition. 2022: 19376-19385.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7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78AD18-EB88-466B-8D59-AD375FBD5E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3285" y="263525"/>
            <a:ext cx="1186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Contrastive Regression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D2961E-4A3E-40E6-81F3-AEE792FA0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12" y="1882116"/>
            <a:ext cx="7063632" cy="16072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4F6142-BAD6-4024-B006-616AE0313937}"/>
              </a:ext>
            </a:extLst>
          </p:cNvPr>
          <p:cNvSpPr txBox="1"/>
          <p:nvPr/>
        </p:nvSpPr>
        <p:spPr>
          <a:xfrm>
            <a:off x="163285" y="1541124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409858-C1C4-467C-A598-E175CD544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12" y="4036425"/>
            <a:ext cx="4518133" cy="14865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408462-6FDF-4FB2-A112-D0D7454F23C5}"/>
              </a:ext>
            </a:extLst>
          </p:cNvPr>
          <p:cNvSpPr txBox="1"/>
          <p:nvPr/>
        </p:nvSpPr>
        <p:spPr>
          <a:xfrm>
            <a:off x="190512" y="3636315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30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NDUxNmQzODRiOGZjNzNhZTdkYzIyMjMxZTcyYm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628</Words>
  <Application>Microsoft Office PowerPoint</Application>
  <PresentationFormat>宽屏</PresentationFormat>
  <Paragraphs>139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Times New Roman Regular</vt:lpstr>
      <vt:lpstr>宋体</vt:lpstr>
      <vt:lpstr>Arial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 一达</cp:lastModifiedBy>
  <cp:revision>193</cp:revision>
  <dcterms:created xsi:type="dcterms:W3CDTF">2024-04-06T14:39:30Z</dcterms:created>
  <dcterms:modified xsi:type="dcterms:W3CDTF">2024-04-08T14:31:23Z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6D3FFEFB3F4B46D1A3E341B4E47BE3F7_13</vt:lpwstr>
  </property>
</Properties>
</file>