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841" autoAdjust="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88D5F-6ED8-4C83-80C2-1C7EA827555F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3950-5AB8-4988-B963-B7F3D6FCC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6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设置不同的</a:t>
            </a:r>
            <a:r>
              <a:rPr lang="en-US" altLang="zh-CN" dirty="0"/>
              <a:t>seed</a:t>
            </a:r>
            <a:r>
              <a:rPr lang="zh-CN" altLang="en-US" dirty="0"/>
              <a:t>，用</a:t>
            </a:r>
            <a:r>
              <a:rPr lang="en-US" altLang="zh-CN" dirty="0" err="1"/>
              <a:t>vtcn</a:t>
            </a:r>
            <a:r>
              <a:rPr lang="zh-CN" altLang="en-US" dirty="0"/>
              <a:t>在长度为</a:t>
            </a:r>
            <a:r>
              <a:rPr lang="en-US" altLang="zh-CN" dirty="0"/>
              <a:t>1000</a:t>
            </a:r>
            <a:r>
              <a:rPr lang="zh-CN" altLang="en-US" dirty="0"/>
              <a:t>的信号上进行预测</a:t>
            </a:r>
            <a:endParaRPr lang="en-US" altLang="zh-CN" dirty="0"/>
          </a:p>
          <a:p>
            <a:r>
              <a:rPr lang="zh-CN" altLang="en-US" dirty="0"/>
              <a:t>将信号截成不同的长度，用</a:t>
            </a:r>
            <a:r>
              <a:rPr lang="en-US" altLang="zh-CN" dirty="0" err="1"/>
              <a:t>vtcn</a:t>
            </a:r>
            <a:r>
              <a:rPr lang="zh-CN" altLang="en-US" dirty="0"/>
              <a:t>进行预测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3950-5AB8-4988-B963-B7F3D6FCC9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7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提取信号</a:t>
            </a:r>
            <a:r>
              <a:rPr lang="en-US" altLang="zh-CN" dirty="0"/>
              <a:t>template</a:t>
            </a:r>
            <a:r>
              <a:rPr lang="zh-CN" altLang="en-US" dirty="0"/>
              <a:t>，用</a:t>
            </a:r>
            <a:r>
              <a:rPr lang="en-US" altLang="zh-CN" dirty="0" err="1"/>
              <a:t>vtcn</a:t>
            </a:r>
            <a:r>
              <a:rPr lang="zh-CN" altLang="en-US" dirty="0"/>
              <a:t>进行预测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3950-5AB8-4988-B963-B7F3D6FCC9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91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复现</a:t>
            </a:r>
            <a:r>
              <a:rPr lang="en-US" altLang="zh-CN" dirty="0"/>
              <a:t>rank n contrast</a:t>
            </a:r>
            <a:r>
              <a:rPr lang="zh-CN" altLang="en-US" dirty="0"/>
              <a:t>，在长度</a:t>
            </a:r>
            <a:r>
              <a:rPr lang="en-US" altLang="zh-CN" dirty="0"/>
              <a:t>1000</a:t>
            </a:r>
            <a:r>
              <a:rPr lang="zh-CN" altLang="en-US" dirty="0"/>
              <a:t>的信号上预测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3950-5AB8-4988-B963-B7F3D6FCC9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3950-5AB8-4988-B963-B7F3D6FCC9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5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D199B-9639-46D2-A76C-3E459E4DC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1D91FA-D12A-48CE-AE6B-FF9BAA6C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8724A-D26E-4DF3-8053-F9D18500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853FE-64B1-4CDC-A206-51DC9915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620BE-B741-4427-9B37-504CA91B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3A781-A260-44ED-820A-ECC4D846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CFBA74-F6F5-4FC2-A772-802583EE0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08D89-A1DB-4E30-88C4-0B00FD19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272D-44A7-483D-B49C-CEFF5DCB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1E63-AA4F-42F3-A8A5-D7FA462F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1C0E45-349B-440A-A3DA-178CFFFF1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086BC3-5428-4278-A979-00213625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E6347-740D-4956-95DC-264F36DA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ECF6E-B115-48B8-B6F6-A0CCB1C8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312E3-6371-40A6-A5CA-8158CBC7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0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4B38A-9B55-4274-B696-6461002A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9113F-86C9-49B1-AC36-BECE2DC9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0FCE1-2C43-4F09-9E41-72A26A6E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528EE-D2F3-4150-8920-291CD724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2D055-0977-4B05-8598-84BD9510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3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1824A-192B-4AA4-B78A-888121A6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49B22-15B9-4BCC-B2B8-85B8460E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13931-43A0-4762-BEEB-7E41220B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D40DA-DE34-43E8-BE80-016A8A2A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D7B28-3CA9-45E8-BB6E-6875BF5D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40E0-462A-432C-9AE6-3A429F94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B9360-1F0B-474F-97AC-3C17AEA8F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26DAE-8CB4-4C45-98E6-D07EB1671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6C4C3-324F-4CCF-BABF-069085F7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CE7C4-580A-402B-A116-0C41E75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D969F-B399-432C-BF66-A0946BAB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8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390A1-A61D-4AA3-8B40-14D3962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5849A-8CB6-427E-982F-D0ED7828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F76C3-4703-4B18-8B88-C3C580A1E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401574-2930-4B43-83BD-C3B3323AB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386D78-D0FC-4A53-AE9B-0FCF9CC36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56EB0B-3FAE-497B-BC68-91E1174C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7FED60-A0E6-4BC3-9D8A-9C87D623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47322E-D63F-41F8-8D03-45DE6083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38D5B-C66A-45A5-82CE-0E7FA5B5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AF2FB8-7707-4E8A-9862-3A98219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DB571E-E0C2-4C10-AE81-B876525E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593E9-C813-4FD5-A0F6-5ED8C0ED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8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362B18-D019-4151-9A69-3092E83F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DED3C6-2165-41DE-A630-EA01D48C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BA9D9-B9D4-44E1-9EFB-2CD2916E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9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10B38-9C4E-49A0-A1EA-B7C7706C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1A750-C81C-46CF-AD8A-E608DFD1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18DAA-7EE9-41A0-BEEB-3A7A97F5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B39DB-EF6F-411E-B789-0ED61551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7EC14-4388-44C7-AC78-5A8000C8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C17F2-6FDB-49DD-BE3C-2DC92AC7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2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BA155-F227-47B8-B693-3169D9CA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4EF416-FEB3-4E3B-ACA1-3AD9DDF7D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62B15-220A-4930-B585-42C0AB78C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69454-15CA-4822-95CB-3E95ECE5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0CCF4-A754-4EF2-808C-38246F14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B63119-E141-4F13-8660-98186259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4070DF-C4D5-4D6C-9EE3-65299D95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C9538-8B7A-43A8-B203-2A261A2C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87F45-B8FD-412A-B9EC-DF3C77EE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6032-6220-4DFD-8ED0-C30F09B5AA1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6720B-F2E2-4EA8-B5AF-510A11EE6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16FE7-2315-4297-9026-F03175E1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546A-48E0-4E90-9AFB-FEBCAEAC4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2890" y="2069465"/>
            <a:ext cx="6586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" panose="02020603050405020304" charset="0"/>
                <a:cs typeface="Times New Roman" panose="02020603050405020304" charset="0"/>
              </a:rPr>
              <a:t>Progress Report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64000" y="457581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charset="0"/>
                <a:cs typeface="Times New Roman" panose="02020603050405020304" charset="0"/>
              </a:rPr>
              <a:t>Yida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Zhang</a:t>
            </a:r>
          </a:p>
          <a:p>
            <a:pPr algn="ctr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8/20/2024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FA36274-86F8-4BA7-ADB3-4A38C937E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46856"/>
              </p:ext>
            </p:extLst>
          </p:nvPr>
        </p:nvGraphicFramePr>
        <p:xfrm>
          <a:off x="167340" y="486585"/>
          <a:ext cx="4252988" cy="116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47">
                  <a:extLst>
                    <a:ext uri="{9D8B030D-6E8A-4147-A177-3AD203B41FA5}">
                      <a16:colId xmlns:a16="http://schemas.microsoft.com/office/drawing/2014/main" val="2598233480"/>
                    </a:ext>
                  </a:extLst>
                </a:gridCol>
                <a:gridCol w="1063247">
                  <a:extLst>
                    <a:ext uri="{9D8B030D-6E8A-4147-A177-3AD203B41FA5}">
                      <a16:colId xmlns:a16="http://schemas.microsoft.com/office/drawing/2014/main" val="3864513676"/>
                    </a:ext>
                  </a:extLst>
                </a:gridCol>
                <a:gridCol w="1063247">
                  <a:extLst>
                    <a:ext uri="{9D8B030D-6E8A-4147-A177-3AD203B41FA5}">
                      <a16:colId xmlns:a16="http://schemas.microsoft.com/office/drawing/2014/main" val="3703258844"/>
                    </a:ext>
                  </a:extLst>
                </a:gridCol>
                <a:gridCol w="1063247">
                  <a:extLst>
                    <a:ext uri="{9D8B030D-6E8A-4147-A177-3AD203B41FA5}">
                      <a16:colId xmlns:a16="http://schemas.microsoft.com/office/drawing/2014/main" val="3607482935"/>
                    </a:ext>
                  </a:extLst>
                </a:gridCol>
              </a:tblGrid>
              <a:tr h="7991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Random Seed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500334"/>
                  </a:ext>
                </a:extLst>
              </a:tr>
              <a:tr h="336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78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F9B08DC-4517-485C-9050-E1C0704DB163}"/>
              </a:ext>
            </a:extLst>
          </p:cNvPr>
          <p:cNvSpPr txBox="1"/>
          <p:nvPr/>
        </p:nvSpPr>
        <p:spPr>
          <a:xfrm>
            <a:off x="104950" y="1770529"/>
            <a:ext cx="499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Description: Contrastive learning = False, Signal length = 1000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3FC7CC4-C0E8-4DCD-BC63-7EFD1035C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49337"/>
              </p:ext>
            </p:extLst>
          </p:nvPr>
        </p:nvGraphicFramePr>
        <p:xfrm>
          <a:off x="167340" y="3945617"/>
          <a:ext cx="42529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47">
                  <a:extLst>
                    <a:ext uri="{9D8B030D-6E8A-4147-A177-3AD203B41FA5}">
                      <a16:colId xmlns:a16="http://schemas.microsoft.com/office/drawing/2014/main" val="1598090469"/>
                    </a:ext>
                  </a:extLst>
                </a:gridCol>
                <a:gridCol w="1063247">
                  <a:extLst>
                    <a:ext uri="{9D8B030D-6E8A-4147-A177-3AD203B41FA5}">
                      <a16:colId xmlns:a16="http://schemas.microsoft.com/office/drawing/2014/main" val="965743829"/>
                    </a:ext>
                  </a:extLst>
                </a:gridCol>
                <a:gridCol w="1063247">
                  <a:extLst>
                    <a:ext uri="{9D8B030D-6E8A-4147-A177-3AD203B41FA5}">
                      <a16:colId xmlns:a16="http://schemas.microsoft.com/office/drawing/2014/main" val="2789399295"/>
                    </a:ext>
                  </a:extLst>
                </a:gridCol>
                <a:gridCol w="1063247">
                  <a:extLst>
                    <a:ext uri="{9D8B030D-6E8A-4147-A177-3AD203B41FA5}">
                      <a16:colId xmlns:a16="http://schemas.microsoft.com/office/drawing/2014/main" val="98469552"/>
                    </a:ext>
                  </a:extLst>
                </a:gridCol>
              </a:tblGrid>
              <a:tr h="621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Signal length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352074"/>
                  </a:ext>
                </a:extLst>
              </a:tr>
              <a:tr h="354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1363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2E2D25-683E-4741-80E0-6E476C5EA202}"/>
              </a:ext>
            </a:extLst>
          </p:cNvPr>
          <p:cNvSpPr txBox="1"/>
          <p:nvPr/>
        </p:nvSpPr>
        <p:spPr>
          <a:xfrm>
            <a:off x="158739" y="5168880"/>
            <a:ext cx="499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Description: </a:t>
            </a:r>
          </a:p>
          <a:p>
            <a:r>
              <a:rPr lang="en-US" altLang="zh-CN" dirty="0"/>
              <a:t>Contrastive learning = False, Random Seed = 0</a:t>
            </a:r>
          </a:p>
          <a:p>
            <a:r>
              <a:rPr lang="en-US" altLang="zh-CN" dirty="0"/>
              <a:t>Test whether TCN performs better on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30D69A-BED6-4004-9D4A-3B5DC6BF1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41" y="180577"/>
            <a:ext cx="5432612" cy="29418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4F16DB-A793-4131-B156-4C53B6953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59" y="3333901"/>
            <a:ext cx="5564094" cy="3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68066D-2F75-45DA-8797-0EF007935DC0}"/>
              </a:ext>
            </a:extLst>
          </p:cNvPr>
          <p:cNvSpPr txBox="1"/>
          <p:nvPr/>
        </p:nvSpPr>
        <p:spPr>
          <a:xfrm>
            <a:off x="322729" y="358588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7CE9D5-82B0-4628-976A-427FC775A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31" y="1597365"/>
            <a:ext cx="7687481" cy="45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1295E02-1B11-4FB6-87F7-67965CE56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35533"/>
              </p:ext>
            </p:extLst>
          </p:nvPr>
        </p:nvGraphicFramePr>
        <p:xfrm>
          <a:off x="313765" y="346448"/>
          <a:ext cx="2758506" cy="98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259">
                  <a:extLst>
                    <a:ext uri="{9D8B030D-6E8A-4147-A177-3AD203B41FA5}">
                      <a16:colId xmlns:a16="http://schemas.microsoft.com/office/drawing/2014/main" val="3432561201"/>
                    </a:ext>
                  </a:extLst>
                </a:gridCol>
                <a:gridCol w="1063247">
                  <a:extLst>
                    <a:ext uri="{9D8B030D-6E8A-4147-A177-3AD203B41FA5}">
                      <a16:colId xmlns:a16="http://schemas.microsoft.com/office/drawing/2014/main" val="1994644370"/>
                    </a:ext>
                  </a:extLst>
                </a:gridCol>
              </a:tblGrid>
              <a:tr h="621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Augmentation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17409"/>
                  </a:ext>
                </a:extLst>
              </a:tr>
              <a:tr h="354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16.85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912727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697F467-BD80-429C-A812-DDECDBDFB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82" y="1651154"/>
            <a:ext cx="8430206" cy="49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3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D3517A-DE93-4100-A3AE-16A70245D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96" y="189897"/>
            <a:ext cx="2628409" cy="17387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F1FA0B-ADE8-432D-A1EF-9F63FAE2D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35" y="182527"/>
            <a:ext cx="261937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357636-F619-4BA8-A493-B27E0704F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65" y="182527"/>
            <a:ext cx="2619376" cy="17387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161158-1797-4E2E-A9B9-0B0C97FC0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" y="2006285"/>
            <a:ext cx="7626921" cy="22755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0383CB-4A1E-487B-AD11-8E4D2769B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4281819"/>
            <a:ext cx="7521387" cy="23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90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109</Words>
  <Application>Microsoft Office PowerPoint</Application>
  <PresentationFormat>宽屏</PresentationFormat>
  <Paragraphs>37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一达</dc:creator>
  <cp:lastModifiedBy>张 一达</cp:lastModifiedBy>
  <cp:revision>16</cp:revision>
  <dcterms:created xsi:type="dcterms:W3CDTF">2024-08-17T16:19:32Z</dcterms:created>
  <dcterms:modified xsi:type="dcterms:W3CDTF">2024-08-21T00:07:41Z</dcterms:modified>
</cp:coreProperties>
</file>