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4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8" autoAdjust="0"/>
    <p:restoredTop sz="95214" autoAdjust="0"/>
  </p:normalViewPr>
  <p:slideViewPr>
    <p:cSldViewPr snapToGrid="0">
      <p:cViewPr varScale="1">
        <p:scale>
          <a:sx n="79" d="100"/>
          <a:sy n="79" d="100"/>
        </p:scale>
        <p:origin x="91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8D5F-6ED8-4C83-80C2-1C7EA827555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3950-5AB8-4988-B963-B7F3D6FCC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6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2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3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D199B-9639-46D2-A76C-3E459E4D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1D91FA-D12A-48CE-AE6B-FF9BAA6C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8724A-D26E-4DF3-8053-F9D18500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53FE-64B1-4CDC-A206-51DC9915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620BE-B741-4427-9B37-504CA91B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A781-A260-44ED-820A-ECC4D846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FBA74-F6F5-4FC2-A772-802583EE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08D89-A1DB-4E30-88C4-0B00FD1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272D-44A7-483D-B49C-CEFF5DC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1E63-AA4F-42F3-A8A5-D7FA462F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1C0E45-349B-440A-A3DA-178CFFFF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86BC3-5428-4278-A979-00213625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E6347-740D-4956-95DC-264F36DA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ECF6E-B115-48B8-B6F6-A0CCB1C8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312E3-6371-40A6-A5CA-8158CBC7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B38A-9B55-4274-B696-6461002A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9113F-86C9-49B1-AC36-BECE2DC9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0FCE1-2C43-4F09-9E41-72A26A6E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528EE-D2F3-4150-8920-291CD72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2D055-0977-4B05-8598-84BD951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1824A-192B-4AA4-B78A-888121A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49B22-15B9-4BCC-B2B8-85B8460E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13931-43A0-4762-BEEB-7E41220B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D40DA-DE34-43E8-BE80-016A8A2A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D7B28-3CA9-45E8-BB6E-6875BF5D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0E0-462A-432C-9AE6-3A429F94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9360-1F0B-474F-97AC-3C17AEA8F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26DAE-8CB4-4C45-98E6-D07EB167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6C4C3-324F-4CCF-BABF-069085F7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CE7C4-580A-402B-A116-0C41E75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D969F-B399-432C-BF66-A0946BA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90A1-A61D-4AA3-8B40-14D3962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5849A-8CB6-427E-982F-D0ED7828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F76C3-4703-4B18-8B88-C3C580A1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401574-2930-4B43-83BD-C3B3323AB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86D78-D0FC-4A53-AE9B-0FCF9CC3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6EB0B-3FAE-497B-BC68-91E1174C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FED60-A0E6-4BC3-9D8A-9C87D62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7322E-D63F-41F8-8D03-45DE6083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8D5B-C66A-45A5-82CE-0E7FA5B5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F2FB8-7707-4E8A-9862-3A9821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B571E-E0C2-4C10-AE81-B876525E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593E9-C813-4FD5-A0F6-5ED8C0ED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8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62B18-D019-4151-9A69-3092E83F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ED3C6-2165-41DE-A630-EA01D48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BA9D9-B9D4-44E1-9EFB-2CD2916E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0B38-9C4E-49A0-A1EA-B7C7706C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A750-C81C-46CF-AD8A-E608DFD1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18DAA-7EE9-41A0-BEEB-3A7A97F5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B39DB-EF6F-411E-B789-0ED61551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EC14-4388-44C7-AC78-5A8000C8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C17F2-6FDB-49DD-BE3C-2DC92AC7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BA155-F227-47B8-B693-3169D9CA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EF416-FEB3-4E3B-ACA1-3AD9DDF7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62B15-220A-4930-B585-42C0AB78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69454-15CA-4822-95CB-3E95ECE5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0CCF4-A754-4EF2-808C-38246F1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63119-E141-4F13-8660-98186259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4070DF-C4D5-4D6C-9EE3-65299D95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9538-8B7A-43A8-B203-2A261A2C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87F45-B8FD-412A-B9EC-DF3C77EE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6032-6220-4DFD-8ED0-C30F09B5AA1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6720B-F2E2-4EA8-B5AF-510A11EE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16FE7-2315-4297-9026-F03175E1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890" y="2069465"/>
            <a:ext cx="6586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charset="0"/>
                <a:cs typeface="Times New Roman" panose="02020603050405020304" charset="0"/>
              </a:rPr>
              <a:t>Progress Report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0" y="45758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Yida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Zhang</a:t>
            </a:r>
          </a:p>
          <a:p>
            <a:pPr algn="ctr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8/30/2024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934B8F-184B-441B-9B9D-EAC258FAE1ED}"/>
              </a:ext>
            </a:extLst>
          </p:cNvPr>
          <p:cNvSpPr txBox="1"/>
          <p:nvPr/>
        </p:nvSpPr>
        <p:spPr>
          <a:xfrm>
            <a:off x="0" y="514350"/>
            <a:ext cx="27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charset="0"/>
                <a:cs typeface="Times New Roman" panose="02020603050405020304" charset="0"/>
              </a:rPr>
              <a:t>Outline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2C37B7-15D6-4EAA-9375-F39CBA40ABAD}"/>
              </a:ext>
            </a:extLst>
          </p:cNvPr>
          <p:cNvSpPr txBox="1"/>
          <p:nvPr/>
        </p:nvSpPr>
        <p:spPr>
          <a:xfrm>
            <a:off x="1016149" y="2775231"/>
            <a:ext cx="9664700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Experiments with all ICU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Dataset Generation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76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0F025A-ED25-49A4-B185-D004EA61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" y="2874523"/>
            <a:ext cx="3858074" cy="22829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DD2A16-7585-402F-BF09-95104966F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05" y="2874524"/>
            <a:ext cx="4010259" cy="2283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078DE-6AE6-4DEC-8A83-0454D5C6F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119" y="2874523"/>
            <a:ext cx="4010259" cy="23140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C41631-06F9-4BBF-99CE-4F1E1A17CA4D}"/>
              </a:ext>
            </a:extLst>
          </p:cNvPr>
          <p:cNvSpPr txBox="1"/>
          <p:nvPr/>
        </p:nvSpPr>
        <p:spPr>
          <a:xfrm>
            <a:off x="143435" y="80682"/>
            <a:ext cx="65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with all ICU data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ED3F85-F68D-4263-B67B-A643475213A0}"/>
              </a:ext>
            </a:extLst>
          </p:cNvPr>
          <p:cNvSpPr txBox="1"/>
          <p:nvPr/>
        </p:nvSpPr>
        <p:spPr>
          <a:xfrm>
            <a:off x="385481" y="5493374"/>
            <a:ext cx="1130716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shows the existence of the time variation again and indicates that the temporal generalization ability of the TCN is less than one hour if we want a MAE less than 5.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955217-5442-4F62-AC82-EC87587A8AFE}"/>
              </a:ext>
            </a:extLst>
          </p:cNvPr>
          <p:cNvSpPr txBox="1"/>
          <p:nvPr/>
        </p:nvSpPr>
        <p:spPr>
          <a:xfrm>
            <a:off x="1201270" y="514241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E2CAED-9A92-473F-85A5-C253859C6491}"/>
              </a:ext>
            </a:extLst>
          </p:cNvPr>
          <p:cNvSpPr txBox="1"/>
          <p:nvPr/>
        </p:nvSpPr>
        <p:spPr>
          <a:xfrm>
            <a:off x="8870648" y="515817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8CC02-E70A-41E8-9113-4B55A5FAE8D6}"/>
              </a:ext>
            </a:extLst>
          </p:cNvPr>
          <p:cNvSpPr txBox="1"/>
          <p:nvPr/>
        </p:nvSpPr>
        <p:spPr>
          <a:xfrm>
            <a:off x="5089201" y="514241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1BA0C-64A9-4619-9199-FBFA67ED607A}"/>
              </a:ext>
            </a:extLst>
          </p:cNvPr>
          <p:cNvSpPr txBox="1"/>
          <p:nvPr/>
        </p:nvSpPr>
        <p:spPr>
          <a:xfrm>
            <a:off x="385482" y="968188"/>
            <a:ext cx="9242612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Setup1: Random shuffle all the data by 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Setup2: Treat the data in the same hour as a whole and random shuffle them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Setup3: Treat the data in the same two hour as a whole and random shuffle them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6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F770DEB-435F-4A8B-A383-EE629890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7" y="1623362"/>
            <a:ext cx="6508376" cy="34928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726BB8-2809-4C79-91F3-99F76DF22828}"/>
              </a:ext>
            </a:extLst>
          </p:cNvPr>
          <p:cNvSpPr txBox="1"/>
          <p:nvPr/>
        </p:nvSpPr>
        <p:spPr>
          <a:xfrm>
            <a:off x="143435" y="80682"/>
            <a:ext cx="65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Generation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16DAC8B-723A-476F-A7B4-694359388FD2}"/>
              </a:ext>
            </a:extLst>
          </p:cNvPr>
          <p:cNvCxnSpPr/>
          <p:nvPr/>
        </p:nvCxnSpPr>
        <p:spPr>
          <a:xfrm>
            <a:off x="1881900" y="1827006"/>
            <a:ext cx="1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A6B6D0-FC1B-4CC2-BF21-C75F7B1D4214}"/>
              </a:ext>
            </a:extLst>
          </p:cNvPr>
          <p:cNvCxnSpPr>
            <a:cxnSpLocks/>
          </p:cNvCxnSpPr>
          <p:nvPr/>
        </p:nvCxnSpPr>
        <p:spPr>
          <a:xfrm>
            <a:off x="1971308" y="1827006"/>
            <a:ext cx="0" cy="22158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52C8FC-56DB-41B8-9068-0FDC61EACE95}"/>
              </a:ext>
            </a:extLst>
          </p:cNvPr>
          <p:cNvCxnSpPr/>
          <p:nvPr/>
        </p:nvCxnSpPr>
        <p:spPr>
          <a:xfrm>
            <a:off x="1881900" y="4042902"/>
            <a:ext cx="1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8CF852-65F3-4957-AD58-BBCDB5E3FD7F}"/>
              </a:ext>
            </a:extLst>
          </p:cNvPr>
          <p:cNvCxnSpPr>
            <a:cxnSpLocks/>
          </p:cNvCxnSpPr>
          <p:nvPr/>
        </p:nvCxnSpPr>
        <p:spPr>
          <a:xfrm flipV="1">
            <a:off x="5257476" y="2868406"/>
            <a:ext cx="0" cy="13157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2D8FA06-3A3F-4E44-8130-4CC6F06213DA}"/>
              </a:ext>
            </a:extLst>
          </p:cNvPr>
          <p:cNvCxnSpPr/>
          <p:nvPr/>
        </p:nvCxnSpPr>
        <p:spPr>
          <a:xfrm>
            <a:off x="5173148" y="4184126"/>
            <a:ext cx="1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64C26D-CDBF-49A4-A362-DEF059065281}"/>
              </a:ext>
            </a:extLst>
          </p:cNvPr>
          <p:cNvCxnSpPr/>
          <p:nvPr/>
        </p:nvCxnSpPr>
        <p:spPr>
          <a:xfrm>
            <a:off x="5168068" y="2868406"/>
            <a:ext cx="1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0327D62-2F23-4EE5-9FD3-8C1234217384}"/>
              </a:ext>
            </a:extLst>
          </p:cNvPr>
          <p:cNvSpPr txBox="1"/>
          <p:nvPr/>
        </p:nvSpPr>
        <p:spPr>
          <a:xfrm>
            <a:off x="1844437" y="4042902"/>
            <a:ext cx="41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I1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270154-371E-4914-A5B3-A3455988EDFD}"/>
              </a:ext>
            </a:extLst>
          </p:cNvPr>
          <p:cNvSpPr txBox="1"/>
          <p:nvPr/>
        </p:nvSpPr>
        <p:spPr>
          <a:xfrm>
            <a:off x="2174766" y="1716262"/>
            <a:ext cx="41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J1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0F7D15-0347-44B2-8BB0-CD1FCEE2B272}"/>
              </a:ext>
            </a:extLst>
          </p:cNvPr>
          <p:cNvSpPr txBox="1"/>
          <p:nvPr/>
        </p:nvSpPr>
        <p:spPr>
          <a:xfrm>
            <a:off x="4829537" y="2529852"/>
            <a:ext cx="38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J2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A8A336-3F85-4E30-9EAB-6390A8442A58}"/>
              </a:ext>
            </a:extLst>
          </p:cNvPr>
          <p:cNvSpPr txBox="1"/>
          <p:nvPr/>
        </p:nvSpPr>
        <p:spPr>
          <a:xfrm>
            <a:off x="5130605" y="4212179"/>
            <a:ext cx="41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K2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96CF25-28E4-47F1-9E8A-4752EB134671}"/>
              </a:ext>
            </a:extLst>
          </p:cNvPr>
          <p:cNvSpPr txBox="1"/>
          <p:nvPr/>
        </p:nvSpPr>
        <p:spPr>
          <a:xfrm>
            <a:off x="606572" y="5236068"/>
            <a:ext cx="1114444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D, the equation is: D = 30 * (IJ1 – JK2) = 30 * [(Y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Y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(Y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Y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TCN can not only identify the main peak of both S and D cycle, but also can identify the I and K valley in the situation of a lot of random noise. It can distinguish between left and right as well.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E2B3BFF-A67B-4707-A229-E2CA485E9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446" y="1885539"/>
            <a:ext cx="5116820" cy="276243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4F92541-145A-4999-9DD5-EC915C98A5EB}"/>
              </a:ext>
            </a:extLst>
          </p:cNvPr>
          <p:cNvSpPr txBox="1"/>
          <p:nvPr/>
        </p:nvSpPr>
        <p:spPr>
          <a:xfrm>
            <a:off x="606572" y="932792"/>
            <a:ext cx="10930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tried different noise type, noise level, pulse type and different equations, but DL can all learn the trend.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2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EBE79-D970-4F7A-81C4-8BEBAA34CA38}"/>
              </a:ext>
            </a:extLst>
          </p:cNvPr>
          <p:cNvSpPr txBox="1"/>
          <p:nvPr/>
        </p:nvSpPr>
        <p:spPr>
          <a:xfrm>
            <a:off x="3751729" y="2967335"/>
            <a:ext cx="468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706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209</Words>
  <Application>Microsoft Office PowerPoint</Application>
  <PresentationFormat>宽屏</PresentationFormat>
  <Paragraphs>26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一达</dc:creator>
  <cp:lastModifiedBy>张 一达</cp:lastModifiedBy>
  <cp:revision>88</cp:revision>
  <dcterms:created xsi:type="dcterms:W3CDTF">2024-08-17T16:19:32Z</dcterms:created>
  <dcterms:modified xsi:type="dcterms:W3CDTF">2024-08-30T08:53:58Z</dcterms:modified>
</cp:coreProperties>
</file>