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7" r:id="rId3"/>
    <p:sldId id="324" r:id="rId5"/>
    <p:sldId id="472" r:id="rId6"/>
    <p:sldId id="473" r:id="rId7"/>
    <p:sldId id="475" r:id="rId8"/>
    <p:sldId id="476" r:id="rId9"/>
    <p:sldId id="477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一达" initials="张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1979" autoAdjust="0"/>
  </p:normalViewPr>
  <p:slideViewPr>
    <p:cSldViewPr snapToGrid="0" showGuides="1">
      <p:cViewPr varScale="1">
        <p:scale>
          <a:sx n="93" d="100"/>
          <a:sy n="93" d="100"/>
        </p:scale>
        <p:origin x="6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0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730" y="2143760"/>
            <a:ext cx="584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latin typeface="Times New Roman Regular" panose="02020603050405020304" charset="0"/>
                <a:cs typeface="Times New Roman Regular" panose="02020603050405020304" charset="0"/>
              </a:rPr>
              <a:t>Progress Report</a:t>
            </a:r>
            <a:endParaRPr lang="en-US" altLang="zh-CN" sz="6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458787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2024.6.24</a:t>
            </a:r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ctr"/>
            <a:r>
              <a:rPr lang="en-US" altLang="zh-CN" sz="2000" dirty="0" err="1">
                <a:latin typeface="Times New Roman Regular" panose="02020603050405020304" charset="0"/>
                <a:cs typeface="Times New Roman Regular" panose="02020603050405020304" charset="0"/>
              </a:rPr>
              <a:t>Yida</a:t>
            </a: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 Zhang</a:t>
            </a:r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6010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 Regular" panose="02020603050405020304" charset="0"/>
                <a:cs typeface="Times New Roman Regular" panose="02020603050405020304" charset="0"/>
              </a:rPr>
              <a:t>Outline</a:t>
            </a:r>
            <a:endParaRPr lang="en-US" altLang="zh-CN" sz="4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187" y="2619026"/>
            <a:ext cx="10246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Experiments on real BSG dataset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Some questions and thoughts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00405" y="1200150"/>
          <a:ext cx="1079119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/>
                <a:gridCol w="903605"/>
                <a:gridCol w="1091565"/>
                <a:gridCol w="853440"/>
                <a:gridCol w="1166495"/>
                <a:gridCol w="1029335"/>
                <a:gridCol w="1248410"/>
                <a:gridCol w="1379220"/>
                <a:gridCol w="1643380"/>
                <a:gridCol w="9105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XCM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mWDN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gMLP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ResCNN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LSTM-FCN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InceptionTime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OmniScaleCNN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MiniRocket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VTCN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28.7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28.7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32.5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30.2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29.7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29.2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32.9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28.8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27.3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13.8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16.1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14.1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27330" y="263525"/>
            <a:ext cx="7162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Prediction Result of Different Models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6" name="图片 5" descr="VTCN_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" y="3242945"/>
            <a:ext cx="5113020" cy="2730500"/>
          </a:xfrm>
          <a:prstGeom prst="rect">
            <a:avLst/>
          </a:prstGeom>
        </p:spPr>
      </p:pic>
      <p:pic>
        <p:nvPicPr>
          <p:cNvPr id="7" name="图片 6" descr="VTCN_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210" y="3232150"/>
            <a:ext cx="5112385" cy="27412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24915" y="6066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VTCN S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7030085" y="6066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VTCN D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998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Prediction Result of Feature Selection and Synthesis (FSS)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2" name="图片 1" descr="FSS_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65" y="1223645"/>
            <a:ext cx="8739505" cy="4600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4635" y="5824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Prediction Result of S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4-06-24 19.48.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02130" y="1165860"/>
            <a:ext cx="8587105" cy="45256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7330" y="263525"/>
            <a:ext cx="998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Data Distribution is uneven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3365" y="5763260"/>
            <a:ext cx="4328795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</a:rPr>
              <a:t>S distribution of training set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998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Result after removing unusual data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3365" y="5905500"/>
            <a:ext cx="4328795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</a:rPr>
              <a:t>Prediction Result of S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5" name="图片 4" descr="截屏2024-06-24 20.18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5" y="1131570"/>
            <a:ext cx="8911590" cy="4773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27330" y="263525"/>
            <a:ext cx="9989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Times New Roman Regular" panose="02020603050405020304" charset="0"/>
                <a:cs typeface="Times New Roman Regular" panose="02020603050405020304" charset="0"/>
              </a:rPr>
              <a:t>Questions</a:t>
            </a:r>
            <a:endParaRPr lang="en-US" altLang="zh-C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120" y="1395095"/>
            <a:ext cx="102806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1. What’s the difference between these three BSG dataset?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all_back_train/test.npy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dataset in the directory “Classification”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CRTU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2. Why separate train, valid and test set like this? Maybe how we separate the dataset will influence the result.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6" name="图片 5" descr="截屏2024-06-24 20.23.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15" y="4357370"/>
            <a:ext cx="7099300" cy="228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MWRlNDUxNmQzODRiOGZjNzNhZTdkYzIyMjMxZTcyYm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WPS 文字</Application>
  <PresentationFormat>宽屏</PresentationFormat>
  <Paragraphs>96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Times New Roman Regular</vt:lpstr>
      <vt:lpstr>Times New Roman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darcy</cp:lastModifiedBy>
  <cp:revision>211</cp:revision>
  <dcterms:created xsi:type="dcterms:W3CDTF">2024-06-24T12:50:37Z</dcterms:created>
  <dcterms:modified xsi:type="dcterms:W3CDTF">2024-06-24T12:50:37Z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6D3FFEFB3F4B46D1A3E341B4E47BE3F7_13</vt:lpwstr>
  </property>
</Properties>
</file>