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68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68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51235A1-CBDB-4C62-B12F-04A9876FB5B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Irmantas Zenkus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Frontend developer at hometogo.de</a:t>
            </a:r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811600" y="5015520"/>
            <a:ext cx="4320720" cy="107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Alternatives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460800" y="213012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Webdriver.io – best alternative</a:t>
            </a:r>
            <a:endParaRPr/>
          </a:p>
          <a:p>
            <a:pPr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WebDriverJs – lack of support</a:t>
            </a:r>
            <a:endParaRPr/>
          </a:p>
          <a:p>
            <a:pPr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CasperJS – lack of features</a:t>
            </a:r>
            <a:endParaRPr/>
          </a:p>
          <a:p>
            <a:pPr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Many non javascript alternatives</a:t>
            </a:r>
            <a:endParaRPr/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6762600" y="1737360"/>
            <a:ext cx="1009800" cy="118512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6765120" y="3521520"/>
            <a:ext cx="1007280" cy="159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926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Questions ?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Hometogo.de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Vacation home search engine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Rapidly evolving startup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Continuous integration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BDD newcomer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Mostly acceptance testing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User interface coverage only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Frontend developers write tests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Frontend developers maintain tests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Business stories are converted to use cases by developers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Priorities for automation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Highest risk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Frequency of failure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Longest use case to achieve goal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Principles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View from customer`s perspective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Cover what is not covered by functional tests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 dependency on data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57200" y="274320"/>
            <a:ext cx="42976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Technology stack</a:t>
            </a:r>
            <a:endParaRPr/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528840" y="1737360"/>
            <a:ext cx="3220200" cy="103536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4937760" y="1563480"/>
            <a:ext cx="1449720" cy="170748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7680960" y="1604880"/>
            <a:ext cx="1140480" cy="122976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4"/>
          <a:stretch/>
        </p:blipFill>
        <p:spPr>
          <a:xfrm>
            <a:off x="6400800" y="3681360"/>
            <a:ext cx="1294200" cy="116496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5"/>
          <a:stretch/>
        </p:blipFill>
        <p:spPr>
          <a:xfrm>
            <a:off x="4918680" y="5760720"/>
            <a:ext cx="4773960" cy="146412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6"/>
          <a:stretch/>
        </p:blipFill>
        <p:spPr>
          <a:xfrm>
            <a:off x="2286000" y="6217920"/>
            <a:ext cx="1941840" cy="646920"/>
          </a:xfrm>
          <a:prstGeom prst="rect">
            <a:avLst/>
          </a:prstGeom>
          <a:ln>
            <a:noFill/>
          </a:ln>
        </p:spPr>
      </p:pic>
      <p:sp>
        <p:nvSpPr>
          <p:cNvPr id="57" name="Line 2"/>
          <p:cNvSpPr/>
          <p:nvPr/>
        </p:nvSpPr>
        <p:spPr>
          <a:xfrm>
            <a:off x="3931920" y="2286000"/>
            <a:ext cx="8229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8" name="Line 3"/>
          <p:cNvSpPr/>
          <p:nvPr/>
        </p:nvSpPr>
        <p:spPr>
          <a:xfrm>
            <a:off x="6583680" y="2286000"/>
            <a:ext cx="8229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9" name="Line 4"/>
          <p:cNvSpPr/>
          <p:nvPr/>
        </p:nvSpPr>
        <p:spPr>
          <a:xfrm flipH="1">
            <a:off x="7498080" y="3017520"/>
            <a:ext cx="64008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0" name="Line 5"/>
          <p:cNvSpPr/>
          <p:nvPr/>
        </p:nvSpPr>
        <p:spPr>
          <a:xfrm flipH="1">
            <a:off x="4937760" y="4754880"/>
            <a:ext cx="73152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1" name="Line 6"/>
          <p:cNvSpPr/>
          <p:nvPr/>
        </p:nvSpPr>
        <p:spPr>
          <a:xfrm flipH="1">
            <a:off x="6126480" y="4846320"/>
            <a:ext cx="27432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2" name="Line 7"/>
          <p:cNvSpPr/>
          <p:nvPr/>
        </p:nvSpPr>
        <p:spPr>
          <a:xfrm>
            <a:off x="7223760" y="4846320"/>
            <a:ext cx="18288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3" name="Line 8"/>
          <p:cNvSpPr/>
          <p:nvPr/>
        </p:nvSpPr>
        <p:spPr>
          <a:xfrm>
            <a:off x="7863840" y="4754880"/>
            <a:ext cx="73152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pic>
        <p:nvPicPr>
          <p:cNvPr id="64" name="" descr=""/>
          <p:cNvPicPr/>
          <p:nvPr/>
        </p:nvPicPr>
        <p:blipFill>
          <a:blip r:embed="rId7"/>
          <a:stretch/>
        </p:blipFill>
        <p:spPr>
          <a:xfrm>
            <a:off x="365760" y="4908960"/>
            <a:ext cx="3616920" cy="76032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8"/>
          <a:stretch/>
        </p:blipFill>
        <p:spPr>
          <a:xfrm>
            <a:off x="5996160" y="822960"/>
            <a:ext cx="2286000" cy="61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Nightwatch.js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Fast start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Grunt-nightwatch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Node package manager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Simple API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Drives selenium webdriver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Out of the box browserstack support</a:t>
            </a:r>
            <a:endParaRPr/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7089120" y="301320"/>
            <a:ext cx="1140480" cy="122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How simple is that?</a:t>
            </a:r>
            <a:endParaRPr/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1472760" y="2202480"/>
            <a:ext cx="7315200" cy="438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Problems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Occasional random failures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Difficult to ensure visual quality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 native way of target ajax requests, events and other actions not visible to visitor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Inconsistency among browser drivers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