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2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sr-Latn-R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5AC4A6-4FD2-47FD-B15C-4BCEA7D4CA9B}" type="datetimeFigureOut">
              <a:rPr lang="sr-Latn-RS" smtClean="0"/>
              <a:t>28.9.2023.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EE53253-6F42-4FE9-8C0A-FB5C44265B1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80048" cy="2028652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/>
              <a:t>Face Detection</a:t>
            </a:r>
            <a:endParaRPr lang="sr-Latn-RS" sz="4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6480048" cy="230124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Darko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ladenovski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278/2017</a:t>
            </a:r>
            <a:endParaRPr lang="sr-Latn-R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9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https://github.com/wkentaro/labelme</a:t>
            </a:r>
            <a:r>
              <a:rPr lang="sr-Latn-RS" dirty="0"/>
              <a:t> </a:t>
            </a:r>
            <a:endParaRPr lang="en-US" dirty="0" smtClean="0"/>
          </a:p>
          <a:p>
            <a:r>
              <a:rPr lang="sr-Latn-RS" dirty="0"/>
              <a:t>https://albumentations.ai/</a:t>
            </a:r>
            <a:r>
              <a:rPr lang="sr-Latn-RS" dirty="0"/>
              <a:t> </a:t>
            </a:r>
            <a:endParaRPr lang="en-US" dirty="0" smtClean="0"/>
          </a:p>
          <a:p>
            <a:r>
              <a:rPr lang="sr-Latn-RS" dirty="0"/>
              <a:t>https://opencv.org/</a:t>
            </a:r>
            <a:r>
              <a:rPr lang="sr-Latn-RS" dirty="0"/>
              <a:t> </a:t>
            </a:r>
            <a:endParaRPr lang="en-US" dirty="0" smtClean="0"/>
          </a:p>
          <a:p>
            <a:r>
              <a:rPr lang="sr-Latn-RS" dirty="0"/>
              <a:t>https://machinelearningmastery.com/how-to-perform-face-detection-withclassical-and-deep-learning-methods-in-python-with-keras/</a:t>
            </a:r>
            <a:r>
              <a:rPr lang="sr-Latn-RS" dirty="0"/>
              <a:t> </a:t>
            </a:r>
            <a:endParaRPr lang="en-US" dirty="0" smtClean="0"/>
          </a:p>
          <a:p>
            <a:r>
              <a:rPr lang="sr-Latn-RS" dirty="0"/>
              <a:t>https://www.learndatasci.com/tutorials/hands-on-transfer-learning-keras/</a:t>
            </a:r>
            <a:r>
              <a:rPr lang="sr-Latn-RS" dirty="0"/>
              <a:t> </a:t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064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r>
              <a:rPr lang="en-US" dirty="0" smtClean="0"/>
              <a:t>!!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Matematicki</a:t>
            </a:r>
            <a:r>
              <a:rPr lang="en-US" dirty="0" smtClean="0"/>
              <a:t> </a:t>
            </a:r>
            <a:r>
              <a:rPr lang="en-US" dirty="0" err="1" smtClean="0"/>
              <a:t>fakultet</a:t>
            </a:r>
            <a:r>
              <a:rPr lang="en-US" dirty="0" smtClean="0"/>
              <a:t> u </a:t>
            </a:r>
            <a:r>
              <a:rPr lang="en-US" dirty="0" err="1" smtClean="0"/>
              <a:t>Beogradu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Septembar</a:t>
            </a:r>
            <a:r>
              <a:rPr lang="en-US" dirty="0" smtClean="0"/>
              <a:t>, 2023.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3100"/>
            <a:ext cx="6096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lica</a:t>
            </a:r>
            <a:r>
              <a:rPr lang="en-US" dirty="0"/>
              <a:t> je </a:t>
            </a:r>
            <a:r>
              <a:rPr lang="en-US" dirty="0" err="1"/>
              <a:t>kompjuterska</a:t>
            </a:r>
            <a:r>
              <a:rPr lang="en-US" dirty="0"/>
              <a:t>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raznim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identifikaciju</a:t>
            </a:r>
            <a:r>
              <a:rPr lang="en-US" dirty="0"/>
              <a:t> </a:t>
            </a:r>
            <a:r>
              <a:rPr lang="en-US" dirty="0" err="1"/>
              <a:t>ljudskih</a:t>
            </a:r>
            <a:r>
              <a:rPr lang="en-US" dirty="0"/>
              <a:t> </a:t>
            </a:r>
            <a:r>
              <a:rPr lang="en-US" dirty="0" err="1"/>
              <a:t>lica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slikama</a:t>
            </a:r>
            <a:r>
              <a:rPr lang="en-US" dirty="0"/>
              <a:t>, </a:t>
            </a:r>
            <a:r>
              <a:rPr lang="en-US" dirty="0" err="1"/>
              <a:t>videu</a:t>
            </a:r>
            <a:r>
              <a:rPr lang="en-US" dirty="0"/>
              <a:t>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kontekstu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, </a:t>
            </a:r>
            <a:r>
              <a:rPr lang="en-US" dirty="0" err="1" smtClean="0"/>
              <a:t>razmatrace</a:t>
            </a:r>
            <a:r>
              <a:rPr lang="en-US" dirty="0" smtClean="0"/>
              <a:t> se </a:t>
            </a:r>
            <a:r>
              <a:rPr lang="en-US" dirty="0" err="1" smtClean="0"/>
              <a:t>pronalazenje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video </a:t>
            </a:r>
            <a:r>
              <a:rPr lang="en-US" dirty="0" err="1" smtClean="0"/>
              <a:t>prenosu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 </a:t>
            </a:r>
            <a:r>
              <a:rPr lang="en-US" dirty="0" err="1" smtClean="0"/>
              <a:t>racunara</a:t>
            </a:r>
            <a:endParaRPr lang="en-US" dirty="0" smtClean="0"/>
          </a:p>
          <a:p>
            <a:r>
              <a:rPr lang="en-US" dirty="0" err="1" smtClean="0"/>
              <a:t>Neke</a:t>
            </a:r>
            <a:r>
              <a:rPr lang="en-US" dirty="0" smtClean="0"/>
              <a:t> od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ova </a:t>
            </a:r>
            <a:r>
              <a:rPr lang="en-US" dirty="0" err="1" smtClean="0"/>
              <a:t>tehnologija</a:t>
            </a:r>
            <a:r>
              <a:rPr lang="en-US" dirty="0" smtClean="0"/>
              <a:t>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primenu</a:t>
            </a:r>
            <a:r>
              <a:rPr lang="en-US" dirty="0" smtClean="0"/>
              <a:t>: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, </a:t>
            </a:r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emocija</a:t>
            </a:r>
            <a:r>
              <a:rPr lang="en-US" dirty="0" smtClean="0"/>
              <a:t>, video </a:t>
            </a:r>
            <a:r>
              <a:rPr lang="en-US" dirty="0" err="1" smtClean="0"/>
              <a:t>nadzor</a:t>
            </a:r>
            <a:r>
              <a:rPr lang="en-US" dirty="0" smtClean="0"/>
              <a:t>, …</a:t>
            </a:r>
            <a:endParaRPr lang="en-U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76" y="4869160"/>
            <a:ext cx="4139952" cy="2087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80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Definicija</a:t>
            </a:r>
            <a:r>
              <a:rPr lang="en-US" dirty="0" smtClean="0"/>
              <a:t> 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Ulaz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se </a:t>
            </a:r>
            <a:r>
              <a:rPr lang="en-US" dirty="0" err="1" smtClean="0"/>
              <a:t>sastoji</a:t>
            </a:r>
            <a:r>
              <a:rPr lang="en-US" dirty="0" smtClean="0"/>
              <a:t> od seta </a:t>
            </a:r>
            <a:r>
              <a:rPr lang="en-US" dirty="0" err="1" smtClean="0"/>
              <a:t>slika</a:t>
            </a:r>
            <a:r>
              <a:rPr lang="en-US" dirty="0" smtClean="0"/>
              <a:t>,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treningu</a:t>
            </a:r>
            <a:r>
              <a:rPr lang="en-US" dirty="0" smtClean="0"/>
              <a:t> I </a:t>
            </a:r>
            <a:r>
              <a:rPr lang="en-US" dirty="0" err="1" smtClean="0"/>
              <a:t>evaluaciji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r>
              <a:rPr lang="en-US" dirty="0" err="1" smtClean="0"/>
              <a:t>Zelimo</a:t>
            </a:r>
            <a:r>
              <a:rPr lang="en-US" dirty="0" smtClean="0"/>
              <a:t> da </a:t>
            </a:r>
            <a:r>
              <a:rPr lang="en-US" dirty="0" err="1" smtClean="0"/>
              <a:t>istreniramo</a:t>
            </a:r>
            <a:r>
              <a:rPr lang="en-US" dirty="0" smtClean="0"/>
              <a:t> model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mogucnost</a:t>
            </a:r>
            <a:r>
              <a:rPr lang="en-US" dirty="0" smtClean="0"/>
              <a:t> </a:t>
            </a:r>
            <a:r>
              <a:rPr lang="en-US" dirty="0" err="1" smtClean="0"/>
              <a:t>detekcije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u </a:t>
            </a:r>
            <a:r>
              <a:rPr lang="en-US" dirty="0" err="1" smtClean="0"/>
              <a:t>realnom</a:t>
            </a:r>
            <a:r>
              <a:rPr lang="en-US" dirty="0" smtClean="0"/>
              <a:t> </a:t>
            </a:r>
            <a:r>
              <a:rPr lang="en-US" dirty="0" err="1" smtClean="0"/>
              <a:t>vremenu</a:t>
            </a:r>
            <a:r>
              <a:rPr lang="en-US" dirty="0" smtClean="0"/>
              <a:t> (</a:t>
            </a:r>
            <a:r>
              <a:rPr lang="en-US" dirty="0" err="1" smtClean="0"/>
              <a:t>prenosu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Koristicemo</a:t>
            </a:r>
            <a:r>
              <a:rPr lang="en-US" dirty="0" smtClean="0"/>
              <a:t> </a:t>
            </a:r>
            <a:r>
              <a:rPr lang="en-US" dirty="0" err="1" smtClean="0"/>
              <a:t>mocnu</a:t>
            </a:r>
            <a:r>
              <a:rPr lang="en-US" dirty="0" smtClean="0"/>
              <a:t> </a:t>
            </a:r>
            <a:r>
              <a:rPr lang="en-US" dirty="0" err="1" smtClean="0"/>
              <a:t>neuronsku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r>
              <a:rPr lang="en-US" dirty="0" smtClean="0"/>
              <a:t> VGG16, u </a:t>
            </a:r>
            <a:r>
              <a:rPr lang="en-US" dirty="0" err="1" smtClean="0"/>
              <a:t>kombinaciji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klasifikacijom</a:t>
            </a:r>
            <a:r>
              <a:rPr lang="en-US" dirty="0" smtClean="0"/>
              <a:t> I </a:t>
            </a:r>
            <a:r>
              <a:rPr lang="en-US" dirty="0" err="1" smtClean="0"/>
              <a:t>regresijom</a:t>
            </a:r>
            <a:endParaRPr lang="en-US" dirty="0" smtClean="0"/>
          </a:p>
          <a:p>
            <a:r>
              <a:rPr lang="en-US" dirty="0" smtClean="0"/>
              <a:t>Provera </a:t>
            </a:r>
            <a:r>
              <a:rPr lang="en-US" dirty="0" err="1" smtClean="0"/>
              <a:t>kvaliteta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metrika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treninga</a:t>
            </a:r>
            <a:r>
              <a:rPr lang="en-US" dirty="0" smtClean="0"/>
              <a:t>, I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560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Implementaciju</a:t>
            </a:r>
            <a:r>
              <a:rPr lang="en-US" dirty="0" smtClean="0"/>
              <a:t>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podeliti</a:t>
            </a:r>
            <a:r>
              <a:rPr lang="en-US" dirty="0" smtClean="0"/>
              <a:t> u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Preprocesiranje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Augmentacija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endParaRPr lang="en-US" dirty="0" smtClean="0"/>
          </a:p>
          <a:p>
            <a:r>
              <a:rPr lang="en-US" dirty="0" smtClean="0"/>
              <a:t>3)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r>
              <a:rPr lang="en-US" dirty="0" smtClean="0"/>
              <a:t>4) </a:t>
            </a:r>
            <a:r>
              <a:rPr lang="en-US" dirty="0" err="1" smtClean="0"/>
              <a:t>Treniranje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9723"/>
            <a:ext cx="9144000" cy="2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Sakupljanje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inicijalnog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</a:t>
            </a:r>
            <a:r>
              <a:rPr lang="en-US" i="1" dirty="0" err="1" smtClean="0"/>
              <a:t>opencv</a:t>
            </a:r>
            <a:r>
              <a:rPr lang="en-US" i="1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err="1" smtClean="0"/>
              <a:t>Anotacija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svakoj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u </a:t>
            </a:r>
            <a:r>
              <a:rPr lang="en-US" dirty="0" err="1" smtClean="0"/>
              <a:t>skupu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oznaciti</a:t>
            </a:r>
            <a:r>
              <a:rPr lang="en-US" dirty="0" smtClean="0"/>
              <a:t> lice </a:t>
            </a:r>
            <a:r>
              <a:rPr lang="en-US" dirty="0" err="1" smtClean="0"/>
              <a:t>ukoliko</a:t>
            </a:r>
            <a:r>
              <a:rPr lang="en-US" dirty="0" smtClean="0"/>
              <a:t> je </a:t>
            </a:r>
            <a:r>
              <a:rPr lang="en-US" dirty="0" err="1" smtClean="0"/>
              <a:t>prisutno</a:t>
            </a:r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je </a:t>
            </a:r>
            <a:r>
              <a:rPr lang="en-US" dirty="0" err="1" smtClean="0"/>
              <a:t>postignuto</a:t>
            </a:r>
            <a:r>
              <a:rPr lang="en-US" dirty="0" smtClean="0"/>
              <a:t> </a:t>
            </a:r>
            <a:r>
              <a:rPr lang="en-US" dirty="0" err="1" smtClean="0"/>
              <a:t>pomocu</a:t>
            </a:r>
            <a:r>
              <a:rPr lang="en-US" dirty="0" smtClean="0"/>
              <a:t> </a:t>
            </a:r>
            <a:r>
              <a:rPr lang="en-US" i="1" dirty="0" err="1" smtClean="0"/>
              <a:t>LabelMe</a:t>
            </a:r>
            <a:r>
              <a:rPr lang="en-US" dirty="0" smtClean="0"/>
              <a:t> </a:t>
            </a:r>
            <a:r>
              <a:rPr lang="en-US" dirty="0" err="1" smtClean="0"/>
              <a:t>alata</a:t>
            </a:r>
            <a:endParaRPr lang="en-US" dirty="0" smtClean="0"/>
          </a:p>
          <a:p>
            <a:r>
              <a:rPr lang="en-US" dirty="0" err="1" smtClean="0"/>
              <a:t>Podela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, test I </a:t>
            </a:r>
            <a:r>
              <a:rPr lang="en-US" dirty="0" err="1" smtClean="0"/>
              <a:t>validacione</a:t>
            </a:r>
            <a:r>
              <a:rPr lang="en-US" dirty="0" smtClean="0"/>
              <a:t> </a:t>
            </a:r>
            <a:r>
              <a:rPr lang="en-US" dirty="0" err="1" smtClean="0"/>
              <a:t>particije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koriscene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treniranje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149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Augmentacija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dobrog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veci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vecom</a:t>
            </a:r>
            <a:r>
              <a:rPr lang="en-US" dirty="0" smtClean="0"/>
              <a:t> </a:t>
            </a:r>
            <a:r>
              <a:rPr lang="en-US" dirty="0" err="1" smtClean="0"/>
              <a:t>varijacijom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Jasno</a:t>
            </a:r>
            <a:r>
              <a:rPr lang="en-US" dirty="0" smtClean="0"/>
              <a:t> je da bi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naporno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velikog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od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se </a:t>
            </a:r>
            <a:r>
              <a:rPr lang="en-US" dirty="0" err="1" smtClean="0"/>
              <a:t>ovaj</a:t>
            </a:r>
            <a:r>
              <a:rPr lang="en-US" dirty="0" smtClean="0"/>
              <a:t> problem </a:t>
            </a:r>
            <a:r>
              <a:rPr lang="en-US" dirty="0" err="1" smtClean="0"/>
              <a:t>brzo</a:t>
            </a:r>
            <a:r>
              <a:rPr lang="en-US" dirty="0" smtClean="0"/>
              <a:t> I </a:t>
            </a:r>
            <a:r>
              <a:rPr lang="en-US" dirty="0" err="1" smtClean="0"/>
              <a:t>jednostavno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resiti</a:t>
            </a:r>
            <a:r>
              <a:rPr lang="en-US" dirty="0" smtClean="0"/>
              <a:t> </a:t>
            </a:r>
            <a:r>
              <a:rPr lang="en-US" dirty="0" err="1" smtClean="0"/>
              <a:t>primenom</a:t>
            </a:r>
            <a:r>
              <a:rPr lang="en-US" dirty="0" smtClean="0"/>
              <a:t> </a:t>
            </a:r>
            <a:r>
              <a:rPr lang="en-US" i="1" dirty="0" err="1" smtClean="0"/>
              <a:t>albumentations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r>
              <a:rPr lang="en-US" dirty="0" err="1" smtClean="0"/>
              <a:t>Omogucava</a:t>
            </a:r>
            <a:r>
              <a:rPr lang="en-US" dirty="0" smtClean="0"/>
              <a:t> </a:t>
            </a:r>
            <a:r>
              <a:rPr lang="en-US" dirty="0" err="1" smtClean="0"/>
              <a:t>razlicite</a:t>
            </a:r>
            <a:r>
              <a:rPr lang="en-US" dirty="0" smtClean="0"/>
              <a:t> </a:t>
            </a:r>
            <a:r>
              <a:rPr lang="en-US" dirty="0" err="1" smtClean="0"/>
              <a:t>transformacije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, I </a:t>
            </a:r>
            <a:r>
              <a:rPr lang="en-US" dirty="0" err="1" smtClean="0"/>
              <a:t>ovime</a:t>
            </a:r>
            <a:r>
              <a:rPr lang="en-US" dirty="0" smtClean="0"/>
              <a:t> </a:t>
            </a:r>
            <a:r>
              <a:rPr lang="en-US" dirty="0" err="1" smtClean="0"/>
              <a:t>dovodi</a:t>
            </a:r>
            <a:r>
              <a:rPr lang="en-US" dirty="0" smtClean="0"/>
              <a:t> do </a:t>
            </a:r>
            <a:r>
              <a:rPr lang="en-US" dirty="0" err="1" smtClean="0"/>
              <a:t>ogromnog</a:t>
            </a:r>
            <a:r>
              <a:rPr lang="en-US" dirty="0" smtClean="0"/>
              <a:t> </a:t>
            </a:r>
            <a:r>
              <a:rPr lang="en-US" dirty="0" err="1" smtClean="0"/>
              <a:t>povecanja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157192"/>
            <a:ext cx="5434009" cy="1700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59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arhitekture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sastojati</a:t>
            </a:r>
            <a:r>
              <a:rPr lang="en-US" dirty="0" smtClean="0"/>
              <a:t> od 3 </a:t>
            </a:r>
            <a:r>
              <a:rPr lang="en-US" dirty="0" err="1" smtClean="0"/>
              <a:t>dela</a:t>
            </a:r>
            <a:r>
              <a:rPr lang="en-US" dirty="0" smtClean="0"/>
              <a:t>: </a:t>
            </a:r>
          </a:p>
          <a:p>
            <a:r>
              <a:rPr lang="en-US" dirty="0" smtClean="0"/>
              <a:t>1) </a:t>
            </a:r>
            <a:r>
              <a:rPr lang="en-US" dirty="0" err="1" smtClean="0"/>
              <a:t>Baze</a:t>
            </a:r>
            <a:r>
              <a:rPr lang="en-US" dirty="0" smtClean="0"/>
              <a:t> – VGG16 </a:t>
            </a:r>
            <a:r>
              <a:rPr lang="en-US" dirty="0" err="1" smtClean="0"/>
              <a:t>neuronske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err="1" smtClean="0"/>
              <a:t>Klasifikatora</a:t>
            </a:r>
            <a:r>
              <a:rPr lang="en-US" dirty="0" smtClean="0"/>
              <a:t> – da li je lice </a:t>
            </a:r>
            <a:r>
              <a:rPr lang="en-US" dirty="0" err="1" smtClean="0"/>
              <a:t>prisutno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ne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Regresora</a:t>
            </a:r>
            <a:r>
              <a:rPr lang="en-US" dirty="0" smtClean="0"/>
              <a:t> – </a:t>
            </a:r>
            <a:r>
              <a:rPr lang="en-US" dirty="0" err="1" smtClean="0"/>
              <a:t>koordinate</a:t>
            </a:r>
            <a:r>
              <a:rPr lang="en-US" dirty="0" smtClean="0"/>
              <a:t> </a:t>
            </a:r>
            <a:r>
              <a:rPr lang="en-US" dirty="0" err="1" smtClean="0"/>
              <a:t>okvira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lice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53304"/>
            <a:ext cx="7092280" cy="2708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58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Treniranje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ovako</a:t>
            </a:r>
            <a:r>
              <a:rPr lang="en-US" dirty="0" smtClean="0"/>
              <a:t> </a:t>
            </a:r>
            <a:r>
              <a:rPr lang="en-US" dirty="0" err="1" smtClean="0"/>
              <a:t>uredjenim</a:t>
            </a:r>
            <a:r>
              <a:rPr lang="en-US" dirty="0" smtClean="0"/>
              <a:t> I </a:t>
            </a:r>
            <a:r>
              <a:rPr lang="en-US" dirty="0" err="1" smtClean="0"/>
              <a:t>podeljenim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</a:t>
            </a:r>
            <a:r>
              <a:rPr lang="en-US" dirty="0" err="1" smtClean="0"/>
              <a:t>sprovodi</a:t>
            </a:r>
            <a:r>
              <a:rPr lang="en-US" dirty="0" smtClean="0"/>
              <a:t> se </a:t>
            </a:r>
            <a:r>
              <a:rPr lang="en-US" dirty="0" err="1" smtClean="0"/>
              <a:t>treniranje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r>
              <a:rPr lang="en-US" dirty="0" err="1" smtClean="0"/>
              <a:t>Trening</a:t>
            </a:r>
            <a:r>
              <a:rPr lang="en-US" dirty="0" smtClean="0"/>
              <a:t> u 10 </a:t>
            </a:r>
            <a:r>
              <a:rPr lang="en-US" dirty="0" err="1" smtClean="0"/>
              <a:t>epoha</a:t>
            </a:r>
            <a:endParaRPr lang="en-US" dirty="0" smtClean="0"/>
          </a:p>
          <a:p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klasifikator</a:t>
            </a:r>
            <a:r>
              <a:rPr lang="en-US" dirty="0" smtClean="0"/>
              <a:t> I </a:t>
            </a:r>
            <a:r>
              <a:rPr lang="en-US" dirty="0" err="1" smtClean="0"/>
              <a:t>regresor</a:t>
            </a:r>
            <a:r>
              <a:rPr lang="en-US" dirty="0" smtClean="0"/>
              <a:t>. </a:t>
            </a:r>
            <a:r>
              <a:rPr lang="en-US" dirty="0" err="1" smtClean="0"/>
              <a:t>Ukupna</a:t>
            </a:r>
            <a:r>
              <a:rPr lang="en-US" dirty="0" smtClean="0"/>
              <a:t> </a:t>
            </a:r>
            <a:r>
              <a:rPr lang="en-US" dirty="0" err="1" smtClean="0"/>
              <a:t>greska</a:t>
            </a:r>
            <a:r>
              <a:rPr lang="en-US" dirty="0" smtClean="0"/>
              <a:t> je </a:t>
            </a:r>
            <a:r>
              <a:rPr lang="en-US" dirty="0" err="1" smtClean="0"/>
              <a:t>njihova</a:t>
            </a:r>
            <a:r>
              <a:rPr lang="en-US" dirty="0" smtClean="0"/>
              <a:t> </a:t>
            </a:r>
            <a:r>
              <a:rPr lang="en-US" dirty="0" err="1" smtClean="0"/>
              <a:t>kombinacija</a:t>
            </a:r>
            <a:endParaRPr lang="en-US" dirty="0" smtClean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nasumicnih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r>
              <a:rPr lang="en-US" dirty="0" smtClean="0"/>
              <a:t>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test </a:t>
            </a:r>
            <a:r>
              <a:rPr lang="en-US" dirty="0" err="1" smtClean="0"/>
              <a:t>skupa</a:t>
            </a:r>
            <a:r>
              <a:rPr lang="en-US" dirty="0" smtClean="0"/>
              <a:t>, pa </a:t>
            </a:r>
            <a:r>
              <a:rPr lang="en-US" dirty="0" err="1" smtClean="0"/>
              <a:t>onda</a:t>
            </a:r>
            <a:r>
              <a:rPr lang="en-US" dirty="0" smtClean="0"/>
              <a:t> I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prenosom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4569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Zakljucak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Mozda</a:t>
            </a:r>
            <a:r>
              <a:rPr lang="en-US" dirty="0" smtClean="0"/>
              <a:t> </a:t>
            </a:r>
            <a:r>
              <a:rPr lang="en-US" dirty="0" err="1" smtClean="0"/>
              <a:t>najbitnija</a:t>
            </a:r>
            <a:r>
              <a:rPr lang="en-US" dirty="0" smtClean="0"/>
              <a:t> </a:t>
            </a:r>
            <a:r>
              <a:rPr lang="en-US" dirty="0" err="1" smtClean="0"/>
              <a:t>stvar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dobar</a:t>
            </a:r>
            <a:r>
              <a:rPr lang="en-US" dirty="0" smtClean="0"/>
              <a:t> model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dobri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(</a:t>
            </a:r>
            <a:r>
              <a:rPr lang="en-US" dirty="0" err="1" smtClean="0"/>
              <a:t>brojni</a:t>
            </a:r>
            <a:r>
              <a:rPr lang="en-US" dirty="0" smtClean="0"/>
              <a:t>, </a:t>
            </a:r>
            <a:r>
              <a:rPr lang="en-US" dirty="0" err="1" smtClean="0"/>
              <a:t>raznovrsni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Delikatan</a:t>
            </a:r>
            <a:r>
              <a:rPr lang="en-US" dirty="0" smtClean="0"/>
              <a:t> </a:t>
            </a:r>
            <a:r>
              <a:rPr lang="en-US" dirty="0" err="1" smtClean="0"/>
              <a:t>balans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preciznosti</a:t>
            </a:r>
            <a:r>
              <a:rPr lang="en-US" dirty="0" smtClean="0"/>
              <a:t> I </a:t>
            </a:r>
            <a:r>
              <a:rPr lang="en-US" dirty="0" err="1" smtClean="0"/>
              <a:t>efikasnosti</a:t>
            </a:r>
            <a:endParaRPr lang="en-US" dirty="0" smtClean="0"/>
          </a:p>
          <a:p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hardverski</a:t>
            </a:r>
            <a:r>
              <a:rPr lang="en-US" dirty="0" smtClean="0"/>
              <a:t> </a:t>
            </a:r>
            <a:r>
              <a:rPr lang="en-US" dirty="0" err="1" smtClean="0"/>
              <a:t>zahtevni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treniranje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endParaRPr lang="en-US" dirty="0" smtClean="0"/>
          </a:p>
          <a:p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zanimljiva</a:t>
            </a:r>
            <a:r>
              <a:rPr lang="en-US" dirty="0" smtClean="0"/>
              <a:t> I </a:t>
            </a:r>
            <a:r>
              <a:rPr lang="en-US" dirty="0" err="1" smtClean="0"/>
              <a:t>korisna</a:t>
            </a:r>
            <a:r>
              <a:rPr lang="en-US" dirty="0" smtClean="0"/>
              <a:t> </a:t>
            </a:r>
            <a:r>
              <a:rPr lang="en-US" dirty="0" err="1" smtClean="0"/>
              <a:t>tehnologija</a:t>
            </a:r>
            <a:r>
              <a:rPr lang="en-US" dirty="0" smtClean="0"/>
              <a:t>, </a:t>
            </a:r>
            <a:r>
              <a:rPr lang="en-US" dirty="0" err="1" smtClean="0"/>
              <a:t>primenljiva</a:t>
            </a:r>
            <a:r>
              <a:rPr lang="en-US" dirty="0" smtClean="0"/>
              <a:t> u </a:t>
            </a:r>
            <a:r>
              <a:rPr lang="en-US" dirty="0" err="1" smtClean="0"/>
              <a:t>mnogim</a:t>
            </a:r>
            <a:r>
              <a:rPr lang="en-US" dirty="0" smtClean="0"/>
              <a:t> </a:t>
            </a:r>
            <a:r>
              <a:rPr lang="en-US" dirty="0" err="1" smtClean="0"/>
              <a:t>situacijama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8881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411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Darko Mladenovski 278/2017</vt:lpstr>
      <vt:lpstr>Opis</vt:lpstr>
      <vt:lpstr>Definicija </vt:lpstr>
      <vt:lpstr>Implementacija</vt:lpstr>
      <vt:lpstr>Preprocesiranje podataka</vt:lpstr>
      <vt:lpstr>Augmentacija slika</vt:lpstr>
      <vt:lpstr>Kreiranje arhitekture modela</vt:lpstr>
      <vt:lpstr>Treniranje I testiranje</vt:lpstr>
      <vt:lpstr>Zakljucak</vt:lpstr>
      <vt:lpstr>Reference</vt:lpstr>
      <vt:lpstr>Hvala na paznji!!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Darko Mladenovski 278/2017</dc:title>
  <dc:creator>Windows User</dc:creator>
  <cp:lastModifiedBy>Windows User</cp:lastModifiedBy>
  <cp:revision>5</cp:revision>
  <dcterms:created xsi:type="dcterms:W3CDTF">2023-09-28T17:07:20Z</dcterms:created>
  <dcterms:modified xsi:type="dcterms:W3CDTF">2023-09-28T17:56:42Z</dcterms:modified>
</cp:coreProperties>
</file>