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4d8527489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4d852748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d8527489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d852748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					  FreakAttend</a:t>
            </a:r>
            <a:endParaRPr b="1"/>
          </a:p>
        </p:txBody>
      </p:sp>
      <p:cxnSp>
        <p:nvCxnSpPr>
          <p:cNvPr id="63" name="Google Shape;63;p13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1496975"/>
            <a:ext cx="8520600" cy="22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sound wave frequencies for attendance.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Teacher will emit a specific frequency that is audible to some range for the nearby students.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Once the nearby students got verified as actual attendee they become emitters for their following mates.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check that the students are listening the frequency being in the class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future extension : check the list of available bluetooth devices of students t</a:t>
            </a:r>
            <a:r>
              <a:rPr lang="en" sz="1900"/>
              <a:t>hat</a:t>
            </a:r>
            <a:r>
              <a:rPr lang="en" sz="1900"/>
              <a:t> they must have teacher’s mobile phone’s bluetooth in their lists.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" name="Google Shape;71;p14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72" name="Google Shape;72;p14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5140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Obsolete traditions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It overpowers the traditional attendance through register system.</a:t>
            </a:r>
            <a:endParaRPr sz="14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77" name="Google Shape;77;p14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Clarity in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There is no discrepancy in data. Both teacher and student will get acknowledged whether their attendance got marked or not</a:t>
            </a:r>
            <a:endParaRPr sz="1400"/>
          </a:p>
        </p:txBody>
      </p:sp>
      <p:grpSp>
        <p:nvGrpSpPr>
          <p:cNvPr id="81" name="Google Shape;81;p14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82" name="Google Shape;82;p14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efficient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It is very time efficient in case of large scale attendance. Attendance would be done in just few seconds.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</p:txBody>
      </p:sp>
      <p:cxnSp>
        <p:nvCxnSpPr>
          <p:cNvPr id="91" name="Google Shape;91;p15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p15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93" name="Google Shape;93;p15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 txBox="1"/>
          <p:nvPr>
            <p:ph idx="4294967295" type="body"/>
          </p:nvPr>
        </p:nvSpPr>
        <p:spPr>
          <a:xfrm>
            <a:off x="5140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Reduces proxies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It minimises the chances of proxies to a greater extent than the current system.</a:t>
            </a:r>
            <a:endParaRPr sz="140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98" name="Google Shape;98;p15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Avoid human errors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I</a:t>
            </a:r>
            <a:r>
              <a:rPr lang="en" sz="1400"/>
              <a:t>t reduces human errors like in case teacher may slip off your name during attendance and you even don’t have an idea that this happend. </a:t>
            </a:r>
            <a:endParaRPr sz="140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03" name="Google Shape;103;p15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</a:t>
            </a:r>
            <a:r>
              <a:rPr lang="en">
                <a:solidFill>
                  <a:schemeClr val="lt1"/>
                </a:solidFill>
              </a:rPr>
              <a:t>Scalability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this is totally based on technology so it has a greater extent of scalability.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Like to check available bluetooth device to get the idea of location that the students are in the class.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