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70DB24D-81CA-4DED-94D2-1A449DA47083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121733-2B56-4A10-93E8-874446D3C24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04800"/>
            <a:ext cx="8229600" cy="914400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371600"/>
            <a:ext cx="7696200" cy="5334000"/>
          </a:xfrm>
        </p:spPr>
        <p:txBody>
          <a:bodyPr>
            <a:normAutofit fontScale="70000" lnSpcReduction="20000"/>
          </a:bodyPr>
          <a:lstStyle/>
          <a:p>
            <a:pPr algn="l">
              <a:buSzPct val="72000"/>
            </a:pPr>
            <a:r>
              <a:rPr lang="en-US" sz="3100" b="1" dirty="0"/>
              <a:t> </a:t>
            </a:r>
            <a:r>
              <a:rPr lang="en-US" sz="3100" b="1" dirty="0" smtClean="0"/>
              <a:t>     </a:t>
            </a:r>
            <a:r>
              <a:rPr lang="en-US" sz="4000" b="1" dirty="0" smtClean="0"/>
              <a:t>Overview:</a:t>
            </a:r>
          </a:p>
          <a:p>
            <a:pPr algn="l">
              <a:buSzPct val="72000"/>
            </a:pPr>
            <a:endParaRPr lang="en-US" sz="4000" b="1" dirty="0" smtClean="0"/>
          </a:p>
          <a:p>
            <a:pPr marL="514350" indent="-514350" algn="l">
              <a:buSzPct val="72000"/>
              <a:buFont typeface="Wingdings" pitchFamily="2" charset="2"/>
              <a:buChar char="Ø"/>
            </a:pPr>
            <a:r>
              <a:rPr lang="en-US" sz="3100" b="1" dirty="0" err="1" smtClean="0"/>
              <a:t>BigData</a:t>
            </a:r>
            <a:endParaRPr lang="en-US" sz="3100" b="1" dirty="0" smtClean="0"/>
          </a:p>
          <a:p>
            <a:pPr marL="514350" indent="-514350" algn="l">
              <a:buSzPct val="72000"/>
              <a:buFont typeface="Wingdings" pitchFamily="2" charset="2"/>
              <a:buChar char="Ø"/>
            </a:pPr>
            <a:r>
              <a:rPr lang="en-US" sz="3100" b="1" dirty="0" smtClean="0"/>
              <a:t>HADOOP</a:t>
            </a:r>
          </a:p>
          <a:p>
            <a:pPr marL="514350" indent="-514350" algn="l">
              <a:buSzPct val="72000"/>
              <a:buFont typeface="Wingdings" pitchFamily="2" charset="2"/>
              <a:buChar char="Ø"/>
            </a:pPr>
            <a:r>
              <a:rPr lang="en-US" sz="3100" b="1" dirty="0" err="1" smtClean="0"/>
              <a:t>Hadoop</a:t>
            </a:r>
            <a:r>
              <a:rPr lang="en-US" sz="3100" b="1" dirty="0" smtClean="0"/>
              <a:t> in Software Industries</a:t>
            </a:r>
          </a:p>
          <a:p>
            <a:pPr marL="514350" indent="-514350" algn="l">
              <a:buSzPct val="72000"/>
              <a:buFont typeface="Wingdings" pitchFamily="2" charset="2"/>
              <a:buChar char="Ø"/>
            </a:pPr>
            <a:r>
              <a:rPr lang="en-US" sz="3100" b="1" dirty="0" smtClean="0"/>
              <a:t>Ex. Google, Facebook , Twitter ,Amazon LinkedIn etc.</a:t>
            </a:r>
          </a:p>
          <a:p>
            <a:pPr marL="514350" indent="-514350" algn="l">
              <a:buSzPct val="72000"/>
              <a:buFont typeface="Wingdings" pitchFamily="2" charset="2"/>
              <a:buChar char="Ø"/>
            </a:pPr>
            <a:r>
              <a:rPr lang="en-US" sz="3100" b="1" dirty="0" smtClean="0"/>
              <a:t>Applications: </a:t>
            </a:r>
          </a:p>
          <a:p>
            <a:pPr marL="457200" indent="-457200" algn="l">
              <a:buSzPct val="72000"/>
              <a:buFont typeface="Wingdings" pitchFamily="2" charset="2"/>
              <a:buChar char="Ø"/>
            </a:pPr>
            <a:r>
              <a:rPr lang="en-US" sz="3100" b="1" dirty="0" smtClean="0"/>
              <a:t>Log </a:t>
            </a:r>
            <a:r>
              <a:rPr lang="en-US" sz="3100" b="1" dirty="0"/>
              <a:t>and/or clickstream analysis of various kinds</a:t>
            </a:r>
          </a:p>
          <a:p>
            <a:pPr marL="457200" indent="-457200" algn="l">
              <a:buSzPct val="72000"/>
              <a:buFont typeface="Wingdings" pitchFamily="2" charset="2"/>
              <a:buChar char="Ø"/>
            </a:pPr>
            <a:r>
              <a:rPr lang="en-US" sz="3100" b="1" dirty="0"/>
              <a:t>Marketing analytics</a:t>
            </a:r>
          </a:p>
          <a:p>
            <a:pPr marL="457200" indent="-457200" algn="l">
              <a:buSzPct val="72000"/>
              <a:buFont typeface="Wingdings" pitchFamily="2" charset="2"/>
              <a:buChar char="Ø"/>
            </a:pPr>
            <a:r>
              <a:rPr lang="en-US" sz="3100" b="1" dirty="0"/>
              <a:t>Machine learning and/or sophisticated data mining</a:t>
            </a:r>
          </a:p>
          <a:p>
            <a:pPr marL="457200" indent="-457200" algn="l">
              <a:buSzPct val="72000"/>
              <a:buFont typeface="Wingdings" pitchFamily="2" charset="2"/>
              <a:buChar char="Ø"/>
            </a:pPr>
            <a:r>
              <a:rPr lang="en-US" sz="3100" b="1" dirty="0"/>
              <a:t>Image processing</a:t>
            </a:r>
          </a:p>
          <a:p>
            <a:pPr marL="457200" indent="-457200" algn="l">
              <a:buSzPct val="72000"/>
              <a:buFont typeface="Wingdings" pitchFamily="2" charset="2"/>
              <a:buChar char="Ø"/>
            </a:pPr>
            <a:r>
              <a:rPr lang="en-US" sz="3100" b="1" dirty="0"/>
              <a:t>Processing of XML messages</a:t>
            </a:r>
          </a:p>
          <a:p>
            <a:pPr marL="457200" indent="-457200" algn="l">
              <a:buSzPct val="72000"/>
              <a:buFont typeface="Wingdings" pitchFamily="2" charset="2"/>
              <a:buChar char="Ø"/>
            </a:pPr>
            <a:r>
              <a:rPr lang="en-US" sz="3100" b="1" dirty="0"/>
              <a:t>Web crawling and/or text processing</a:t>
            </a:r>
          </a:p>
          <a:p>
            <a:pPr marL="457200" indent="-457200" algn="l">
              <a:buSzPct val="72000"/>
              <a:buFont typeface="Wingdings" pitchFamily="2" charset="2"/>
              <a:buChar char="Ø"/>
            </a:pPr>
            <a:r>
              <a:rPr lang="en-US" sz="3100" b="1" dirty="0" smtClean="0"/>
              <a:t>Graph Mining </a:t>
            </a:r>
            <a:endParaRPr lang="en-US" sz="3100" b="1" dirty="0"/>
          </a:p>
          <a:p>
            <a:pPr algn="l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825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04800"/>
            <a:ext cx="8229600" cy="914400"/>
          </a:xfrm>
        </p:spPr>
        <p:txBody>
          <a:bodyPr/>
          <a:lstStyle/>
          <a:p>
            <a:r>
              <a:rPr lang="en-US" dirty="0" smtClean="0"/>
              <a:t>How HADOOP WORKS?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371600"/>
            <a:ext cx="7696200" cy="5334000"/>
          </a:xfrm>
        </p:spPr>
        <p:txBody>
          <a:bodyPr>
            <a:normAutofit/>
          </a:bodyPr>
          <a:lstStyle/>
          <a:p>
            <a:pPr algn="l"/>
            <a:endParaRPr lang="en-US" b="1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3019"/>
            <a:ext cx="7772400" cy="541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5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Image Processing Using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696200" cy="4876800"/>
          </a:xfrm>
        </p:spPr>
        <p:txBody>
          <a:bodyPr/>
          <a:lstStyle/>
          <a:p>
            <a:pPr>
              <a:buClr>
                <a:schemeClr val="tx1"/>
              </a:buClr>
              <a:buSzPct val="72000"/>
            </a:pPr>
            <a:r>
              <a:rPr lang="en-US" b="1" smtClean="0"/>
              <a:t>1.Using </a:t>
            </a:r>
            <a:r>
              <a:rPr lang="en-US" b="1" dirty="0"/>
              <a:t>HDFS (</a:t>
            </a:r>
            <a:r>
              <a:rPr lang="en-US" b="1" dirty="0" err="1"/>
              <a:t>Hadoop</a:t>
            </a:r>
            <a:r>
              <a:rPr lang="en-US" b="1" dirty="0"/>
              <a:t> Distributed File System)'s URL</a:t>
            </a:r>
          </a:p>
          <a:p>
            <a:endParaRPr lang="en-US" dirty="0"/>
          </a:p>
        </p:txBody>
      </p:sp>
      <p:pic>
        <p:nvPicPr>
          <p:cNvPr id="1026" name="Picture 2" descr="C:\Users\Gaurav Kumar\Desktop\shiping01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6" y="2895600"/>
            <a:ext cx="84677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Image Processing Using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696200" cy="4876800"/>
          </a:xfrm>
        </p:spPr>
        <p:txBody>
          <a:bodyPr/>
          <a:lstStyle/>
          <a:p>
            <a:pPr algn="l">
              <a:buSzPct val="72000"/>
            </a:pPr>
            <a:r>
              <a:rPr lang="en-US" b="1" dirty="0" smtClean="0"/>
              <a:t>2. Using </a:t>
            </a:r>
            <a:r>
              <a:rPr lang="en-US" b="1" dirty="0" err="1"/>
              <a:t>Hadoop</a:t>
            </a:r>
            <a:r>
              <a:rPr lang="en-US" b="1" dirty="0"/>
              <a:t> </a:t>
            </a:r>
            <a:r>
              <a:rPr lang="en-US" b="1" dirty="0" smtClean="0"/>
              <a:t>Sequence File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endParaRPr lang="en-US" b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b="1" dirty="0" smtClean="0"/>
              <a:t>Sync </a:t>
            </a:r>
            <a:r>
              <a:rPr lang="en-US" b="1" dirty="0"/>
              <a:t>M</a:t>
            </a:r>
            <a:r>
              <a:rPr lang="en-US" b="1" dirty="0" smtClean="0"/>
              <a:t>arker </a:t>
            </a:r>
            <a:r>
              <a:rPr lang="en-US" dirty="0" smtClean="0"/>
              <a:t>:</a:t>
            </a:r>
            <a:r>
              <a:rPr lang="en-US" dirty="0"/>
              <a:t>T</a:t>
            </a:r>
            <a:r>
              <a:rPr lang="en-US" dirty="0" smtClean="0"/>
              <a:t>o ensure that </a:t>
            </a:r>
            <a:r>
              <a:rPr lang="en-US" dirty="0"/>
              <a:t>a record is </a:t>
            </a:r>
            <a:r>
              <a:rPr lang="en-US" dirty="0" smtClean="0"/>
              <a:t>read </a:t>
            </a:r>
            <a:r>
              <a:rPr lang="en-US" dirty="0"/>
              <a:t>in its entirety, even when the sequence file</a:t>
            </a:r>
          </a:p>
          <a:p>
            <a:r>
              <a:rPr lang="en-US" dirty="0"/>
              <a:t>is split in blocks across nodes in HDFS</a:t>
            </a:r>
            <a:endParaRPr lang="en-US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b="1" dirty="0" smtClean="0"/>
              <a:t>Advantage</a:t>
            </a:r>
            <a:r>
              <a:rPr lang="en-US" dirty="0" smtClean="0"/>
              <a:t> :Reduces the overhead of </a:t>
            </a:r>
            <a:r>
              <a:rPr lang="en-US" dirty="0"/>
              <a:t>launching and managing a </a:t>
            </a:r>
            <a:r>
              <a:rPr lang="en-US" dirty="0" smtClean="0"/>
              <a:t>large number </a:t>
            </a:r>
            <a:r>
              <a:rPr lang="en-US" dirty="0"/>
              <a:t>of map </a:t>
            </a:r>
            <a:r>
              <a:rPr lang="en-US" dirty="0" smtClean="0"/>
              <a:t>tasks</a:t>
            </a:r>
          </a:p>
          <a:p>
            <a:endParaRPr lang="en-US" dirty="0"/>
          </a:p>
        </p:txBody>
      </p:sp>
      <p:pic>
        <p:nvPicPr>
          <p:cNvPr id="2050" name="Picture 2" descr="C:\Users\Gaurav Kumar\Desktop\shiping0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14600"/>
            <a:ext cx="5848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2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Image Processing Using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6962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Gaurav Kumar\Desktop\shiping01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37" y="1471411"/>
            <a:ext cx="88392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Face </a:t>
            </a:r>
            <a:r>
              <a:rPr lang="en-US" dirty="0" err="1" smtClean="0"/>
              <a:t>Dtetection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66800"/>
            <a:ext cx="7848600" cy="5410200"/>
          </a:xfrm>
        </p:spPr>
        <p:txBody>
          <a:bodyPr>
            <a:normAutofit lnSpcReduction="10000"/>
          </a:bodyPr>
          <a:lstStyle/>
          <a:p>
            <a:pPr marL="457200" indent="-457200" algn="l">
              <a:buClr>
                <a:schemeClr val="tx1"/>
              </a:buClr>
              <a:buSzPct val="72000"/>
              <a:buFont typeface="Wingdings" pitchFamily="2" charset="2"/>
              <a:buChar char="Ø"/>
            </a:pPr>
            <a:r>
              <a:rPr lang="en-US" dirty="0" smtClean="0"/>
              <a:t>Library Used: </a:t>
            </a:r>
            <a:r>
              <a:rPr lang="en-US" dirty="0" err="1" smtClean="0"/>
              <a:t>Javacv</a:t>
            </a:r>
            <a:r>
              <a:rPr lang="en-US" dirty="0" smtClean="0"/>
              <a:t> (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Algorithm:</a:t>
            </a:r>
          </a:p>
          <a:p>
            <a:pPr algn="l"/>
            <a:r>
              <a:rPr lang="en-US" dirty="0" smtClean="0"/>
              <a:t>Step 1. Convert images you want to process to </a:t>
            </a:r>
            <a:r>
              <a:rPr lang="en-US" dirty="0" err="1" smtClean="0"/>
              <a:t>hadoop</a:t>
            </a:r>
            <a:r>
              <a:rPr lang="en-US" dirty="0" smtClean="0"/>
              <a:t> sequence file</a:t>
            </a:r>
          </a:p>
          <a:p>
            <a:pPr algn="l"/>
            <a:r>
              <a:rPr lang="en-US" dirty="0" smtClean="0"/>
              <a:t>Step 2.Read binary Image into Byte Array in map function </a:t>
            </a:r>
          </a:p>
          <a:p>
            <a:pPr algn="l"/>
            <a:r>
              <a:rPr lang="en-US" dirty="0" smtClean="0"/>
              <a:t>Step 3. Convert Image in Byte array to </a:t>
            </a:r>
            <a:r>
              <a:rPr lang="en-US" dirty="0" err="1" smtClean="0"/>
              <a:t>IplImage</a:t>
            </a:r>
            <a:r>
              <a:rPr lang="en-US" dirty="0" smtClean="0"/>
              <a:t>(Image Object in 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Step 4. Apply  your classifier (training data) on this image</a:t>
            </a:r>
          </a:p>
          <a:p>
            <a:pPr algn="l"/>
            <a:r>
              <a:rPr lang="en-US" dirty="0" smtClean="0"/>
              <a:t>Step 5. Draw rectangle on detected face</a:t>
            </a:r>
          </a:p>
          <a:p>
            <a:pPr algn="l"/>
            <a:r>
              <a:rPr lang="en-US" dirty="0" smtClean="0"/>
              <a:t>Step 6. Store image back to HDFS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Face </a:t>
            </a:r>
            <a:r>
              <a:rPr lang="en-US" dirty="0" err="1" smtClean="0"/>
              <a:t>Dtetection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66800"/>
            <a:ext cx="76962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Local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ile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1066800" y="2590800"/>
            <a:ext cx="1295400" cy="274320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To Be Processed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38600" y="2046668"/>
            <a:ext cx="3810000" cy="381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                      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HDFS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5105400" y="4724400"/>
            <a:ext cx="2057400" cy="990600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After face Detection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2362200"/>
            <a:ext cx="251460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Hadoop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Sequencial</a:t>
            </a:r>
            <a:r>
              <a:rPr lang="en-US" dirty="0" smtClean="0">
                <a:solidFill>
                  <a:srgbClr val="00B0F0"/>
                </a:solidFill>
              </a:rPr>
              <a:t> File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43600" y="3733800"/>
            <a:ext cx="0" cy="9906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5029200" y="3962400"/>
            <a:ext cx="1828800" cy="457200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Face Detector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62200" y="2743200"/>
            <a:ext cx="2438400" cy="4572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66800"/>
            <a:ext cx="76962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7155" y="1295400"/>
            <a:ext cx="678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/>
              <a:t>Bio-informatics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/>
              <a:t>Forensic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/>
              <a:t>Remote Sensing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/>
              <a:t>Astronomy(Space Study)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b="1" dirty="0" smtClean="0"/>
              <a:t>Social Media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68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92</TotalTime>
  <Words>234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Hadoop applications</vt:lpstr>
      <vt:lpstr>How HADOOP WORKS?</vt:lpstr>
      <vt:lpstr>Image Processing Using Hadoop</vt:lpstr>
      <vt:lpstr>Image Processing Using Hadoop</vt:lpstr>
      <vt:lpstr>Image Processing Using Hadoop</vt:lpstr>
      <vt:lpstr>Face Dtetection</vt:lpstr>
      <vt:lpstr>Face Dtetection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ApplicatioN</dc:title>
  <dc:creator>Gaurav Kumar</dc:creator>
  <cp:lastModifiedBy>Gaurav Kumar</cp:lastModifiedBy>
  <cp:revision>11</cp:revision>
  <dcterms:created xsi:type="dcterms:W3CDTF">2014-03-09T05:52:49Z</dcterms:created>
  <dcterms:modified xsi:type="dcterms:W3CDTF">2014-03-09T07:25:32Z</dcterms:modified>
</cp:coreProperties>
</file>