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Хлороводород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4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Хлороводород</a:t>
            </a:r>
            <a:r>
              <a:rPr lang="ru-RU" dirty="0" smtClean="0"/>
              <a:t> – это?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09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1837765"/>
            <a:ext cx="789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Хлороводород</a:t>
            </a:r>
            <a:r>
              <a:rPr lang="ru-RU" dirty="0"/>
              <a:t> - это бесцветный газ, обладающий резким запахом.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легко растворяется в воде, образуя соляную кислоту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Химическая формула хлористого водорода - </a:t>
            </a:r>
            <a:r>
              <a:rPr lang="ru-RU" dirty="0" err="1"/>
              <a:t>HCl</a:t>
            </a:r>
            <a:r>
              <a:rPr lang="ru-RU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4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Физические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10486"/>
            <a:ext cx="6825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нормальном состоянии </a:t>
            </a:r>
            <a:r>
              <a:rPr lang="ru-RU" sz="2400" dirty="0" err="1"/>
              <a:t>хлороводород</a:t>
            </a:r>
            <a:r>
              <a:rPr lang="ru-RU" sz="2400" dirty="0"/>
              <a:t> - это газ. </a:t>
            </a:r>
            <a:endParaRPr lang="ru-RU" sz="2400" dirty="0" smtClean="0"/>
          </a:p>
          <a:p>
            <a:r>
              <a:rPr lang="ru-RU" sz="2400" dirty="0" smtClean="0"/>
              <a:t>Он </a:t>
            </a:r>
            <a:r>
              <a:rPr lang="ru-RU" sz="2400" dirty="0"/>
              <a:t>несколько тяжелее воздуха, </a:t>
            </a:r>
            <a:endParaRPr lang="ru-RU" sz="2400" dirty="0" smtClean="0"/>
          </a:p>
          <a:p>
            <a:r>
              <a:rPr lang="ru-RU" sz="2400" dirty="0" smtClean="0"/>
              <a:t>а </a:t>
            </a:r>
            <a:r>
              <a:rPr lang="ru-RU" sz="2400" dirty="0"/>
              <a:t>также обладает гигроскопичностью, т. е. </a:t>
            </a:r>
            <a:endParaRPr lang="ru-RU" sz="2400" dirty="0" smtClean="0"/>
          </a:p>
          <a:p>
            <a:r>
              <a:rPr lang="ru-RU" sz="2400" dirty="0" smtClean="0"/>
              <a:t>притягивает </a:t>
            </a:r>
            <a:r>
              <a:rPr lang="ru-RU" sz="2400" dirty="0"/>
              <a:t>пары воды прямо из воздуха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образуя при этом густое облака пара.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2595" y="3377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0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соляной </a:t>
            </a:r>
            <a:r>
              <a:rPr lang="ru-RU" dirty="0" smtClean="0"/>
              <a:t>кислотой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70" y="685800"/>
            <a:ext cx="5269073" cy="46894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Раствор </a:t>
            </a:r>
            <a:r>
              <a:rPr lang="ru-RU" dirty="0" err="1"/>
              <a:t>HCl</a:t>
            </a:r>
            <a:r>
              <a:rPr lang="ru-RU" dirty="0"/>
              <a:t> в воде называют соляной кислотой. Она представляет собой бесцветную едкую жидкость. Иногда имеет желтоватый оттенок из-за примесей хлора или железа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06" y="-764059"/>
            <a:ext cx="10396902" cy="3194903"/>
          </a:xfrm>
        </p:spPr>
        <p:txBody>
          <a:bodyPr>
            <a:normAutofit/>
          </a:bodyPr>
          <a:lstStyle/>
          <a:p>
            <a:r>
              <a:rPr lang="ru-RU" dirty="0"/>
              <a:t>Химические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83606" y="1379608"/>
            <a:ext cx="10394729" cy="422212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Сам </a:t>
            </a:r>
            <a:r>
              <a:rPr lang="ru-RU" dirty="0" err="1"/>
              <a:t>хлороводород</a:t>
            </a:r>
            <a:r>
              <a:rPr lang="ru-RU" dirty="0"/>
              <a:t> обычно в реакции не вступает. Лишь только при высокой температуре (более 650 °С) он реагирует с сульфидами, карбидами, нитридами и </a:t>
            </a:r>
            <a:r>
              <a:rPr lang="ru-RU" dirty="0" smtClean="0"/>
              <a:t>боридами.</a:t>
            </a:r>
          </a:p>
          <a:p>
            <a:r>
              <a:rPr lang="ru-RU" dirty="0"/>
              <a:t>По своей формуле хлористый водород - это кислота, поэтому он обладает некоторыми свойствами кислот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Взаимодействие с металлами (которые стоят в электрохимическом ряду напряжений до водорода</a:t>
            </a:r>
            <a:r>
              <a:rPr lang="ru-RU" dirty="0" smtClean="0"/>
              <a:t>):</a:t>
            </a:r>
          </a:p>
          <a:p>
            <a:r>
              <a:rPr lang="ru-RU" dirty="0" smtClean="0"/>
              <a:t> F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ru-RU" dirty="0"/>
              <a:t>+ 2HCl = FeCl2 + H2 </a:t>
            </a:r>
            <a:endParaRPr lang="ru-RU" dirty="0" smtClean="0"/>
          </a:p>
          <a:p>
            <a:r>
              <a:rPr lang="ru-RU" dirty="0" smtClean="0"/>
              <a:t>Взаимодействие </a:t>
            </a:r>
            <a:r>
              <a:rPr lang="ru-RU" dirty="0"/>
              <a:t>с амфотерными и основными оксидами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err="1"/>
              <a:t>BaO</a:t>
            </a:r>
            <a:r>
              <a:rPr lang="ru-RU" dirty="0"/>
              <a:t> + 2HCl = BaCl2 + </a:t>
            </a:r>
            <a:r>
              <a:rPr lang="ru-RU" dirty="0" smtClean="0"/>
              <a:t>H2O</a:t>
            </a:r>
          </a:p>
          <a:p>
            <a:r>
              <a:rPr lang="ru-RU" dirty="0" smtClean="0"/>
              <a:t> </a:t>
            </a:r>
            <a:r>
              <a:rPr lang="ru-RU" dirty="0"/>
              <a:t>Взаимодействие со щелочами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err="1"/>
              <a:t>NaOH</a:t>
            </a:r>
            <a:r>
              <a:rPr lang="ru-RU" dirty="0"/>
              <a:t> + </a:t>
            </a:r>
            <a:r>
              <a:rPr lang="ru-RU" dirty="0" err="1"/>
              <a:t>HCl</a:t>
            </a:r>
            <a:r>
              <a:rPr lang="ru-RU" dirty="0"/>
              <a:t> = </a:t>
            </a:r>
            <a:r>
              <a:rPr lang="ru-RU" dirty="0" err="1"/>
              <a:t>NaCl</a:t>
            </a:r>
            <a:r>
              <a:rPr lang="ru-RU" dirty="0"/>
              <a:t> + </a:t>
            </a:r>
            <a:r>
              <a:rPr lang="ru-RU" dirty="0" smtClean="0"/>
              <a:t>H2O</a:t>
            </a:r>
          </a:p>
          <a:p>
            <a:r>
              <a:rPr lang="ru-RU" dirty="0" smtClean="0"/>
              <a:t> </a:t>
            </a:r>
            <a:r>
              <a:rPr lang="ru-RU" dirty="0"/>
              <a:t>Взаимодействие с некоторыми солями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Na2CO3 + 2HCl = 2NaCl + H2O + CO2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взаимодействии с аммиаком образуется соль хлорида аммония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NH3 + </a:t>
            </a:r>
            <a:r>
              <a:rPr lang="ru-RU" dirty="0" err="1"/>
              <a:t>HCl</a:t>
            </a:r>
            <a:r>
              <a:rPr lang="ru-RU" dirty="0"/>
              <a:t> = </a:t>
            </a:r>
            <a:r>
              <a:rPr lang="ru-RU" dirty="0" smtClean="0"/>
              <a:t>NH4Cl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9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770701"/>
            <a:ext cx="6034087" cy="451967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 </a:t>
            </a:r>
            <a:r>
              <a:rPr lang="ru-RU" dirty="0" err="1"/>
              <a:t>хлороводород</a:t>
            </a:r>
            <a:r>
              <a:rPr lang="ru-RU" dirty="0"/>
              <a:t> на практике применения не находит, так как очень быстро впитывает воду из воздуха. Почти весь произведенный хлористый водород идет на производство соляной кислоты.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3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243</TotalTime>
  <Words>263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Impact</vt:lpstr>
      <vt:lpstr>Главное мероприятие</vt:lpstr>
      <vt:lpstr>Хлороводород</vt:lpstr>
      <vt:lpstr>Хлороводород – это?</vt:lpstr>
      <vt:lpstr>Что это?</vt:lpstr>
      <vt:lpstr>Физические свойства</vt:lpstr>
      <vt:lpstr>соляной кислотой</vt:lpstr>
      <vt:lpstr>Химические свойства</vt:lpstr>
      <vt:lpstr>Применение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Хлороводород</dc:title>
  <dc:creator>Учетная запись Майкрософт</dc:creator>
  <cp:lastModifiedBy>Учетная запись Майкрософт</cp:lastModifiedBy>
  <cp:revision>7</cp:revision>
  <dcterms:created xsi:type="dcterms:W3CDTF">2023-11-16T15:26:25Z</dcterms:created>
  <dcterms:modified xsi:type="dcterms:W3CDTF">2023-11-16T19:29:58Z</dcterms:modified>
</cp:coreProperties>
</file>