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Холод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24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достигнуть абсолютного нуля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1697425"/>
            <a:ext cx="4126861" cy="3563485"/>
          </a:xfrm>
        </p:spPr>
        <p:txBody>
          <a:bodyPr>
            <a:normAutofit fontScale="92500"/>
          </a:bodyPr>
          <a:lstStyle/>
          <a:p>
            <a:pPr fontAlgn="base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Достигнут абсолютный ноль никогда не был — ни в природе, ни в лаборатории. Однако ученые подбирались к нему очень близко. Не исключено, что дойти до абсолютного ноля можно, но, даже дойдя, мы не сможем это узнать, потому что не существует термометра, который способен его измерить.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69" y="685800"/>
            <a:ext cx="4689475" cy="4689475"/>
          </a:xfrm>
        </p:spPr>
      </p:pic>
    </p:spTree>
    <p:extLst>
      <p:ext uri="{BB962C8B-B14F-4D97-AF65-F5344CB8AC3E}">
        <p14:creationId xmlns:p14="http://schemas.microsoft.com/office/powerpoint/2010/main" val="208306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685801"/>
            <a:ext cx="4126861" cy="457511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лабораториях используются в качестве охладителей многие жидкие газы, однако и они теплее абсолютного ноля. Можно охладить азот до жидкого состояния — этот газ переходит в него при 77 градусах Кельвина (-196 Цельсия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fontAlgn="base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Еще холоднее жидкий гелий — всего 4 градуса Кельвина, однако и эта температура изрядно выше абсолютного ноля. А вот при смешивании двух типов гелия — гелия-3 и гелия-4 — достигается температура в несколько тысячных градуса Кельвина.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69" y="685800"/>
            <a:ext cx="4689475" cy="4689475"/>
          </a:xfrm>
        </p:spPr>
      </p:pic>
    </p:spTree>
    <p:extLst>
      <p:ext uri="{BB962C8B-B14F-4D97-AF65-F5344CB8AC3E}">
        <p14:creationId xmlns:p14="http://schemas.microsoft.com/office/powerpoint/2010/main" val="332195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Промышленное охлаждение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1697425"/>
            <a:ext cx="4126861" cy="3563485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достижения температур еще более низких физикам приходится использовать изощренные методы. В 1994-м ученые Американского национального института стандартов и технологии (NIST), находящегося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Боулдере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штат Колорадо, с помощью лазера охладили атомы цезия до 700 миллиардных градуса Кельвина. Девять лет спустя ученым Массачусетского технологического института удалось пойти дальше, достигнув 0,5 миллиардных градуса Кельвина.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1010924"/>
            <a:ext cx="6034087" cy="4039227"/>
          </a:xfrm>
        </p:spPr>
      </p:pic>
    </p:spTree>
    <p:extLst>
      <p:ext uri="{BB962C8B-B14F-4D97-AF65-F5344CB8AC3E}">
        <p14:creationId xmlns:p14="http://schemas.microsoft.com/office/powerpoint/2010/main" val="251272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093" y="158579"/>
            <a:ext cx="10396882" cy="1151965"/>
          </a:xfrm>
        </p:spPr>
        <p:txBody>
          <a:bodyPr/>
          <a:lstStyle/>
          <a:p>
            <a:r>
              <a:rPr lang="ru-RU" dirty="0" err="1" smtClean="0"/>
              <a:t>Интересныей</a:t>
            </a:r>
            <a:r>
              <a:rPr lang="ru-RU" dirty="0" smtClean="0"/>
              <a:t> факт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8093" y="1433382"/>
            <a:ext cx="9226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таким прозвищем вошел в историю 1816 год, в котором в Западной Европе и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Северной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Америке была необычайно холодная погода. Так, например, 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США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летние месяцы сопровождались заморозками, а в Швейцарии каждый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выпадал снег. ПО сей день этот год остается самым холодным с самого начала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документирования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 США его также прозвали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Eighteen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frozen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/>
          <a:lstStyle/>
          <a:p>
            <a:r>
              <a:rPr lang="ru-RU" dirty="0" smtClean="0"/>
              <a:t>Что такое холод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800165"/>
            <a:ext cx="6034087" cy="446074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1697425"/>
            <a:ext cx="4126861" cy="2665533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Холод – это отсутствие тепла.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Следовательно, холод определяется как отсутствие химической реакции, которая производит энергию (также известную как экзотермическая) и выделяет тепло.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4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1697425"/>
            <a:ext cx="4126861" cy="2665533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одних странах холод проявляется, когда температура падает или опускается ниже 18 градусов по Цельсию, в то время как в других частях мира такие температуры холодом не считаются.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984542"/>
            <a:ext cx="6034087" cy="4091990"/>
          </a:xfrm>
        </p:spPr>
      </p:pic>
    </p:spTree>
    <p:extLst>
      <p:ext uri="{BB962C8B-B14F-4D97-AF65-F5344CB8AC3E}">
        <p14:creationId xmlns:p14="http://schemas.microsoft.com/office/powerpoint/2010/main" val="16428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Холод для человека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1697425"/>
            <a:ext cx="4126861" cy="3563485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Холод – это не только низкая температура, но он связан с индивидуальным восприятием и поэтому субъективен. Для людей восприятие температуры в основном основано на теплопередающей способности, которой объект обладает для индивидуума, то есть для двух объектов с одинаковой температурой человек будет воспринимать объект как более горячий или холодный.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1102458"/>
            <a:ext cx="6034087" cy="3856158"/>
          </a:xfrm>
        </p:spPr>
      </p:pic>
    </p:spTree>
    <p:extLst>
      <p:ext uri="{BB962C8B-B14F-4D97-AF65-F5344CB8AC3E}">
        <p14:creationId xmlns:p14="http://schemas.microsoft.com/office/powerpoint/2010/main" val="191285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>
            <a:normAutofit/>
          </a:bodyPr>
          <a:lstStyle/>
          <a:p>
            <a:r>
              <a:rPr lang="ru-RU" dirty="0" smtClean="0"/>
              <a:t>Холод на земле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1697425"/>
            <a:ext cx="4126861" cy="356348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Самыми холодными регионами Земли являются полюса, потому что туда попадает меньше солнечного света. На Русской Восточной Базе в Антарктиде, 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самая низкая температура, зарегистрированная на Земле, была -94,4 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767755"/>
            <a:ext cx="6034087" cy="4525565"/>
          </a:xfrm>
        </p:spPr>
      </p:pic>
    </p:spTree>
    <p:extLst>
      <p:ext uri="{BB962C8B-B14F-4D97-AF65-F5344CB8AC3E}">
        <p14:creationId xmlns:p14="http://schemas.microsoft.com/office/powerpoint/2010/main" val="389964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>
            <a:normAutofit/>
          </a:bodyPr>
          <a:lstStyle/>
          <a:p>
            <a:r>
              <a:rPr lang="ru-RU" dirty="0" smtClean="0"/>
              <a:t>Холод в природе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1697425"/>
            <a:ext cx="4126861" cy="356348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планетах, расположенных дальше от Солнца, температура намного ниже, чем на Земле. На Нептуне, например, температура может достигать 55 Кельвинов или около -218 °C.</a:t>
            </a:r>
          </a:p>
          <a:p>
            <a:pPr fontAlgn="base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Туманность Бумеранг — самое холодное известное место во Вселенной с предполагаемой температурой 1 Кельвин, что примерно эквивалентно -272 градусам Цельсия.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6" y="685800"/>
            <a:ext cx="5053941" cy="4689475"/>
          </a:xfrm>
        </p:spPr>
      </p:pic>
    </p:spTree>
    <p:extLst>
      <p:ext uri="{BB962C8B-B14F-4D97-AF65-F5344CB8AC3E}">
        <p14:creationId xmlns:p14="http://schemas.microsoft.com/office/powerpoint/2010/main" val="154926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абсолютный ноль?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31" y="2063750"/>
            <a:ext cx="4967287" cy="3311525"/>
          </a:xfrm>
        </p:spPr>
      </p:pic>
    </p:spTree>
    <p:extLst>
      <p:ext uri="{BB962C8B-B14F-4D97-AF65-F5344CB8AC3E}">
        <p14:creationId xmlns:p14="http://schemas.microsoft.com/office/powerpoint/2010/main" val="27205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854676"/>
          </a:xfrm>
        </p:spPr>
        <p:txBody>
          <a:bodyPr>
            <a:normAutofit/>
          </a:bodyPr>
          <a:lstStyle/>
          <a:p>
            <a:r>
              <a:rPr lang="ru-RU" dirty="0" smtClean="0"/>
              <a:t>Абсолютный ноль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642" y="1697425"/>
            <a:ext cx="4126861" cy="3563485"/>
          </a:xfrm>
        </p:spPr>
        <p:txBody>
          <a:bodyPr>
            <a:normAutofit/>
          </a:bodyPr>
          <a:lstStyle/>
          <a:p>
            <a:pPr fontAlgn="base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Абсолютный ноль — это воображаемая температура, при достижении которой вещество охлаждается настолько, что атомы его перестают совершать движение.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1333451"/>
            <a:ext cx="6034087" cy="3394173"/>
          </a:xfrm>
        </p:spPr>
      </p:pic>
    </p:spTree>
    <p:extLst>
      <p:ext uri="{BB962C8B-B14F-4D97-AF65-F5344CB8AC3E}">
        <p14:creationId xmlns:p14="http://schemas.microsoft.com/office/powerpoint/2010/main" val="354885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достигнуть абсолютного нуля?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71" y="1837765"/>
            <a:ext cx="6195211" cy="3486182"/>
          </a:xfrm>
        </p:spPr>
      </p:pic>
    </p:spTree>
    <p:extLst>
      <p:ext uri="{BB962C8B-B14F-4D97-AF65-F5344CB8AC3E}">
        <p14:creationId xmlns:p14="http://schemas.microsoft.com/office/powerpoint/2010/main" val="2332894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38</TotalTime>
  <Words>483</Words>
  <Application>Microsoft Office PowerPoint</Application>
  <PresentationFormat>Широкоэкранный</PresentationFormat>
  <Paragraphs>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Impact</vt:lpstr>
      <vt:lpstr>Главное мероприятие</vt:lpstr>
      <vt:lpstr>Холод</vt:lpstr>
      <vt:lpstr>Что такое холод</vt:lpstr>
      <vt:lpstr> </vt:lpstr>
      <vt:lpstr>Холод для человека</vt:lpstr>
      <vt:lpstr>Холод на земле</vt:lpstr>
      <vt:lpstr>Холод в природе</vt:lpstr>
      <vt:lpstr>Что такое абсолютный ноль?</vt:lpstr>
      <vt:lpstr>Абсолютный ноль</vt:lpstr>
      <vt:lpstr>Как достигнуть абсолютного нуля?</vt:lpstr>
      <vt:lpstr>Как достигнуть абсолютного нуля</vt:lpstr>
      <vt:lpstr> </vt:lpstr>
      <vt:lpstr>Промышленное охлаждение</vt:lpstr>
      <vt:lpstr>Интересныей факт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Холод</dc:title>
  <dc:creator>Учетная запись Майкрософт</dc:creator>
  <cp:lastModifiedBy>Учетная запись Майкрософт</cp:lastModifiedBy>
  <cp:revision>4</cp:revision>
  <dcterms:created xsi:type="dcterms:W3CDTF">2023-12-05T16:20:46Z</dcterms:created>
  <dcterms:modified xsi:type="dcterms:W3CDTF">2023-12-05T16:59:46Z</dcterms:modified>
</cp:coreProperties>
</file>