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4"/>
  </p:notesMasterIdLst>
  <p:sldIdLst>
    <p:sldId id="256" r:id="rId2"/>
    <p:sldId id="259" r:id="rId3"/>
    <p:sldId id="258" r:id="rId4"/>
    <p:sldId id="260" r:id="rId5"/>
    <p:sldId id="261" r:id="rId6"/>
    <p:sldId id="263" r:id="rId7"/>
    <p:sldId id="265" r:id="rId8"/>
    <p:sldId id="268" r:id="rId9"/>
    <p:sldId id="264" r:id="rId10"/>
    <p:sldId id="273" r:id="rId11"/>
    <p:sldId id="281" r:id="rId12"/>
    <p:sldId id="28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90323C-C1B4-44F8-9EE7-4FB750FC6272}">
  <a:tblStyle styleId="{6A90323C-C1B4-44F8-9EE7-4FB750FC62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7a20b6a15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7a20b6a15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7a20b6a15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7a20b6a15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ce76adcaf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ce76adcaf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9536842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9536842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ce76adcaf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ce76adcaf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a953684262_0_15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a953684262_0_15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7a20b6a15a_0_24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7a20b6a15a_0_24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ce10882cf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ce10882cf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9" y="0"/>
            <a:ext cx="9144000" cy="5143520"/>
            <a:chOff x="259" y="0"/>
            <a:chExt cx="9144000" cy="5143520"/>
          </a:xfrm>
        </p:grpSpPr>
        <p:grpSp>
          <p:nvGrpSpPr>
            <p:cNvPr id="10" name="Google Shape;10;p2"/>
            <p:cNvGrpSpPr/>
            <p:nvPr/>
          </p:nvGrpSpPr>
          <p:grpSpPr>
            <a:xfrm>
              <a:off x="259" y="0"/>
              <a:ext cx="9144000" cy="5143520"/>
              <a:chOff x="259" y="0"/>
              <a:chExt cx="9144000" cy="5143520"/>
            </a:xfrm>
          </p:grpSpPr>
          <p:sp>
            <p:nvSpPr>
              <p:cNvPr id="11" name="Google Shape;11;p2"/>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996500" y="750938"/>
              <a:ext cx="7151511" cy="3641629"/>
              <a:chOff x="996500" y="750938"/>
              <a:chExt cx="7151511" cy="3641629"/>
            </a:xfrm>
          </p:grpSpPr>
          <p:sp>
            <p:nvSpPr>
              <p:cNvPr id="14" name="Google Shape;14;p2"/>
              <p:cNvSpPr/>
              <p:nvPr/>
            </p:nvSpPr>
            <p:spPr>
              <a:xfrm>
                <a:off x="996500" y="750938"/>
                <a:ext cx="7151511" cy="3641629"/>
              </a:xfrm>
              <a:custGeom>
                <a:avLst/>
                <a:gdLst/>
                <a:ahLst/>
                <a:cxnLst/>
                <a:rect l="l" t="t" r="r" b="b"/>
                <a:pathLst>
                  <a:path w="233958" h="119134" extrusionOk="0">
                    <a:moveTo>
                      <a:pt x="16550" y="0"/>
                    </a:moveTo>
                    <a:cubicBezTo>
                      <a:pt x="7382" y="0"/>
                      <a:pt x="0" y="7382"/>
                      <a:pt x="0" y="16550"/>
                    </a:cubicBezTo>
                    <a:lnTo>
                      <a:pt x="0" y="102584"/>
                    </a:lnTo>
                    <a:cubicBezTo>
                      <a:pt x="0" y="111752"/>
                      <a:pt x="7382" y="119134"/>
                      <a:pt x="16550" y="119134"/>
                    </a:cubicBezTo>
                    <a:lnTo>
                      <a:pt x="217408" y="119134"/>
                    </a:lnTo>
                    <a:cubicBezTo>
                      <a:pt x="226576" y="119134"/>
                      <a:pt x="233958" y="111752"/>
                      <a:pt x="233958" y="102584"/>
                    </a:cubicBezTo>
                    <a:lnTo>
                      <a:pt x="233958" y="16550"/>
                    </a:lnTo>
                    <a:cubicBezTo>
                      <a:pt x="233958" y="7382"/>
                      <a:pt x="226576" y="0"/>
                      <a:pt x="217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06758" y="845911"/>
                <a:ext cx="6930997" cy="3452049"/>
              </a:xfrm>
              <a:custGeom>
                <a:avLst/>
                <a:gdLst/>
                <a:ahLst/>
                <a:cxnLst/>
                <a:rect l="l" t="t" r="r" b="b"/>
                <a:pathLst>
                  <a:path w="226744" h="112932" extrusionOk="0">
                    <a:moveTo>
                      <a:pt x="13371" y="1"/>
                    </a:moveTo>
                    <a:lnTo>
                      <a:pt x="13383" y="894"/>
                    </a:lnTo>
                    <a:lnTo>
                      <a:pt x="17086" y="894"/>
                    </a:lnTo>
                    <a:lnTo>
                      <a:pt x="17086" y="1"/>
                    </a:lnTo>
                    <a:close/>
                    <a:moveTo>
                      <a:pt x="20801" y="1"/>
                    </a:moveTo>
                    <a:lnTo>
                      <a:pt x="20801" y="894"/>
                    </a:lnTo>
                    <a:lnTo>
                      <a:pt x="24516" y="894"/>
                    </a:lnTo>
                    <a:lnTo>
                      <a:pt x="24528" y="1"/>
                    </a:lnTo>
                    <a:close/>
                    <a:moveTo>
                      <a:pt x="28219" y="1"/>
                    </a:moveTo>
                    <a:lnTo>
                      <a:pt x="28219" y="894"/>
                    </a:lnTo>
                    <a:lnTo>
                      <a:pt x="31945" y="894"/>
                    </a:lnTo>
                    <a:lnTo>
                      <a:pt x="31945" y="1"/>
                    </a:lnTo>
                    <a:close/>
                    <a:moveTo>
                      <a:pt x="35660" y="1"/>
                    </a:moveTo>
                    <a:lnTo>
                      <a:pt x="35660" y="894"/>
                    </a:lnTo>
                    <a:lnTo>
                      <a:pt x="39363" y="894"/>
                    </a:lnTo>
                    <a:lnTo>
                      <a:pt x="39363" y="1"/>
                    </a:lnTo>
                    <a:close/>
                    <a:moveTo>
                      <a:pt x="43078" y="1"/>
                    </a:moveTo>
                    <a:lnTo>
                      <a:pt x="43078" y="894"/>
                    </a:lnTo>
                    <a:lnTo>
                      <a:pt x="46792" y="894"/>
                    </a:lnTo>
                    <a:lnTo>
                      <a:pt x="46792" y="1"/>
                    </a:lnTo>
                    <a:close/>
                    <a:moveTo>
                      <a:pt x="50507" y="1"/>
                    </a:moveTo>
                    <a:lnTo>
                      <a:pt x="50507" y="894"/>
                    </a:lnTo>
                    <a:lnTo>
                      <a:pt x="54222" y="894"/>
                    </a:lnTo>
                    <a:lnTo>
                      <a:pt x="54222" y="1"/>
                    </a:lnTo>
                    <a:close/>
                    <a:moveTo>
                      <a:pt x="57925" y="1"/>
                    </a:moveTo>
                    <a:lnTo>
                      <a:pt x="57925" y="894"/>
                    </a:lnTo>
                    <a:lnTo>
                      <a:pt x="61651" y="894"/>
                    </a:lnTo>
                    <a:lnTo>
                      <a:pt x="61651" y="1"/>
                    </a:lnTo>
                    <a:close/>
                    <a:moveTo>
                      <a:pt x="65354" y="1"/>
                    </a:moveTo>
                    <a:lnTo>
                      <a:pt x="65354" y="894"/>
                    </a:lnTo>
                    <a:lnTo>
                      <a:pt x="69069" y="894"/>
                    </a:lnTo>
                    <a:lnTo>
                      <a:pt x="69069" y="1"/>
                    </a:lnTo>
                    <a:close/>
                    <a:moveTo>
                      <a:pt x="72784" y="1"/>
                    </a:moveTo>
                    <a:lnTo>
                      <a:pt x="72784" y="894"/>
                    </a:lnTo>
                    <a:lnTo>
                      <a:pt x="76498" y="894"/>
                    </a:lnTo>
                    <a:lnTo>
                      <a:pt x="76498" y="1"/>
                    </a:lnTo>
                    <a:close/>
                    <a:moveTo>
                      <a:pt x="80213" y="1"/>
                    </a:moveTo>
                    <a:lnTo>
                      <a:pt x="80213" y="894"/>
                    </a:lnTo>
                    <a:lnTo>
                      <a:pt x="83928" y="894"/>
                    </a:lnTo>
                    <a:lnTo>
                      <a:pt x="83928" y="1"/>
                    </a:lnTo>
                    <a:close/>
                    <a:moveTo>
                      <a:pt x="87643" y="1"/>
                    </a:moveTo>
                    <a:lnTo>
                      <a:pt x="87643" y="894"/>
                    </a:lnTo>
                    <a:lnTo>
                      <a:pt x="91357" y="894"/>
                    </a:lnTo>
                    <a:lnTo>
                      <a:pt x="91357" y="1"/>
                    </a:lnTo>
                    <a:close/>
                    <a:moveTo>
                      <a:pt x="95072" y="1"/>
                    </a:moveTo>
                    <a:lnTo>
                      <a:pt x="95072" y="894"/>
                    </a:lnTo>
                    <a:lnTo>
                      <a:pt x="98775" y="894"/>
                    </a:lnTo>
                    <a:lnTo>
                      <a:pt x="98787" y="1"/>
                    </a:lnTo>
                    <a:close/>
                    <a:moveTo>
                      <a:pt x="102490" y="1"/>
                    </a:moveTo>
                    <a:lnTo>
                      <a:pt x="102490" y="894"/>
                    </a:lnTo>
                    <a:lnTo>
                      <a:pt x="106204" y="894"/>
                    </a:lnTo>
                    <a:lnTo>
                      <a:pt x="106204" y="1"/>
                    </a:lnTo>
                    <a:close/>
                    <a:moveTo>
                      <a:pt x="109907" y="1"/>
                    </a:moveTo>
                    <a:lnTo>
                      <a:pt x="109907" y="894"/>
                    </a:lnTo>
                    <a:lnTo>
                      <a:pt x="113634" y="894"/>
                    </a:lnTo>
                    <a:lnTo>
                      <a:pt x="113634" y="1"/>
                    </a:lnTo>
                    <a:close/>
                    <a:moveTo>
                      <a:pt x="117349" y="1"/>
                    </a:moveTo>
                    <a:lnTo>
                      <a:pt x="117349" y="894"/>
                    </a:lnTo>
                    <a:lnTo>
                      <a:pt x="121063" y="894"/>
                    </a:lnTo>
                    <a:lnTo>
                      <a:pt x="121063" y="1"/>
                    </a:lnTo>
                    <a:close/>
                    <a:moveTo>
                      <a:pt x="124766" y="1"/>
                    </a:moveTo>
                    <a:lnTo>
                      <a:pt x="124766" y="894"/>
                    </a:lnTo>
                    <a:lnTo>
                      <a:pt x="128481" y="894"/>
                    </a:lnTo>
                    <a:lnTo>
                      <a:pt x="128481" y="1"/>
                    </a:lnTo>
                    <a:close/>
                    <a:moveTo>
                      <a:pt x="132196" y="1"/>
                    </a:moveTo>
                    <a:lnTo>
                      <a:pt x="132196" y="894"/>
                    </a:lnTo>
                    <a:lnTo>
                      <a:pt x="135911" y="894"/>
                    </a:lnTo>
                    <a:lnTo>
                      <a:pt x="135911" y="1"/>
                    </a:lnTo>
                    <a:close/>
                    <a:moveTo>
                      <a:pt x="139625" y="1"/>
                    </a:moveTo>
                    <a:lnTo>
                      <a:pt x="139625" y="894"/>
                    </a:lnTo>
                    <a:lnTo>
                      <a:pt x="143340" y="894"/>
                    </a:lnTo>
                    <a:lnTo>
                      <a:pt x="143340" y="1"/>
                    </a:lnTo>
                    <a:close/>
                    <a:moveTo>
                      <a:pt x="147043" y="1"/>
                    </a:moveTo>
                    <a:lnTo>
                      <a:pt x="147043" y="894"/>
                    </a:lnTo>
                    <a:lnTo>
                      <a:pt x="150770" y="894"/>
                    </a:lnTo>
                    <a:lnTo>
                      <a:pt x="150770" y="1"/>
                    </a:lnTo>
                    <a:close/>
                    <a:moveTo>
                      <a:pt x="154472" y="1"/>
                    </a:moveTo>
                    <a:lnTo>
                      <a:pt x="154472" y="894"/>
                    </a:lnTo>
                    <a:lnTo>
                      <a:pt x="158199" y="894"/>
                    </a:lnTo>
                    <a:lnTo>
                      <a:pt x="158199" y="1"/>
                    </a:lnTo>
                    <a:close/>
                    <a:moveTo>
                      <a:pt x="161902" y="1"/>
                    </a:moveTo>
                    <a:lnTo>
                      <a:pt x="161902" y="894"/>
                    </a:lnTo>
                    <a:lnTo>
                      <a:pt x="165617" y="894"/>
                    </a:lnTo>
                    <a:lnTo>
                      <a:pt x="165617" y="1"/>
                    </a:lnTo>
                    <a:close/>
                    <a:moveTo>
                      <a:pt x="169331" y="1"/>
                    </a:moveTo>
                    <a:lnTo>
                      <a:pt x="169331" y="894"/>
                    </a:lnTo>
                    <a:lnTo>
                      <a:pt x="173046" y="894"/>
                    </a:lnTo>
                    <a:lnTo>
                      <a:pt x="173046" y="1"/>
                    </a:lnTo>
                    <a:close/>
                    <a:moveTo>
                      <a:pt x="176761" y="1"/>
                    </a:moveTo>
                    <a:lnTo>
                      <a:pt x="176761" y="894"/>
                    </a:lnTo>
                    <a:lnTo>
                      <a:pt x="180476" y="894"/>
                    </a:lnTo>
                    <a:lnTo>
                      <a:pt x="180476" y="1"/>
                    </a:lnTo>
                    <a:close/>
                    <a:moveTo>
                      <a:pt x="184178" y="1"/>
                    </a:moveTo>
                    <a:lnTo>
                      <a:pt x="184178" y="894"/>
                    </a:lnTo>
                    <a:lnTo>
                      <a:pt x="187905" y="894"/>
                    </a:lnTo>
                    <a:lnTo>
                      <a:pt x="187905" y="1"/>
                    </a:lnTo>
                    <a:close/>
                    <a:moveTo>
                      <a:pt x="191608" y="1"/>
                    </a:moveTo>
                    <a:lnTo>
                      <a:pt x="191608" y="894"/>
                    </a:lnTo>
                    <a:lnTo>
                      <a:pt x="195323" y="894"/>
                    </a:lnTo>
                    <a:lnTo>
                      <a:pt x="195323" y="1"/>
                    </a:lnTo>
                    <a:close/>
                    <a:moveTo>
                      <a:pt x="199037" y="1"/>
                    </a:moveTo>
                    <a:lnTo>
                      <a:pt x="199037" y="894"/>
                    </a:lnTo>
                    <a:lnTo>
                      <a:pt x="202752" y="894"/>
                    </a:lnTo>
                    <a:lnTo>
                      <a:pt x="202752" y="1"/>
                    </a:lnTo>
                    <a:close/>
                    <a:moveTo>
                      <a:pt x="206455" y="1"/>
                    </a:moveTo>
                    <a:lnTo>
                      <a:pt x="206455" y="894"/>
                    </a:lnTo>
                    <a:lnTo>
                      <a:pt x="210182" y="894"/>
                    </a:lnTo>
                    <a:lnTo>
                      <a:pt x="210182" y="1"/>
                    </a:lnTo>
                    <a:close/>
                    <a:moveTo>
                      <a:pt x="213908" y="13"/>
                    </a:moveTo>
                    <a:lnTo>
                      <a:pt x="213873" y="906"/>
                    </a:lnTo>
                    <a:cubicBezTo>
                      <a:pt x="215075" y="953"/>
                      <a:pt x="216254" y="1168"/>
                      <a:pt x="217385" y="1560"/>
                    </a:cubicBezTo>
                    <a:lnTo>
                      <a:pt x="217671" y="703"/>
                    </a:lnTo>
                    <a:cubicBezTo>
                      <a:pt x="216456" y="298"/>
                      <a:pt x="215194" y="60"/>
                      <a:pt x="213908" y="13"/>
                    </a:cubicBezTo>
                    <a:close/>
                    <a:moveTo>
                      <a:pt x="9585" y="548"/>
                    </a:moveTo>
                    <a:cubicBezTo>
                      <a:pt x="8359" y="906"/>
                      <a:pt x="7180" y="1453"/>
                      <a:pt x="6109" y="2156"/>
                    </a:cubicBezTo>
                    <a:lnTo>
                      <a:pt x="6597" y="2894"/>
                    </a:lnTo>
                    <a:cubicBezTo>
                      <a:pt x="7597" y="2239"/>
                      <a:pt x="8692" y="1739"/>
                      <a:pt x="9835" y="1406"/>
                    </a:cubicBezTo>
                    <a:lnTo>
                      <a:pt x="9585" y="548"/>
                    </a:lnTo>
                    <a:close/>
                    <a:moveTo>
                      <a:pt x="221088" y="2453"/>
                    </a:moveTo>
                    <a:lnTo>
                      <a:pt x="220564" y="3180"/>
                    </a:lnTo>
                    <a:cubicBezTo>
                      <a:pt x="221540" y="3870"/>
                      <a:pt x="222421" y="4704"/>
                      <a:pt x="223160" y="5644"/>
                    </a:cubicBezTo>
                    <a:lnTo>
                      <a:pt x="223862" y="5085"/>
                    </a:lnTo>
                    <a:cubicBezTo>
                      <a:pt x="223064" y="4085"/>
                      <a:pt x="222136" y="3192"/>
                      <a:pt x="221088" y="2453"/>
                    </a:cubicBezTo>
                    <a:close/>
                    <a:moveTo>
                      <a:pt x="3227" y="4668"/>
                    </a:moveTo>
                    <a:cubicBezTo>
                      <a:pt x="2394" y="5644"/>
                      <a:pt x="1703" y="6728"/>
                      <a:pt x="1179" y="7895"/>
                    </a:cubicBezTo>
                    <a:lnTo>
                      <a:pt x="1989" y="8264"/>
                    </a:lnTo>
                    <a:cubicBezTo>
                      <a:pt x="2477" y="7168"/>
                      <a:pt x="3132" y="6156"/>
                      <a:pt x="3906" y="5251"/>
                    </a:cubicBezTo>
                    <a:lnTo>
                      <a:pt x="3227" y="4668"/>
                    </a:lnTo>
                    <a:close/>
                    <a:moveTo>
                      <a:pt x="225779" y="8395"/>
                    </a:moveTo>
                    <a:lnTo>
                      <a:pt x="224945" y="8728"/>
                    </a:lnTo>
                    <a:cubicBezTo>
                      <a:pt x="225398" y="9835"/>
                      <a:pt x="225684" y="11002"/>
                      <a:pt x="225791" y="12205"/>
                    </a:cubicBezTo>
                    <a:lnTo>
                      <a:pt x="226672" y="12121"/>
                    </a:lnTo>
                    <a:cubicBezTo>
                      <a:pt x="226553" y="10835"/>
                      <a:pt x="226255" y="9585"/>
                      <a:pt x="225779" y="8395"/>
                    </a:cubicBezTo>
                    <a:close/>
                    <a:moveTo>
                      <a:pt x="132" y="11574"/>
                    </a:moveTo>
                    <a:cubicBezTo>
                      <a:pt x="48" y="12169"/>
                      <a:pt x="1" y="12776"/>
                      <a:pt x="1" y="13383"/>
                    </a:cubicBezTo>
                    <a:lnTo>
                      <a:pt x="1" y="15348"/>
                    </a:lnTo>
                    <a:lnTo>
                      <a:pt x="894" y="15348"/>
                    </a:lnTo>
                    <a:lnTo>
                      <a:pt x="894" y="13383"/>
                    </a:lnTo>
                    <a:cubicBezTo>
                      <a:pt x="894" y="12812"/>
                      <a:pt x="941" y="12252"/>
                      <a:pt x="1013" y="11693"/>
                    </a:cubicBezTo>
                    <a:lnTo>
                      <a:pt x="132" y="11574"/>
                    </a:lnTo>
                    <a:close/>
                    <a:moveTo>
                      <a:pt x="225850" y="15872"/>
                    </a:moveTo>
                    <a:lnTo>
                      <a:pt x="225850" y="19586"/>
                    </a:lnTo>
                    <a:lnTo>
                      <a:pt x="226743" y="19586"/>
                    </a:lnTo>
                    <a:lnTo>
                      <a:pt x="226743" y="15872"/>
                    </a:lnTo>
                    <a:close/>
                    <a:moveTo>
                      <a:pt x="1" y="19063"/>
                    </a:moveTo>
                    <a:lnTo>
                      <a:pt x="1" y="22777"/>
                    </a:lnTo>
                    <a:lnTo>
                      <a:pt x="894" y="22777"/>
                    </a:lnTo>
                    <a:lnTo>
                      <a:pt x="894" y="19063"/>
                    </a:lnTo>
                    <a:close/>
                    <a:moveTo>
                      <a:pt x="225850" y="23301"/>
                    </a:moveTo>
                    <a:lnTo>
                      <a:pt x="225850" y="27004"/>
                    </a:lnTo>
                    <a:lnTo>
                      <a:pt x="226743" y="27004"/>
                    </a:lnTo>
                    <a:lnTo>
                      <a:pt x="226743" y="23301"/>
                    </a:lnTo>
                    <a:close/>
                    <a:moveTo>
                      <a:pt x="1" y="26480"/>
                    </a:moveTo>
                    <a:lnTo>
                      <a:pt x="1" y="30195"/>
                    </a:lnTo>
                    <a:lnTo>
                      <a:pt x="894" y="30195"/>
                    </a:lnTo>
                    <a:lnTo>
                      <a:pt x="894" y="26480"/>
                    </a:lnTo>
                    <a:close/>
                    <a:moveTo>
                      <a:pt x="225850" y="30719"/>
                    </a:moveTo>
                    <a:lnTo>
                      <a:pt x="225850" y="34434"/>
                    </a:lnTo>
                    <a:lnTo>
                      <a:pt x="226743" y="34434"/>
                    </a:lnTo>
                    <a:lnTo>
                      <a:pt x="226743" y="30719"/>
                    </a:lnTo>
                    <a:close/>
                    <a:moveTo>
                      <a:pt x="1" y="33910"/>
                    </a:moveTo>
                    <a:lnTo>
                      <a:pt x="1" y="37624"/>
                    </a:lnTo>
                    <a:lnTo>
                      <a:pt x="894" y="37624"/>
                    </a:lnTo>
                    <a:lnTo>
                      <a:pt x="894" y="33910"/>
                    </a:lnTo>
                    <a:close/>
                    <a:moveTo>
                      <a:pt x="225850" y="38160"/>
                    </a:moveTo>
                    <a:lnTo>
                      <a:pt x="225850" y="41863"/>
                    </a:lnTo>
                    <a:lnTo>
                      <a:pt x="226743" y="41863"/>
                    </a:lnTo>
                    <a:lnTo>
                      <a:pt x="226743" y="38160"/>
                    </a:lnTo>
                    <a:close/>
                    <a:moveTo>
                      <a:pt x="1" y="41339"/>
                    </a:moveTo>
                    <a:lnTo>
                      <a:pt x="1" y="45054"/>
                    </a:lnTo>
                    <a:lnTo>
                      <a:pt x="894" y="45054"/>
                    </a:lnTo>
                    <a:lnTo>
                      <a:pt x="894" y="41339"/>
                    </a:lnTo>
                    <a:close/>
                    <a:moveTo>
                      <a:pt x="225850" y="45578"/>
                    </a:moveTo>
                    <a:lnTo>
                      <a:pt x="225850" y="49292"/>
                    </a:lnTo>
                    <a:lnTo>
                      <a:pt x="226743" y="49292"/>
                    </a:lnTo>
                    <a:lnTo>
                      <a:pt x="226743" y="45578"/>
                    </a:lnTo>
                    <a:close/>
                    <a:moveTo>
                      <a:pt x="1" y="48769"/>
                    </a:moveTo>
                    <a:lnTo>
                      <a:pt x="1" y="52483"/>
                    </a:lnTo>
                    <a:lnTo>
                      <a:pt x="894" y="52483"/>
                    </a:lnTo>
                    <a:lnTo>
                      <a:pt x="894" y="48769"/>
                    </a:lnTo>
                    <a:close/>
                    <a:moveTo>
                      <a:pt x="225850" y="52995"/>
                    </a:moveTo>
                    <a:lnTo>
                      <a:pt x="225850" y="56710"/>
                    </a:lnTo>
                    <a:lnTo>
                      <a:pt x="226743" y="56710"/>
                    </a:lnTo>
                    <a:lnTo>
                      <a:pt x="226743" y="52995"/>
                    </a:lnTo>
                    <a:close/>
                    <a:moveTo>
                      <a:pt x="1" y="56186"/>
                    </a:moveTo>
                    <a:lnTo>
                      <a:pt x="1" y="59901"/>
                    </a:lnTo>
                    <a:lnTo>
                      <a:pt x="894" y="59901"/>
                    </a:lnTo>
                    <a:lnTo>
                      <a:pt x="894" y="56186"/>
                    </a:lnTo>
                    <a:close/>
                    <a:moveTo>
                      <a:pt x="225850" y="60413"/>
                    </a:moveTo>
                    <a:lnTo>
                      <a:pt x="225850" y="64140"/>
                    </a:lnTo>
                    <a:lnTo>
                      <a:pt x="226743" y="64140"/>
                    </a:lnTo>
                    <a:lnTo>
                      <a:pt x="226743" y="60413"/>
                    </a:lnTo>
                    <a:close/>
                    <a:moveTo>
                      <a:pt x="1" y="63616"/>
                    </a:moveTo>
                    <a:lnTo>
                      <a:pt x="1" y="67330"/>
                    </a:lnTo>
                    <a:lnTo>
                      <a:pt x="894" y="67330"/>
                    </a:lnTo>
                    <a:lnTo>
                      <a:pt x="894" y="63616"/>
                    </a:lnTo>
                    <a:close/>
                    <a:moveTo>
                      <a:pt x="225850" y="67842"/>
                    </a:moveTo>
                    <a:lnTo>
                      <a:pt x="225850" y="71569"/>
                    </a:lnTo>
                    <a:lnTo>
                      <a:pt x="226743" y="71569"/>
                    </a:lnTo>
                    <a:lnTo>
                      <a:pt x="226743" y="67842"/>
                    </a:lnTo>
                    <a:close/>
                    <a:moveTo>
                      <a:pt x="1" y="71045"/>
                    </a:moveTo>
                    <a:lnTo>
                      <a:pt x="1" y="74760"/>
                    </a:lnTo>
                    <a:lnTo>
                      <a:pt x="894" y="74760"/>
                    </a:lnTo>
                    <a:lnTo>
                      <a:pt x="894" y="71045"/>
                    </a:lnTo>
                    <a:close/>
                    <a:moveTo>
                      <a:pt x="225850" y="75272"/>
                    </a:moveTo>
                    <a:lnTo>
                      <a:pt x="225850" y="78999"/>
                    </a:lnTo>
                    <a:lnTo>
                      <a:pt x="226743" y="78999"/>
                    </a:lnTo>
                    <a:lnTo>
                      <a:pt x="226743" y="75272"/>
                    </a:lnTo>
                    <a:close/>
                    <a:moveTo>
                      <a:pt x="1" y="78463"/>
                    </a:moveTo>
                    <a:lnTo>
                      <a:pt x="1" y="82189"/>
                    </a:lnTo>
                    <a:lnTo>
                      <a:pt x="894" y="82189"/>
                    </a:lnTo>
                    <a:lnTo>
                      <a:pt x="894" y="78463"/>
                    </a:lnTo>
                    <a:close/>
                    <a:moveTo>
                      <a:pt x="225850" y="82701"/>
                    </a:moveTo>
                    <a:lnTo>
                      <a:pt x="225850" y="86428"/>
                    </a:lnTo>
                    <a:lnTo>
                      <a:pt x="226743" y="86428"/>
                    </a:lnTo>
                    <a:lnTo>
                      <a:pt x="226743" y="82701"/>
                    </a:lnTo>
                    <a:close/>
                    <a:moveTo>
                      <a:pt x="1" y="85892"/>
                    </a:moveTo>
                    <a:lnTo>
                      <a:pt x="1" y="89607"/>
                    </a:lnTo>
                    <a:lnTo>
                      <a:pt x="894" y="89607"/>
                    </a:lnTo>
                    <a:lnTo>
                      <a:pt x="894" y="85892"/>
                    </a:lnTo>
                    <a:close/>
                    <a:moveTo>
                      <a:pt x="225850" y="90131"/>
                    </a:moveTo>
                    <a:lnTo>
                      <a:pt x="225850" y="93846"/>
                    </a:lnTo>
                    <a:lnTo>
                      <a:pt x="226743" y="93846"/>
                    </a:lnTo>
                    <a:lnTo>
                      <a:pt x="226743" y="90131"/>
                    </a:lnTo>
                    <a:close/>
                    <a:moveTo>
                      <a:pt x="1" y="93322"/>
                    </a:moveTo>
                    <a:lnTo>
                      <a:pt x="1" y="97036"/>
                    </a:lnTo>
                    <a:lnTo>
                      <a:pt x="894" y="97036"/>
                    </a:lnTo>
                    <a:lnTo>
                      <a:pt x="894" y="93322"/>
                    </a:lnTo>
                    <a:close/>
                    <a:moveTo>
                      <a:pt x="225838" y="97560"/>
                    </a:moveTo>
                    <a:lnTo>
                      <a:pt x="225838" y="99549"/>
                    </a:lnTo>
                    <a:cubicBezTo>
                      <a:pt x="225838" y="100096"/>
                      <a:pt x="225803" y="100656"/>
                      <a:pt x="225731" y="101216"/>
                    </a:cubicBezTo>
                    <a:lnTo>
                      <a:pt x="226624" y="101335"/>
                    </a:lnTo>
                    <a:cubicBezTo>
                      <a:pt x="226696" y="100739"/>
                      <a:pt x="226731" y="100144"/>
                      <a:pt x="226731" y="99537"/>
                    </a:cubicBezTo>
                    <a:lnTo>
                      <a:pt x="226731" y="97560"/>
                    </a:lnTo>
                    <a:close/>
                    <a:moveTo>
                      <a:pt x="965" y="100715"/>
                    </a:moveTo>
                    <a:lnTo>
                      <a:pt x="72" y="100787"/>
                    </a:lnTo>
                    <a:cubicBezTo>
                      <a:pt x="179" y="102073"/>
                      <a:pt x="489" y="103323"/>
                      <a:pt x="965" y="104514"/>
                    </a:cubicBezTo>
                    <a:lnTo>
                      <a:pt x="1799" y="104180"/>
                    </a:lnTo>
                    <a:cubicBezTo>
                      <a:pt x="1346" y="103073"/>
                      <a:pt x="1072" y="101906"/>
                      <a:pt x="965" y="100715"/>
                    </a:cubicBezTo>
                    <a:close/>
                    <a:moveTo>
                      <a:pt x="224755" y="104645"/>
                    </a:moveTo>
                    <a:cubicBezTo>
                      <a:pt x="224267" y="105740"/>
                      <a:pt x="223624" y="106752"/>
                      <a:pt x="222850" y="107669"/>
                    </a:cubicBezTo>
                    <a:lnTo>
                      <a:pt x="223529" y="108240"/>
                    </a:lnTo>
                    <a:cubicBezTo>
                      <a:pt x="224362" y="107264"/>
                      <a:pt x="225053" y="106180"/>
                      <a:pt x="225577" y="105014"/>
                    </a:cubicBezTo>
                    <a:lnTo>
                      <a:pt x="224755" y="104645"/>
                    </a:lnTo>
                    <a:close/>
                    <a:moveTo>
                      <a:pt x="3573" y="107276"/>
                    </a:moveTo>
                    <a:lnTo>
                      <a:pt x="2882" y="107823"/>
                    </a:lnTo>
                    <a:cubicBezTo>
                      <a:pt x="3668" y="108836"/>
                      <a:pt x="4608" y="109717"/>
                      <a:pt x="5644" y="110467"/>
                    </a:cubicBezTo>
                    <a:lnTo>
                      <a:pt x="6168" y="109740"/>
                    </a:lnTo>
                    <a:cubicBezTo>
                      <a:pt x="5192" y="109050"/>
                      <a:pt x="4323" y="108216"/>
                      <a:pt x="3573" y="107276"/>
                    </a:cubicBezTo>
                    <a:close/>
                    <a:moveTo>
                      <a:pt x="220159" y="110014"/>
                    </a:moveTo>
                    <a:cubicBezTo>
                      <a:pt x="219159" y="110669"/>
                      <a:pt x="218064" y="111181"/>
                      <a:pt x="216921" y="111514"/>
                    </a:cubicBezTo>
                    <a:lnTo>
                      <a:pt x="217171" y="112372"/>
                    </a:lnTo>
                    <a:cubicBezTo>
                      <a:pt x="218409" y="112003"/>
                      <a:pt x="219576" y="111467"/>
                      <a:pt x="220647" y="110764"/>
                    </a:cubicBezTo>
                    <a:lnTo>
                      <a:pt x="220159" y="110014"/>
                    </a:lnTo>
                    <a:close/>
                    <a:moveTo>
                      <a:pt x="9347" y="111360"/>
                    </a:moveTo>
                    <a:lnTo>
                      <a:pt x="9061" y="112205"/>
                    </a:lnTo>
                    <a:cubicBezTo>
                      <a:pt x="10276" y="112622"/>
                      <a:pt x="11538" y="112860"/>
                      <a:pt x="12824" y="112919"/>
                    </a:cubicBezTo>
                    <a:lnTo>
                      <a:pt x="12848" y="112026"/>
                    </a:lnTo>
                    <a:cubicBezTo>
                      <a:pt x="11657" y="111967"/>
                      <a:pt x="10478" y="111753"/>
                      <a:pt x="9347" y="111360"/>
                    </a:cubicBezTo>
                    <a:close/>
                    <a:moveTo>
                      <a:pt x="16550" y="112038"/>
                    </a:moveTo>
                    <a:lnTo>
                      <a:pt x="16550" y="112931"/>
                    </a:lnTo>
                    <a:lnTo>
                      <a:pt x="20265" y="112931"/>
                    </a:lnTo>
                    <a:lnTo>
                      <a:pt x="20265" y="112038"/>
                    </a:lnTo>
                    <a:close/>
                    <a:moveTo>
                      <a:pt x="23980" y="112038"/>
                    </a:moveTo>
                    <a:lnTo>
                      <a:pt x="23980" y="112931"/>
                    </a:lnTo>
                    <a:lnTo>
                      <a:pt x="27683" y="112931"/>
                    </a:lnTo>
                    <a:lnTo>
                      <a:pt x="27695" y="112038"/>
                    </a:lnTo>
                    <a:close/>
                    <a:moveTo>
                      <a:pt x="31397" y="112038"/>
                    </a:moveTo>
                    <a:lnTo>
                      <a:pt x="31397" y="112931"/>
                    </a:lnTo>
                    <a:lnTo>
                      <a:pt x="35112" y="112931"/>
                    </a:lnTo>
                    <a:lnTo>
                      <a:pt x="35112" y="112038"/>
                    </a:lnTo>
                    <a:close/>
                    <a:moveTo>
                      <a:pt x="38827" y="112038"/>
                    </a:moveTo>
                    <a:lnTo>
                      <a:pt x="38827" y="112931"/>
                    </a:lnTo>
                    <a:lnTo>
                      <a:pt x="42542" y="112931"/>
                    </a:lnTo>
                    <a:lnTo>
                      <a:pt x="42542" y="112038"/>
                    </a:lnTo>
                    <a:close/>
                    <a:moveTo>
                      <a:pt x="46256" y="112038"/>
                    </a:moveTo>
                    <a:lnTo>
                      <a:pt x="46256" y="112931"/>
                    </a:lnTo>
                    <a:lnTo>
                      <a:pt x="49971" y="112931"/>
                    </a:lnTo>
                    <a:lnTo>
                      <a:pt x="49971" y="112038"/>
                    </a:lnTo>
                    <a:close/>
                    <a:moveTo>
                      <a:pt x="53674" y="112038"/>
                    </a:moveTo>
                    <a:lnTo>
                      <a:pt x="53674" y="112931"/>
                    </a:lnTo>
                    <a:lnTo>
                      <a:pt x="57389" y="112931"/>
                    </a:lnTo>
                    <a:lnTo>
                      <a:pt x="57389" y="112038"/>
                    </a:lnTo>
                    <a:close/>
                    <a:moveTo>
                      <a:pt x="61115" y="112038"/>
                    </a:moveTo>
                    <a:lnTo>
                      <a:pt x="61115" y="112931"/>
                    </a:lnTo>
                    <a:lnTo>
                      <a:pt x="64818" y="112931"/>
                    </a:lnTo>
                    <a:lnTo>
                      <a:pt x="64818" y="112038"/>
                    </a:lnTo>
                    <a:close/>
                    <a:moveTo>
                      <a:pt x="68533" y="112038"/>
                    </a:moveTo>
                    <a:lnTo>
                      <a:pt x="68533" y="112931"/>
                    </a:lnTo>
                    <a:lnTo>
                      <a:pt x="72248" y="112931"/>
                    </a:lnTo>
                    <a:lnTo>
                      <a:pt x="72248" y="112038"/>
                    </a:lnTo>
                    <a:close/>
                    <a:moveTo>
                      <a:pt x="75951" y="112038"/>
                    </a:moveTo>
                    <a:lnTo>
                      <a:pt x="75951" y="112931"/>
                    </a:lnTo>
                    <a:lnTo>
                      <a:pt x="79677" y="112931"/>
                    </a:lnTo>
                    <a:lnTo>
                      <a:pt x="79677" y="112038"/>
                    </a:lnTo>
                    <a:close/>
                    <a:moveTo>
                      <a:pt x="83380" y="112038"/>
                    </a:moveTo>
                    <a:lnTo>
                      <a:pt x="83380" y="112931"/>
                    </a:lnTo>
                    <a:lnTo>
                      <a:pt x="87107" y="112931"/>
                    </a:lnTo>
                    <a:lnTo>
                      <a:pt x="87107" y="112038"/>
                    </a:lnTo>
                    <a:close/>
                    <a:moveTo>
                      <a:pt x="90822" y="112038"/>
                    </a:moveTo>
                    <a:lnTo>
                      <a:pt x="90822" y="112931"/>
                    </a:lnTo>
                    <a:lnTo>
                      <a:pt x="94524" y="112931"/>
                    </a:lnTo>
                    <a:lnTo>
                      <a:pt x="94524" y="112038"/>
                    </a:lnTo>
                    <a:close/>
                    <a:moveTo>
                      <a:pt x="98239" y="112038"/>
                    </a:moveTo>
                    <a:lnTo>
                      <a:pt x="98239" y="112931"/>
                    </a:lnTo>
                    <a:lnTo>
                      <a:pt x="101954" y="112931"/>
                    </a:lnTo>
                    <a:lnTo>
                      <a:pt x="101954" y="112038"/>
                    </a:lnTo>
                    <a:close/>
                    <a:moveTo>
                      <a:pt x="105657" y="112038"/>
                    </a:moveTo>
                    <a:lnTo>
                      <a:pt x="105657" y="112931"/>
                    </a:lnTo>
                    <a:lnTo>
                      <a:pt x="109383" y="112931"/>
                    </a:lnTo>
                    <a:lnTo>
                      <a:pt x="109383" y="112038"/>
                    </a:lnTo>
                    <a:close/>
                    <a:moveTo>
                      <a:pt x="113086" y="112038"/>
                    </a:moveTo>
                    <a:lnTo>
                      <a:pt x="113086" y="112931"/>
                    </a:lnTo>
                    <a:lnTo>
                      <a:pt x="116813" y="112931"/>
                    </a:lnTo>
                    <a:lnTo>
                      <a:pt x="116813" y="112038"/>
                    </a:lnTo>
                    <a:close/>
                    <a:moveTo>
                      <a:pt x="120516" y="112038"/>
                    </a:moveTo>
                    <a:lnTo>
                      <a:pt x="120516" y="112931"/>
                    </a:lnTo>
                    <a:lnTo>
                      <a:pt x="124231" y="112931"/>
                    </a:lnTo>
                    <a:lnTo>
                      <a:pt x="124231" y="112038"/>
                    </a:lnTo>
                    <a:close/>
                    <a:moveTo>
                      <a:pt x="127945" y="112038"/>
                    </a:moveTo>
                    <a:lnTo>
                      <a:pt x="127945" y="112931"/>
                    </a:lnTo>
                    <a:lnTo>
                      <a:pt x="131660" y="112931"/>
                    </a:lnTo>
                    <a:lnTo>
                      <a:pt x="131660" y="112038"/>
                    </a:lnTo>
                    <a:close/>
                    <a:moveTo>
                      <a:pt x="135363" y="112038"/>
                    </a:moveTo>
                    <a:lnTo>
                      <a:pt x="135363" y="112931"/>
                    </a:lnTo>
                    <a:lnTo>
                      <a:pt x="139090" y="112931"/>
                    </a:lnTo>
                    <a:lnTo>
                      <a:pt x="139090" y="112038"/>
                    </a:lnTo>
                    <a:close/>
                    <a:moveTo>
                      <a:pt x="142792" y="112038"/>
                    </a:moveTo>
                    <a:lnTo>
                      <a:pt x="142792" y="112931"/>
                    </a:lnTo>
                    <a:lnTo>
                      <a:pt x="146519" y="112931"/>
                    </a:lnTo>
                    <a:lnTo>
                      <a:pt x="146519" y="112038"/>
                    </a:lnTo>
                    <a:close/>
                    <a:moveTo>
                      <a:pt x="150234" y="112038"/>
                    </a:moveTo>
                    <a:lnTo>
                      <a:pt x="150234" y="112931"/>
                    </a:lnTo>
                    <a:lnTo>
                      <a:pt x="153937" y="112931"/>
                    </a:lnTo>
                    <a:lnTo>
                      <a:pt x="153937" y="112038"/>
                    </a:lnTo>
                    <a:close/>
                    <a:moveTo>
                      <a:pt x="157651" y="112038"/>
                    </a:moveTo>
                    <a:lnTo>
                      <a:pt x="157651" y="112931"/>
                    </a:lnTo>
                    <a:lnTo>
                      <a:pt x="161366" y="112931"/>
                    </a:lnTo>
                    <a:lnTo>
                      <a:pt x="161366" y="112038"/>
                    </a:lnTo>
                    <a:close/>
                    <a:moveTo>
                      <a:pt x="165069" y="112038"/>
                    </a:moveTo>
                    <a:lnTo>
                      <a:pt x="165069" y="112931"/>
                    </a:lnTo>
                    <a:lnTo>
                      <a:pt x="168796" y="112931"/>
                    </a:lnTo>
                    <a:lnTo>
                      <a:pt x="168796" y="112038"/>
                    </a:lnTo>
                    <a:close/>
                    <a:moveTo>
                      <a:pt x="172498" y="112038"/>
                    </a:moveTo>
                    <a:lnTo>
                      <a:pt x="172498" y="112931"/>
                    </a:lnTo>
                    <a:lnTo>
                      <a:pt x="176225" y="112931"/>
                    </a:lnTo>
                    <a:lnTo>
                      <a:pt x="176225" y="112038"/>
                    </a:lnTo>
                    <a:close/>
                    <a:moveTo>
                      <a:pt x="179928" y="112038"/>
                    </a:moveTo>
                    <a:lnTo>
                      <a:pt x="179928" y="112931"/>
                    </a:lnTo>
                    <a:lnTo>
                      <a:pt x="183643" y="112931"/>
                    </a:lnTo>
                    <a:lnTo>
                      <a:pt x="183643" y="112038"/>
                    </a:lnTo>
                    <a:close/>
                    <a:moveTo>
                      <a:pt x="187357" y="112038"/>
                    </a:moveTo>
                    <a:lnTo>
                      <a:pt x="187357" y="112931"/>
                    </a:lnTo>
                    <a:lnTo>
                      <a:pt x="191072" y="112931"/>
                    </a:lnTo>
                    <a:lnTo>
                      <a:pt x="191072" y="112038"/>
                    </a:lnTo>
                    <a:close/>
                    <a:moveTo>
                      <a:pt x="194775" y="112038"/>
                    </a:moveTo>
                    <a:lnTo>
                      <a:pt x="194775" y="112931"/>
                    </a:lnTo>
                    <a:lnTo>
                      <a:pt x="198502" y="112931"/>
                    </a:lnTo>
                    <a:lnTo>
                      <a:pt x="198502" y="112038"/>
                    </a:lnTo>
                    <a:close/>
                    <a:moveTo>
                      <a:pt x="202205" y="112038"/>
                    </a:moveTo>
                    <a:lnTo>
                      <a:pt x="202205" y="112931"/>
                    </a:lnTo>
                    <a:lnTo>
                      <a:pt x="205931" y="112931"/>
                    </a:lnTo>
                    <a:lnTo>
                      <a:pt x="205931" y="112038"/>
                    </a:lnTo>
                    <a:close/>
                    <a:moveTo>
                      <a:pt x="209646" y="112038"/>
                    </a:moveTo>
                    <a:lnTo>
                      <a:pt x="209646" y="112931"/>
                    </a:lnTo>
                    <a:lnTo>
                      <a:pt x="213385" y="112931"/>
                    </a:lnTo>
                    <a:lnTo>
                      <a:pt x="213385" y="1120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1395450" y="913275"/>
            <a:ext cx="6353100" cy="186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5200"/>
              <a:buNone/>
              <a:defRPr sz="4500">
                <a:solidFill>
                  <a:schemeClr val="accent2"/>
                </a:solidFill>
              </a:defRPr>
            </a:lvl1pPr>
            <a:lvl2pPr lvl="1" algn="ctr">
              <a:spcBef>
                <a:spcPts val="0"/>
              </a:spcBef>
              <a:spcAft>
                <a:spcPts val="0"/>
              </a:spcAft>
              <a:buClr>
                <a:schemeClr val="accent2"/>
              </a:buClr>
              <a:buSzPts val="5200"/>
              <a:buNone/>
              <a:defRPr sz="5200">
                <a:solidFill>
                  <a:schemeClr val="accent2"/>
                </a:solidFill>
              </a:defRPr>
            </a:lvl2pPr>
            <a:lvl3pPr lvl="2" algn="ctr">
              <a:spcBef>
                <a:spcPts val="0"/>
              </a:spcBef>
              <a:spcAft>
                <a:spcPts val="0"/>
              </a:spcAft>
              <a:buClr>
                <a:schemeClr val="accent2"/>
              </a:buClr>
              <a:buSzPts val="5200"/>
              <a:buNone/>
              <a:defRPr sz="5200">
                <a:solidFill>
                  <a:schemeClr val="accent2"/>
                </a:solidFill>
              </a:defRPr>
            </a:lvl3pPr>
            <a:lvl4pPr lvl="3" algn="ctr">
              <a:spcBef>
                <a:spcPts val="0"/>
              </a:spcBef>
              <a:spcAft>
                <a:spcPts val="0"/>
              </a:spcAft>
              <a:buClr>
                <a:schemeClr val="accent2"/>
              </a:buClr>
              <a:buSzPts val="5200"/>
              <a:buNone/>
              <a:defRPr sz="5200">
                <a:solidFill>
                  <a:schemeClr val="accent2"/>
                </a:solidFill>
              </a:defRPr>
            </a:lvl4pPr>
            <a:lvl5pPr lvl="4" algn="ctr">
              <a:spcBef>
                <a:spcPts val="0"/>
              </a:spcBef>
              <a:spcAft>
                <a:spcPts val="0"/>
              </a:spcAft>
              <a:buClr>
                <a:schemeClr val="accent2"/>
              </a:buClr>
              <a:buSzPts val="5200"/>
              <a:buNone/>
              <a:defRPr sz="5200">
                <a:solidFill>
                  <a:schemeClr val="accent2"/>
                </a:solidFill>
              </a:defRPr>
            </a:lvl5pPr>
            <a:lvl6pPr lvl="5" algn="ctr">
              <a:spcBef>
                <a:spcPts val="0"/>
              </a:spcBef>
              <a:spcAft>
                <a:spcPts val="0"/>
              </a:spcAft>
              <a:buClr>
                <a:schemeClr val="accent2"/>
              </a:buClr>
              <a:buSzPts val="5200"/>
              <a:buNone/>
              <a:defRPr sz="5200">
                <a:solidFill>
                  <a:schemeClr val="accent2"/>
                </a:solidFill>
              </a:defRPr>
            </a:lvl6pPr>
            <a:lvl7pPr lvl="6" algn="ctr">
              <a:spcBef>
                <a:spcPts val="0"/>
              </a:spcBef>
              <a:spcAft>
                <a:spcPts val="0"/>
              </a:spcAft>
              <a:buClr>
                <a:schemeClr val="accent2"/>
              </a:buClr>
              <a:buSzPts val="5200"/>
              <a:buNone/>
              <a:defRPr sz="5200">
                <a:solidFill>
                  <a:schemeClr val="accent2"/>
                </a:solidFill>
              </a:defRPr>
            </a:lvl7pPr>
            <a:lvl8pPr lvl="7" algn="ctr">
              <a:spcBef>
                <a:spcPts val="0"/>
              </a:spcBef>
              <a:spcAft>
                <a:spcPts val="0"/>
              </a:spcAft>
              <a:buClr>
                <a:schemeClr val="accent2"/>
              </a:buClr>
              <a:buSzPts val="5200"/>
              <a:buNone/>
              <a:defRPr sz="5200">
                <a:solidFill>
                  <a:schemeClr val="accent2"/>
                </a:solidFill>
              </a:defRPr>
            </a:lvl8pPr>
            <a:lvl9pPr lvl="8" algn="ctr">
              <a:spcBef>
                <a:spcPts val="0"/>
              </a:spcBef>
              <a:spcAft>
                <a:spcPts val="0"/>
              </a:spcAft>
              <a:buClr>
                <a:schemeClr val="accent2"/>
              </a:buClr>
              <a:buSzPts val="5200"/>
              <a:buNone/>
              <a:defRPr sz="5200">
                <a:solidFill>
                  <a:schemeClr val="accent2"/>
                </a:solidFill>
              </a:defRPr>
            </a:lvl9pPr>
          </a:lstStyle>
          <a:p>
            <a:endParaRPr/>
          </a:p>
        </p:txBody>
      </p:sp>
      <p:sp>
        <p:nvSpPr>
          <p:cNvPr id="17" name="Google Shape;17;p2"/>
          <p:cNvSpPr txBox="1">
            <a:spLocks noGrp="1"/>
          </p:cNvSpPr>
          <p:nvPr>
            <p:ph type="subTitle" idx="1"/>
          </p:nvPr>
        </p:nvSpPr>
        <p:spPr>
          <a:xfrm>
            <a:off x="1395450" y="2616339"/>
            <a:ext cx="6353100" cy="52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blipFill>
          <a:blip r:embed="rId2">
            <a:alphaModFix/>
          </a:blip>
          <a:stretch>
            <a:fillRect/>
          </a:stretch>
        </a:blipFill>
        <a:effectLst/>
      </p:bgPr>
    </p:bg>
    <p:spTree>
      <p:nvGrpSpPr>
        <p:cNvPr id="1" name="Shape 372"/>
        <p:cNvGrpSpPr/>
        <p:nvPr/>
      </p:nvGrpSpPr>
      <p:grpSpPr>
        <a:xfrm>
          <a:off x="0" y="0"/>
          <a:ext cx="0" cy="0"/>
          <a:chOff x="0" y="0"/>
          <a:chExt cx="0" cy="0"/>
        </a:xfrm>
      </p:grpSpPr>
      <p:grpSp>
        <p:nvGrpSpPr>
          <p:cNvPr id="373" name="Google Shape;373;p21"/>
          <p:cNvGrpSpPr/>
          <p:nvPr/>
        </p:nvGrpSpPr>
        <p:grpSpPr>
          <a:xfrm>
            <a:off x="259" y="0"/>
            <a:ext cx="9144000" cy="5143520"/>
            <a:chOff x="259" y="0"/>
            <a:chExt cx="9144000" cy="5143520"/>
          </a:xfrm>
        </p:grpSpPr>
        <p:grpSp>
          <p:nvGrpSpPr>
            <p:cNvPr id="374" name="Google Shape;374;p21"/>
            <p:cNvGrpSpPr/>
            <p:nvPr/>
          </p:nvGrpSpPr>
          <p:grpSpPr>
            <a:xfrm>
              <a:off x="259" y="0"/>
              <a:ext cx="9144000" cy="5143520"/>
              <a:chOff x="259" y="0"/>
              <a:chExt cx="9144000" cy="5143520"/>
            </a:xfrm>
          </p:grpSpPr>
          <p:sp>
            <p:nvSpPr>
              <p:cNvPr id="375" name="Google Shape;375;p21"/>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1"/>
            <p:cNvGrpSpPr/>
            <p:nvPr/>
          </p:nvGrpSpPr>
          <p:grpSpPr>
            <a:xfrm>
              <a:off x="413399" y="387196"/>
              <a:ext cx="8317201" cy="4369262"/>
              <a:chOff x="472975" y="1144025"/>
              <a:chExt cx="6674050" cy="3423650"/>
            </a:xfrm>
          </p:grpSpPr>
          <p:sp>
            <p:nvSpPr>
              <p:cNvPr id="378" name="Google Shape;378;p21"/>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21"/>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a:solidFill>
                  <a:schemeClr val="accent2"/>
                </a:solidFill>
              </a:defRPr>
            </a:lvl1pPr>
            <a:lvl2pPr lvl="1" rtl="0">
              <a:spcBef>
                <a:spcPts val="0"/>
              </a:spcBef>
              <a:spcAft>
                <a:spcPts val="0"/>
              </a:spcAft>
              <a:buClr>
                <a:schemeClr val="accent2"/>
              </a:buClr>
              <a:buSzPts val="2500"/>
              <a:buNone/>
              <a:defRPr>
                <a:solidFill>
                  <a:schemeClr val="accent2"/>
                </a:solidFill>
              </a:defRPr>
            </a:lvl2pPr>
            <a:lvl3pPr lvl="2" rtl="0">
              <a:spcBef>
                <a:spcPts val="0"/>
              </a:spcBef>
              <a:spcAft>
                <a:spcPts val="0"/>
              </a:spcAft>
              <a:buClr>
                <a:schemeClr val="accent2"/>
              </a:buClr>
              <a:buSzPts val="2500"/>
              <a:buNone/>
              <a:defRPr>
                <a:solidFill>
                  <a:schemeClr val="accent2"/>
                </a:solidFill>
              </a:defRPr>
            </a:lvl3pPr>
            <a:lvl4pPr lvl="3" rtl="0">
              <a:spcBef>
                <a:spcPts val="0"/>
              </a:spcBef>
              <a:spcAft>
                <a:spcPts val="0"/>
              </a:spcAft>
              <a:buClr>
                <a:schemeClr val="accent2"/>
              </a:buClr>
              <a:buSzPts val="2500"/>
              <a:buNone/>
              <a:defRPr>
                <a:solidFill>
                  <a:schemeClr val="accent2"/>
                </a:solidFill>
              </a:defRPr>
            </a:lvl4pPr>
            <a:lvl5pPr lvl="4" rtl="0">
              <a:spcBef>
                <a:spcPts val="0"/>
              </a:spcBef>
              <a:spcAft>
                <a:spcPts val="0"/>
              </a:spcAft>
              <a:buClr>
                <a:schemeClr val="accent2"/>
              </a:buClr>
              <a:buSzPts val="2500"/>
              <a:buNone/>
              <a:defRPr>
                <a:solidFill>
                  <a:schemeClr val="accent2"/>
                </a:solidFill>
              </a:defRPr>
            </a:lvl5pPr>
            <a:lvl6pPr lvl="5" rtl="0">
              <a:spcBef>
                <a:spcPts val="0"/>
              </a:spcBef>
              <a:spcAft>
                <a:spcPts val="0"/>
              </a:spcAft>
              <a:buClr>
                <a:schemeClr val="accent2"/>
              </a:buClr>
              <a:buSzPts val="2500"/>
              <a:buNone/>
              <a:defRPr>
                <a:solidFill>
                  <a:schemeClr val="accent2"/>
                </a:solidFill>
              </a:defRPr>
            </a:lvl6pPr>
            <a:lvl7pPr lvl="6" rtl="0">
              <a:spcBef>
                <a:spcPts val="0"/>
              </a:spcBef>
              <a:spcAft>
                <a:spcPts val="0"/>
              </a:spcAft>
              <a:buClr>
                <a:schemeClr val="accent2"/>
              </a:buClr>
              <a:buSzPts val="2500"/>
              <a:buNone/>
              <a:defRPr>
                <a:solidFill>
                  <a:schemeClr val="accent2"/>
                </a:solidFill>
              </a:defRPr>
            </a:lvl7pPr>
            <a:lvl8pPr lvl="7" rtl="0">
              <a:spcBef>
                <a:spcPts val="0"/>
              </a:spcBef>
              <a:spcAft>
                <a:spcPts val="0"/>
              </a:spcAft>
              <a:buClr>
                <a:schemeClr val="accent2"/>
              </a:buClr>
              <a:buSzPts val="2500"/>
              <a:buNone/>
              <a:defRPr>
                <a:solidFill>
                  <a:schemeClr val="accent2"/>
                </a:solidFill>
              </a:defRPr>
            </a:lvl8pPr>
            <a:lvl9pPr lvl="8" rtl="0">
              <a:spcBef>
                <a:spcPts val="0"/>
              </a:spcBef>
              <a:spcAft>
                <a:spcPts val="0"/>
              </a:spcAft>
              <a:buClr>
                <a:schemeClr val="accent2"/>
              </a:buClr>
              <a:buSzPts val="2500"/>
              <a:buNone/>
              <a:defRPr>
                <a:solidFill>
                  <a:schemeClr val="accent2"/>
                </a:solidFill>
              </a:defRPr>
            </a:lvl9pPr>
          </a:lstStyle>
          <a:p>
            <a:endParaRPr/>
          </a:p>
        </p:txBody>
      </p:sp>
      <p:sp>
        <p:nvSpPr>
          <p:cNvPr id="381" name="Google Shape;381;p21"/>
          <p:cNvSpPr txBox="1">
            <a:spLocks noGrp="1"/>
          </p:cNvSpPr>
          <p:nvPr>
            <p:ph type="title" idx="2"/>
          </p:nvPr>
        </p:nvSpPr>
        <p:spPr>
          <a:xfrm>
            <a:off x="5282950" y="1485680"/>
            <a:ext cx="2613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2" name="Google Shape;382;p21"/>
          <p:cNvSpPr txBox="1">
            <a:spLocks noGrp="1"/>
          </p:cNvSpPr>
          <p:nvPr>
            <p:ph type="title" idx="3"/>
          </p:nvPr>
        </p:nvSpPr>
        <p:spPr>
          <a:xfrm>
            <a:off x="5282900" y="1882475"/>
            <a:ext cx="2613300" cy="922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83" name="Google Shape;383;p21"/>
          <p:cNvSpPr txBox="1">
            <a:spLocks noGrp="1"/>
          </p:cNvSpPr>
          <p:nvPr>
            <p:ph type="title" idx="4"/>
          </p:nvPr>
        </p:nvSpPr>
        <p:spPr>
          <a:xfrm>
            <a:off x="1695675" y="1485680"/>
            <a:ext cx="2613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4" name="Google Shape;384;p21"/>
          <p:cNvSpPr txBox="1">
            <a:spLocks noGrp="1"/>
          </p:cNvSpPr>
          <p:nvPr>
            <p:ph type="title" idx="5"/>
          </p:nvPr>
        </p:nvSpPr>
        <p:spPr>
          <a:xfrm>
            <a:off x="1695625" y="1882475"/>
            <a:ext cx="2613300" cy="922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85" name="Google Shape;385;p21"/>
          <p:cNvSpPr txBox="1">
            <a:spLocks noGrp="1"/>
          </p:cNvSpPr>
          <p:nvPr>
            <p:ph type="title" idx="6"/>
          </p:nvPr>
        </p:nvSpPr>
        <p:spPr>
          <a:xfrm>
            <a:off x="5282950" y="2908880"/>
            <a:ext cx="2613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6" name="Google Shape;386;p21"/>
          <p:cNvSpPr txBox="1">
            <a:spLocks noGrp="1"/>
          </p:cNvSpPr>
          <p:nvPr>
            <p:ph type="title" idx="7"/>
          </p:nvPr>
        </p:nvSpPr>
        <p:spPr>
          <a:xfrm>
            <a:off x="5282900" y="3305675"/>
            <a:ext cx="2613300" cy="922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87" name="Google Shape;387;p21"/>
          <p:cNvSpPr txBox="1">
            <a:spLocks noGrp="1"/>
          </p:cNvSpPr>
          <p:nvPr>
            <p:ph type="title" idx="8"/>
          </p:nvPr>
        </p:nvSpPr>
        <p:spPr>
          <a:xfrm>
            <a:off x="1695675" y="2908880"/>
            <a:ext cx="2613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8" name="Google Shape;388;p21"/>
          <p:cNvSpPr txBox="1">
            <a:spLocks noGrp="1"/>
          </p:cNvSpPr>
          <p:nvPr>
            <p:ph type="title" idx="9"/>
          </p:nvPr>
        </p:nvSpPr>
        <p:spPr>
          <a:xfrm>
            <a:off x="1695625" y="3305675"/>
            <a:ext cx="2613300" cy="922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2">
  <p:cSld name="CUSTOM_2_1_1">
    <p:bg>
      <p:bgPr>
        <a:blipFill>
          <a:blip r:embed="rId2">
            <a:alphaModFix/>
          </a:blip>
          <a:stretch>
            <a:fillRect/>
          </a:stretch>
        </a:blipFill>
        <a:effectLst/>
      </p:bgPr>
    </p:bg>
    <p:spTree>
      <p:nvGrpSpPr>
        <p:cNvPr id="1" name="Shape 389"/>
        <p:cNvGrpSpPr/>
        <p:nvPr/>
      </p:nvGrpSpPr>
      <p:grpSpPr>
        <a:xfrm>
          <a:off x="0" y="0"/>
          <a:ext cx="0" cy="0"/>
          <a:chOff x="0" y="0"/>
          <a:chExt cx="0" cy="0"/>
        </a:xfrm>
      </p:grpSpPr>
      <p:grpSp>
        <p:nvGrpSpPr>
          <p:cNvPr id="390" name="Google Shape;390;p22"/>
          <p:cNvGrpSpPr/>
          <p:nvPr/>
        </p:nvGrpSpPr>
        <p:grpSpPr>
          <a:xfrm>
            <a:off x="259" y="0"/>
            <a:ext cx="9310530" cy="5143520"/>
            <a:chOff x="259" y="0"/>
            <a:chExt cx="9310530" cy="5143520"/>
          </a:xfrm>
        </p:grpSpPr>
        <p:grpSp>
          <p:nvGrpSpPr>
            <p:cNvPr id="391" name="Google Shape;391;p22"/>
            <p:cNvGrpSpPr/>
            <p:nvPr/>
          </p:nvGrpSpPr>
          <p:grpSpPr>
            <a:xfrm>
              <a:off x="259" y="0"/>
              <a:ext cx="9144000" cy="5143520"/>
              <a:chOff x="259" y="0"/>
              <a:chExt cx="9144000" cy="5143520"/>
            </a:xfrm>
          </p:grpSpPr>
          <p:sp>
            <p:nvSpPr>
              <p:cNvPr id="392" name="Google Shape;392;p22"/>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2"/>
            <p:cNvGrpSpPr/>
            <p:nvPr/>
          </p:nvGrpSpPr>
          <p:grpSpPr>
            <a:xfrm>
              <a:off x="414973" y="387171"/>
              <a:ext cx="8895816" cy="4369262"/>
              <a:chOff x="454200" y="1144025"/>
              <a:chExt cx="6970550" cy="3423650"/>
            </a:xfrm>
          </p:grpSpPr>
          <p:sp>
            <p:nvSpPr>
              <p:cNvPr id="395" name="Google Shape;395;p22"/>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22"/>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a:solidFill>
                  <a:schemeClr val="accent2"/>
                </a:solidFill>
              </a:defRPr>
            </a:lvl1pPr>
            <a:lvl2pPr lvl="1" rtl="0">
              <a:spcBef>
                <a:spcPts val="0"/>
              </a:spcBef>
              <a:spcAft>
                <a:spcPts val="0"/>
              </a:spcAft>
              <a:buClr>
                <a:schemeClr val="accent2"/>
              </a:buClr>
              <a:buSzPts val="2500"/>
              <a:buNone/>
              <a:defRPr>
                <a:solidFill>
                  <a:schemeClr val="accent2"/>
                </a:solidFill>
              </a:defRPr>
            </a:lvl2pPr>
            <a:lvl3pPr lvl="2" rtl="0">
              <a:spcBef>
                <a:spcPts val="0"/>
              </a:spcBef>
              <a:spcAft>
                <a:spcPts val="0"/>
              </a:spcAft>
              <a:buClr>
                <a:schemeClr val="accent2"/>
              </a:buClr>
              <a:buSzPts val="2500"/>
              <a:buNone/>
              <a:defRPr>
                <a:solidFill>
                  <a:schemeClr val="accent2"/>
                </a:solidFill>
              </a:defRPr>
            </a:lvl3pPr>
            <a:lvl4pPr lvl="3" rtl="0">
              <a:spcBef>
                <a:spcPts val="0"/>
              </a:spcBef>
              <a:spcAft>
                <a:spcPts val="0"/>
              </a:spcAft>
              <a:buClr>
                <a:schemeClr val="accent2"/>
              </a:buClr>
              <a:buSzPts val="2500"/>
              <a:buNone/>
              <a:defRPr>
                <a:solidFill>
                  <a:schemeClr val="accent2"/>
                </a:solidFill>
              </a:defRPr>
            </a:lvl4pPr>
            <a:lvl5pPr lvl="4" rtl="0">
              <a:spcBef>
                <a:spcPts val="0"/>
              </a:spcBef>
              <a:spcAft>
                <a:spcPts val="0"/>
              </a:spcAft>
              <a:buClr>
                <a:schemeClr val="accent2"/>
              </a:buClr>
              <a:buSzPts val="2500"/>
              <a:buNone/>
              <a:defRPr>
                <a:solidFill>
                  <a:schemeClr val="accent2"/>
                </a:solidFill>
              </a:defRPr>
            </a:lvl5pPr>
            <a:lvl6pPr lvl="5" rtl="0">
              <a:spcBef>
                <a:spcPts val="0"/>
              </a:spcBef>
              <a:spcAft>
                <a:spcPts val="0"/>
              </a:spcAft>
              <a:buClr>
                <a:schemeClr val="accent2"/>
              </a:buClr>
              <a:buSzPts val="2500"/>
              <a:buNone/>
              <a:defRPr>
                <a:solidFill>
                  <a:schemeClr val="accent2"/>
                </a:solidFill>
              </a:defRPr>
            </a:lvl6pPr>
            <a:lvl7pPr lvl="6" rtl="0">
              <a:spcBef>
                <a:spcPts val="0"/>
              </a:spcBef>
              <a:spcAft>
                <a:spcPts val="0"/>
              </a:spcAft>
              <a:buClr>
                <a:schemeClr val="accent2"/>
              </a:buClr>
              <a:buSzPts val="2500"/>
              <a:buNone/>
              <a:defRPr>
                <a:solidFill>
                  <a:schemeClr val="accent2"/>
                </a:solidFill>
              </a:defRPr>
            </a:lvl7pPr>
            <a:lvl8pPr lvl="7" rtl="0">
              <a:spcBef>
                <a:spcPts val="0"/>
              </a:spcBef>
              <a:spcAft>
                <a:spcPts val="0"/>
              </a:spcAft>
              <a:buClr>
                <a:schemeClr val="accent2"/>
              </a:buClr>
              <a:buSzPts val="2500"/>
              <a:buNone/>
              <a:defRPr>
                <a:solidFill>
                  <a:schemeClr val="accent2"/>
                </a:solidFill>
              </a:defRPr>
            </a:lvl8pPr>
            <a:lvl9pPr lvl="8" rtl="0">
              <a:spcBef>
                <a:spcPts val="0"/>
              </a:spcBef>
              <a:spcAft>
                <a:spcPts val="0"/>
              </a:spcAft>
              <a:buClr>
                <a:schemeClr val="accent2"/>
              </a:buClr>
              <a:buSzPts val="2500"/>
              <a:buNone/>
              <a:defRPr>
                <a:solidFill>
                  <a:schemeClr val="accent2"/>
                </a:solidFill>
              </a:defRPr>
            </a:lvl9pPr>
          </a:lstStyle>
          <a:p>
            <a:endParaRPr/>
          </a:p>
        </p:txBody>
      </p:sp>
      <p:sp>
        <p:nvSpPr>
          <p:cNvPr id="398" name="Google Shape;398;p22"/>
          <p:cNvSpPr txBox="1">
            <a:spLocks noGrp="1"/>
          </p:cNvSpPr>
          <p:nvPr>
            <p:ph type="title" idx="2"/>
          </p:nvPr>
        </p:nvSpPr>
        <p:spPr>
          <a:xfrm>
            <a:off x="3052522" y="1638075"/>
            <a:ext cx="17826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99" name="Google Shape;399;p22"/>
          <p:cNvSpPr txBox="1">
            <a:spLocks noGrp="1"/>
          </p:cNvSpPr>
          <p:nvPr>
            <p:ph type="title" idx="3"/>
          </p:nvPr>
        </p:nvSpPr>
        <p:spPr>
          <a:xfrm>
            <a:off x="3190499" y="2034875"/>
            <a:ext cx="1506600" cy="6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00" name="Google Shape;400;p22"/>
          <p:cNvSpPr txBox="1">
            <a:spLocks noGrp="1"/>
          </p:cNvSpPr>
          <p:nvPr>
            <p:ph type="title" idx="4"/>
          </p:nvPr>
        </p:nvSpPr>
        <p:spPr>
          <a:xfrm>
            <a:off x="942034" y="1638075"/>
            <a:ext cx="17826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01" name="Google Shape;401;p22"/>
          <p:cNvSpPr txBox="1">
            <a:spLocks noGrp="1"/>
          </p:cNvSpPr>
          <p:nvPr>
            <p:ph type="title" idx="5"/>
          </p:nvPr>
        </p:nvSpPr>
        <p:spPr>
          <a:xfrm>
            <a:off x="1080050" y="2034875"/>
            <a:ext cx="1506600" cy="6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02" name="Google Shape;402;p22"/>
          <p:cNvSpPr txBox="1">
            <a:spLocks noGrp="1"/>
          </p:cNvSpPr>
          <p:nvPr>
            <p:ph type="title" idx="6"/>
          </p:nvPr>
        </p:nvSpPr>
        <p:spPr>
          <a:xfrm>
            <a:off x="3052522" y="3241354"/>
            <a:ext cx="17826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03" name="Google Shape;403;p22"/>
          <p:cNvSpPr txBox="1">
            <a:spLocks noGrp="1"/>
          </p:cNvSpPr>
          <p:nvPr>
            <p:ph type="title" idx="7"/>
          </p:nvPr>
        </p:nvSpPr>
        <p:spPr>
          <a:xfrm>
            <a:off x="3190499" y="3638150"/>
            <a:ext cx="1506600" cy="6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04" name="Google Shape;404;p22"/>
          <p:cNvSpPr txBox="1">
            <a:spLocks noGrp="1"/>
          </p:cNvSpPr>
          <p:nvPr>
            <p:ph type="title" idx="8"/>
          </p:nvPr>
        </p:nvSpPr>
        <p:spPr>
          <a:xfrm>
            <a:off x="942034" y="3241354"/>
            <a:ext cx="17826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05" name="Google Shape;405;p22"/>
          <p:cNvSpPr txBox="1">
            <a:spLocks noGrp="1"/>
          </p:cNvSpPr>
          <p:nvPr>
            <p:ph type="title" idx="9"/>
          </p:nvPr>
        </p:nvSpPr>
        <p:spPr>
          <a:xfrm>
            <a:off x="1080050" y="3638150"/>
            <a:ext cx="1506600" cy="6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5">
    <p:bg>
      <p:bgPr>
        <a:blipFill>
          <a:blip r:embed="rId2">
            <a:alphaModFix/>
          </a:blip>
          <a:stretch>
            <a:fillRect/>
          </a:stretch>
        </a:blipFill>
        <a:effectLst/>
      </p:bgPr>
    </p:bg>
    <p:spTree>
      <p:nvGrpSpPr>
        <p:cNvPr id="1" name="Shape 602"/>
        <p:cNvGrpSpPr/>
        <p:nvPr/>
      </p:nvGrpSpPr>
      <p:grpSpPr>
        <a:xfrm>
          <a:off x="0" y="0"/>
          <a:ext cx="0" cy="0"/>
          <a:chOff x="0" y="0"/>
          <a:chExt cx="0" cy="0"/>
        </a:xfrm>
      </p:grpSpPr>
      <p:grpSp>
        <p:nvGrpSpPr>
          <p:cNvPr id="603" name="Google Shape;603;p26"/>
          <p:cNvGrpSpPr/>
          <p:nvPr/>
        </p:nvGrpSpPr>
        <p:grpSpPr>
          <a:xfrm>
            <a:off x="259" y="0"/>
            <a:ext cx="9144000" cy="5143520"/>
            <a:chOff x="259" y="0"/>
            <a:chExt cx="9144000" cy="5143520"/>
          </a:xfrm>
        </p:grpSpPr>
        <p:grpSp>
          <p:nvGrpSpPr>
            <p:cNvPr id="604" name="Google Shape;604;p26"/>
            <p:cNvGrpSpPr/>
            <p:nvPr/>
          </p:nvGrpSpPr>
          <p:grpSpPr>
            <a:xfrm>
              <a:off x="259" y="0"/>
              <a:ext cx="9144000" cy="5143520"/>
              <a:chOff x="259" y="0"/>
              <a:chExt cx="9144000" cy="5143520"/>
            </a:xfrm>
          </p:grpSpPr>
          <p:sp>
            <p:nvSpPr>
              <p:cNvPr id="605" name="Google Shape;605;p26"/>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26"/>
            <p:cNvGrpSpPr/>
            <p:nvPr/>
          </p:nvGrpSpPr>
          <p:grpSpPr>
            <a:xfrm>
              <a:off x="413399" y="387196"/>
              <a:ext cx="8317201" cy="4369262"/>
              <a:chOff x="472975" y="1144025"/>
              <a:chExt cx="6674050" cy="3423650"/>
            </a:xfrm>
          </p:grpSpPr>
          <p:sp>
            <p:nvSpPr>
              <p:cNvPr id="608" name="Google Shape;608;p26"/>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0" name="Google Shape;610;p26"/>
          <p:cNvSpPr txBox="1">
            <a:spLocks noGrp="1"/>
          </p:cNvSpPr>
          <p:nvPr>
            <p:ph type="ctrTitle"/>
          </p:nvPr>
        </p:nvSpPr>
        <p:spPr>
          <a:xfrm>
            <a:off x="2288000" y="716357"/>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5200"/>
              <a:buNone/>
              <a:defRPr sz="6800">
                <a:solidFill>
                  <a:schemeClr val="accen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1" name="Google Shape;611;p26"/>
          <p:cNvSpPr txBox="1">
            <a:spLocks noGrp="1"/>
          </p:cNvSpPr>
          <p:nvPr>
            <p:ph type="subTitle" idx="1"/>
          </p:nvPr>
        </p:nvSpPr>
        <p:spPr>
          <a:xfrm>
            <a:off x="2288000" y="1632072"/>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None/>
              <a:defRPr sz="2000">
                <a:solidFill>
                  <a:schemeClr val="dk1"/>
                </a:solidFill>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612" name="Google Shape;612;p26"/>
          <p:cNvSpPr txBox="1"/>
          <p:nvPr/>
        </p:nvSpPr>
        <p:spPr>
          <a:xfrm>
            <a:off x="2755550" y="3471966"/>
            <a:ext cx="36327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endParaRPr sz="1200">
              <a:solidFill>
                <a:schemeClr val="dk1"/>
              </a:solidFill>
              <a:latin typeface="Barlow"/>
              <a:ea typeface="Barlow"/>
              <a:cs typeface="Barlow"/>
              <a:sym typeface="Barlow"/>
            </a:endParaRPr>
          </a:p>
        </p:txBody>
      </p:sp>
      <p:sp>
        <p:nvSpPr>
          <p:cNvPr id="613" name="Google Shape;613;p26"/>
          <p:cNvSpPr txBox="1">
            <a:spLocks noGrp="1"/>
          </p:cNvSpPr>
          <p:nvPr>
            <p:ph type="subTitle" idx="2"/>
          </p:nvPr>
        </p:nvSpPr>
        <p:spPr>
          <a:xfrm>
            <a:off x="2757325" y="2151363"/>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500"/>
              <a:buNone/>
              <a:defRPr>
                <a:solidFill>
                  <a:schemeClr val="dk1"/>
                </a:solidFill>
              </a:defRPr>
            </a:lvl1pPr>
            <a:lvl2pPr lvl="1" algn="ctr" rtl="0">
              <a:lnSpc>
                <a:spcPct val="100000"/>
              </a:lnSpc>
              <a:spcBef>
                <a:spcPts val="0"/>
              </a:spcBef>
              <a:spcAft>
                <a:spcPts val="0"/>
              </a:spcAft>
              <a:buClr>
                <a:schemeClr val="dk1"/>
              </a:buClr>
              <a:buSzPts val="1500"/>
              <a:buNone/>
              <a:defRPr>
                <a:solidFill>
                  <a:schemeClr val="dk1"/>
                </a:solidFill>
              </a:defRPr>
            </a:lvl2pPr>
            <a:lvl3pPr lvl="2" algn="ctr" rtl="0">
              <a:lnSpc>
                <a:spcPct val="100000"/>
              </a:lnSpc>
              <a:spcBef>
                <a:spcPts val="0"/>
              </a:spcBef>
              <a:spcAft>
                <a:spcPts val="0"/>
              </a:spcAft>
              <a:buClr>
                <a:schemeClr val="dk1"/>
              </a:buClr>
              <a:buSzPts val="1500"/>
              <a:buNone/>
              <a:defRPr>
                <a:solidFill>
                  <a:schemeClr val="dk1"/>
                </a:solidFill>
              </a:defRPr>
            </a:lvl3pPr>
            <a:lvl4pPr lvl="3" algn="ctr" rtl="0">
              <a:lnSpc>
                <a:spcPct val="100000"/>
              </a:lnSpc>
              <a:spcBef>
                <a:spcPts val="0"/>
              </a:spcBef>
              <a:spcAft>
                <a:spcPts val="0"/>
              </a:spcAft>
              <a:buClr>
                <a:schemeClr val="dk1"/>
              </a:buClr>
              <a:buSzPts val="1500"/>
              <a:buNone/>
              <a:defRPr>
                <a:solidFill>
                  <a:schemeClr val="dk1"/>
                </a:solidFill>
              </a:defRPr>
            </a:lvl4pPr>
            <a:lvl5pPr lvl="4" algn="ctr" rtl="0">
              <a:lnSpc>
                <a:spcPct val="100000"/>
              </a:lnSpc>
              <a:spcBef>
                <a:spcPts val="0"/>
              </a:spcBef>
              <a:spcAft>
                <a:spcPts val="0"/>
              </a:spcAft>
              <a:buClr>
                <a:schemeClr val="dk1"/>
              </a:buClr>
              <a:buSzPts val="1500"/>
              <a:buNone/>
              <a:defRPr>
                <a:solidFill>
                  <a:schemeClr val="dk1"/>
                </a:solidFill>
              </a:defRPr>
            </a:lvl5pPr>
            <a:lvl6pPr lvl="5" algn="ctr" rtl="0">
              <a:lnSpc>
                <a:spcPct val="100000"/>
              </a:lnSpc>
              <a:spcBef>
                <a:spcPts val="0"/>
              </a:spcBef>
              <a:spcAft>
                <a:spcPts val="0"/>
              </a:spcAft>
              <a:buClr>
                <a:schemeClr val="dk1"/>
              </a:buClr>
              <a:buSzPts val="1500"/>
              <a:buNone/>
              <a:defRPr>
                <a:solidFill>
                  <a:schemeClr val="dk1"/>
                </a:solidFill>
              </a:defRPr>
            </a:lvl6pPr>
            <a:lvl7pPr lvl="6" algn="ctr" rtl="0">
              <a:lnSpc>
                <a:spcPct val="100000"/>
              </a:lnSpc>
              <a:spcBef>
                <a:spcPts val="0"/>
              </a:spcBef>
              <a:spcAft>
                <a:spcPts val="0"/>
              </a:spcAft>
              <a:buClr>
                <a:schemeClr val="dk1"/>
              </a:buClr>
              <a:buSzPts val="1500"/>
              <a:buNone/>
              <a:defRPr>
                <a:solidFill>
                  <a:schemeClr val="dk1"/>
                </a:solidFill>
              </a:defRPr>
            </a:lvl7pPr>
            <a:lvl8pPr lvl="7" algn="ctr" rtl="0">
              <a:lnSpc>
                <a:spcPct val="100000"/>
              </a:lnSpc>
              <a:spcBef>
                <a:spcPts val="0"/>
              </a:spcBef>
              <a:spcAft>
                <a:spcPts val="0"/>
              </a:spcAft>
              <a:buClr>
                <a:schemeClr val="dk1"/>
              </a:buClr>
              <a:buSzPts val="1500"/>
              <a:buNone/>
              <a:defRPr>
                <a:solidFill>
                  <a:schemeClr val="dk1"/>
                </a:solidFill>
              </a:defRPr>
            </a:lvl8pPr>
            <a:lvl9pPr lvl="8" algn="ctr" rtl="0">
              <a:lnSpc>
                <a:spcPct val="100000"/>
              </a:lnSpc>
              <a:spcBef>
                <a:spcPts val="0"/>
              </a:spcBef>
              <a:spcAft>
                <a:spcPts val="0"/>
              </a:spcAft>
              <a:buClr>
                <a:schemeClr val="dk1"/>
              </a:buClr>
              <a:buSzPts val="1500"/>
              <a:buNone/>
              <a:defRPr>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bg>
      <p:bgPr>
        <a:blipFill>
          <a:blip r:embed="rId2">
            <a:alphaModFix/>
          </a:blip>
          <a:stretch>
            <a:fillRect/>
          </a:stretch>
        </a:blipFill>
        <a:effectLst/>
      </p:bgPr>
    </p:bg>
    <p:spTree>
      <p:nvGrpSpPr>
        <p:cNvPr id="1" name="Shape 614"/>
        <p:cNvGrpSpPr/>
        <p:nvPr/>
      </p:nvGrpSpPr>
      <p:grpSpPr>
        <a:xfrm>
          <a:off x="0" y="0"/>
          <a:ext cx="0" cy="0"/>
          <a:chOff x="0" y="0"/>
          <a:chExt cx="0" cy="0"/>
        </a:xfrm>
      </p:grpSpPr>
      <p:grpSp>
        <p:nvGrpSpPr>
          <p:cNvPr id="615" name="Google Shape;615;p27"/>
          <p:cNvGrpSpPr/>
          <p:nvPr/>
        </p:nvGrpSpPr>
        <p:grpSpPr>
          <a:xfrm>
            <a:off x="259" y="0"/>
            <a:ext cx="9144000" cy="5143520"/>
            <a:chOff x="259" y="0"/>
            <a:chExt cx="9144000" cy="5143520"/>
          </a:xfrm>
        </p:grpSpPr>
        <p:grpSp>
          <p:nvGrpSpPr>
            <p:cNvPr id="616" name="Google Shape;616;p27"/>
            <p:cNvGrpSpPr/>
            <p:nvPr/>
          </p:nvGrpSpPr>
          <p:grpSpPr>
            <a:xfrm>
              <a:off x="259" y="0"/>
              <a:ext cx="9144000" cy="5143520"/>
              <a:chOff x="259" y="0"/>
              <a:chExt cx="9144000" cy="5143520"/>
            </a:xfrm>
          </p:grpSpPr>
          <p:sp>
            <p:nvSpPr>
              <p:cNvPr id="617" name="Google Shape;617;p27"/>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7"/>
            <p:cNvGrpSpPr/>
            <p:nvPr/>
          </p:nvGrpSpPr>
          <p:grpSpPr>
            <a:xfrm>
              <a:off x="413399" y="387196"/>
              <a:ext cx="8317201" cy="4369262"/>
              <a:chOff x="472975" y="1144025"/>
              <a:chExt cx="6674050" cy="3423650"/>
            </a:xfrm>
          </p:grpSpPr>
          <p:sp>
            <p:nvSpPr>
              <p:cNvPr id="620" name="Google Shape;620;p27"/>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
    <p:bg>
      <p:bgPr>
        <a:blipFill>
          <a:blip r:embed="rId2">
            <a:alphaModFix/>
          </a:blip>
          <a:stretch>
            <a:fillRect/>
          </a:stretch>
        </a:blipFill>
        <a:effectLst/>
      </p:bgPr>
    </p:bg>
    <p:spTree>
      <p:nvGrpSpPr>
        <p:cNvPr id="1" name="Shape 622"/>
        <p:cNvGrpSpPr/>
        <p:nvPr/>
      </p:nvGrpSpPr>
      <p:grpSpPr>
        <a:xfrm>
          <a:off x="0" y="0"/>
          <a:ext cx="0" cy="0"/>
          <a:chOff x="0" y="0"/>
          <a:chExt cx="0" cy="0"/>
        </a:xfrm>
      </p:grpSpPr>
      <p:grpSp>
        <p:nvGrpSpPr>
          <p:cNvPr id="623" name="Google Shape;623;p28"/>
          <p:cNvGrpSpPr/>
          <p:nvPr/>
        </p:nvGrpSpPr>
        <p:grpSpPr>
          <a:xfrm>
            <a:off x="259" y="0"/>
            <a:ext cx="9310530" cy="5143520"/>
            <a:chOff x="259" y="0"/>
            <a:chExt cx="9310530" cy="5143520"/>
          </a:xfrm>
        </p:grpSpPr>
        <p:grpSp>
          <p:nvGrpSpPr>
            <p:cNvPr id="624" name="Google Shape;624;p28"/>
            <p:cNvGrpSpPr/>
            <p:nvPr/>
          </p:nvGrpSpPr>
          <p:grpSpPr>
            <a:xfrm>
              <a:off x="259" y="0"/>
              <a:ext cx="9144000" cy="5143520"/>
              <a:chOff x="259" y="0"/>
              <a:chExt cx="9144000" cy="5143520"/>
            </a:xfrm>
          </p:grpSpPr>
          <p:sp>
            <p:nvSpPr>
              <p:cNvPr id="625" name="Google Shape;625;p28"/>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8"/>
            <p:cNvGrpSpPr/>
            <p:nvPr/>
          </p:nvGrpSpPr>
          <p:grpSpPr>
            <a:xfrm>
              <a:off x="414973" y="387171"/>
              <a:ext cx="8895816" cy="4369262"/>
              <a:chOff x="454200" y="1144025"/>
              <a:chExt cx="6970550" cy="3423650"/>
            </a:xfrm>
          </p:grpSpPr>
          <p:sp>
            <p:nvSpPr>
              <p:cNvPr id="628" name="Google Shape;628;p28"/>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9_1">
    <p:bg>
      <p:bgPr>
        <a:blipFill>
          <a:blip r:embed="rId2">
            <a:alphaModFix/>
          </a:blip>
          <a:stretch>
            <a:fillRect/>
          </a:stretch>
        </a:blipFill>
        <a:effectLst/>
      </p:bgPr>
    </p:bg>
    <p:spTree>
      <p:nvGrpSpPr>
        <p:cNvPr id="1" name="Shape 630"/>
        <p:cNvGrpSpPr/>
        <p:nvPr/>
      </p:nvGrpSpPr>
      <p:grpSpPr>
        <a:xfrm>
          <a:off x="0" y="0"/>
          <a:ext cx="0" cy="0"/>
          <a:chOff x="0" y="0"/>
          <a:chExt cx="0" cy="0"/>
        </a:xfrm>
      </p:grpSpPr>
      <p:grpSp>
        <p:nvGrpSpPr>
          <p:cNvPr id="631" name="Google Shape;631;p29"/>
          <p:cNvGrpSpPr/>
          <p:nvPr/>
        </p:nvGrpSpPr>
        <p:grpSpPr>
          <a:xfrm>
            <a:off x="-100669" y="0"/>
            <a:ext cx="9244928" cy="5143520"/>
            <a:chOff x="-100669" y="0"/>
            <a:chExt cx="9244928" cy="5143520"/>
          </a:xfrm>
        </p:grpSpPr>
        <p:grpSp>
          <p:nvGrpSpPr>
            <p:cNvPr id="632" name="Google Shape;632;p29"/>
            <p:cNvGrpSpPr/>
            <p:nvPr/>
          </p:nvGrpSpPr>
          <p:grpSpPr>
            <a:xfrm>
              <a:off x="259" y="0"/>
              <a:ext cx="9144000" cy="5143520"/>
              <a:chOff x="259" y="0"/>
              <a:chExt cx="9144000" cy="5143520"/>
            </a:xfrm>
          </p:grpSpPr>
          <p:sp>
            <p:nvSpPr>
              <p:cNvPr id="633" name="Google Shape;633;p29"/>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flipH="1">
              <a:off x="-100669" y="387171"/>
              <a:ext cx="8895816" cy="4369262"/>
              <a:chOff x="454200" y="1144025"/>
              <a:chExt cx="6970550" cy="3423650"/>
            </a:xfrm>
          </p:grpSpPr>
          <p:sp>
            <p:nvSpPr>
              <p:cNvPr id="636" name="Google Shape;636;p29"/>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8"/>
        <p:cNvGrpSpPr/>
        <p:nvPr/>
      </p:nvGrpSpPr>
      <p:grpSpPr>
        <a:xfrm>
          <a:off x="0" y="0"/>
          <a:ext cx="0" cy="0"/>
          <a:chOff x="0" y="0"/>
          <a:chExt cx="0" cy="0"/>
        </a:xfrm>
      </p:grpSpPr>
      <p:grpSp>
        <p:nvGrpSpPr>
          <p:cNvPr id="19" name="Google Shape;19;p3"/>
          <p:cNvGrpSpPr/>
          <p:nvPr/>
        </p:nvGrpSpPr>
        <p:grpSpPr>
          <a:xfrm>
            <a:off x="259" y="0"/>
            <a:ext cx="9144000" cy="5143520"/>
            <a:chOff x="259" y="0"/>
            <a:chExt cx="9144000" cy="5143520"/>
          </a:xfrm>
        </p:grpSpPr>
        <p:grpSp>
          <p:nvGrpSpPr>
            <p:cNvPr id="20" name="Google Shape;20;p3"/>
            <p:cNvGrpSpPr/>
            <p:nvPr/>
          </p:nvGrpSpPr>
          <p:grpSpPr>
            <a:xfrm>
              <a:off x="259" y="0"/>
              <a:ext cx="9144000" cy="5143520"/>
              <a:chOff x="259" y="0"/>
              <a:chExt cx="9144000" cy="5143520"/>
            </a:xfrm>
          </p:grpSpPr>
          <p:sp>
            <p:nvSpPr>
              <p:cNvPr id="21" name="Google Shape;21;p3"/>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3"/>
            <p:cNvGrpSpPr/>
            <p:nvPr/>
          </p:nvGrpSpPr>
          <p:grpSpPr>
            <a:xfrm>
              <a:off x="413399" y="387196"/>
              <a:ext cx="8317201" cy="4369262"/>
              <a:chOff x="472975" y="1144025"/>
              <a:chExt cx="6674050" cy="3423650"/>
            </a:xfrm>
          </p:grpSpPr>
          <p:sp>
            <p:nvSpPr>
              <p:cNvPr id="24" name="Google Shape;24;p3"/>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3"/>
          <p:cNvSpPr txBox="1">
            <a:spLocks noGrp="1"/>
          </p:cNvSpPr>
          <p:nvPr>
            <p:ph type="title"/>
          </p:nvPr>
        </p:nvSpPr>
        <p:spPr>
          <a:xfrm>
            <a:off x="1313375" y="2061763"/>
            <a:ext cx="4997700" cy="16389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500" b="1">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313375" y="3612150"/>
            <a:ext cx="4212300" cy="522900"/>
          </a:xfrm>
          <a:prstGeom prst="rect">
            <a:avLst/>
          </a:prstGeom>
        </p:spPr>
        <p:txBody>
          <a:bodyPr spcFirstLastPara="1" wrap="square" lIns="91425" tIns="91425" rIns="91425" bIns="91425" anchor="t" anchorCtr="0">
            <a:noAutofit/>
          </a:bodyPr>
          <a:lstStyle>
            <a:lvl1pPr lvl="0">
              <a:spcBef>
                <a:spcPts val="0"/>
              </a:spcBef>
              <a:spcAft>
                <a:spcPts val="0"/>
              </a:spcAft>
              <a:buSzPts val="1500"/>
              <a:buNone/>
              <a:defRPr sz="1600">
                <a:solidFill>
                  <a:schemeClr val="dk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8" name="Google Shape;28;p3"/>
          <p:cNvSpPr txBox="1">
            <a:spLocks noGrp="1"/>
          </p:cNvSpPr>
          <p:nvPr>
            <p:ph type="title" idx="2" hasCustomPrompt="1"/>
          </p:nvPr>
        </p:nvSpPr>
        <p:spPr>
          <a:xfrm>
            <a:off x="1313375" y="1106025"/>
            <a:ext cx="1137900" cy="97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65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38"/>
        <p:cNvGrpSpPr/>
        <p:nvPr/>
      </p:nvGrpSpPr>
      <p:grpSpPr>
        <a:xfrm>
          <a:off x="0" y="0"/>
          <a:ext cx="0" cy="0"/>
          <a:chOff x="0" y="0"/>
          <a:chExt cx="0" cy="0"/>
        </a:xfrm>
      </p:grpSpPr>
      <p:grpSp>
        <p:nvGrpSpPr>
          <p:cNvPr id="39" name="Google Shape;39;p5"/>
          <p:cNvGrpSpPr/>
          <p:nvPr/>
        </p:nvGrpSpPr>
        <p:grpSpPr>
          <a:xfrm>
            <a:off x="259" y="0"/>
            <a:ext cx="10288857" cy="5143520"/>
            <a:chOff x="259" y="0"/>
            <a:chExt cx="10288857" cy="5143520"/>
          </a:xfrm>
        </p:grpSpPr>
        <p:grpSp>
          <p:nvGrpSpPr>
            <p:cNvPr id="40" name="Google Shape;40;p5"/>
            <p:cNvGrpSpPr/>
            <p:nvPr/>
          </p:nvGrpSpPr>
          <p:grpSpPr>
            <a:xfrm>
              <a:off x="259" y="0"/>
              <a:ext cx="9310530" cy="5143520"/>
              <a:chOff x="259" y="0"/>
              <a:chExt cx="9310530" cy="5143520"/>
            </a:xfrm>
          </p:grpSpPr>
          <p:grpSp>
            <p:nvGrpSpPr>
              <p:cNvPr id="41" name="Google Shape;41;p5"/>
              <p:cNvGrpSpPr/>
              <p:nvPr/>
            </p:nvGrpSpPr>
            <p:grpSpPr>
              <a:xfrm>
                <a:off x="259" y="0"/>
                <a:ext cx="9144000" cy="5143520"/>
                <a:chOff x="259" y="0"/>
                <a:chExt cx="9144000" cy="5143520"/>
              </a:xfrm>
            </p:grpSpPr>
            <p:sp>
              <p:nvSpPr>
                <p:cNvPr id="42" name="Google Shape;42;p5"/>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5"/>
              <p:cNvGrpSpPr/>
              <p:nvPr/>
            </p:nvGrpSpPr>
            <p:grpSpPr>
              <a:xfrm>
                <a:off x="414973" y="387171"/>
                <a:ext cx="8895816" cy="4369262"/>
                <a:chOff x="454200" y="1144025"/>
                <a:chExt cx="6970550" cy="3423650"/>
              </a:xfrm>
            </p:grpSpPr>
            <p:sp>
              <p:nvSpPr>
                <p:cNvPr id="45" name="Google Shape;45;p5"/>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5"/>
            <p:cNvSpPr/>
            <p:nvPr/>
          </p:nvSpPr>
          <p:spPr>
            <a:xfrm rot="-650748">
              <a:off x="8386920" y="674922"/>
              <a:ext cx="1817438" cy="1073413"/>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500"/>
              <a:buNone/>
              <a:defRPr>
                <a:solidFill>
                  <a:schemeClr val="accent2"/>
                </a:solidFill>
              </a:defRPr>
            </a:lvl1pPr>
            <a:lvl2pPr lvl="1">
              <a:spcBef>
                <a:spcPts val="0"/>
              </a:spcBef>
              <a:spcAft>
                <a:spcPts val="0"/>
              </a:spcAft>
              <a:buClr>
                <a:schemeClr val="accent2"/>
              </a:buClr>
              <a:buSzPts val="2500"/>
              <a:buNone/>
              <a:defRPr>
                <a:solidFill>
                  <a:schemeClr val="accent2"/>
                </a:solidFill>
              </a:defRPr>
            </a:lvl2pPr>
            <a:lvl3pPr lvl="2">
              <a:spcBef>
                <a:spcPts val="0"/>
              </a:spcBef>
              <a:spcAft>
                <a:spcPts val="0"/>
              </a:spcAft>
              <a:buClr>
                <a:schemeClr val="accent2"/>
              </a:buClr>
              <a:buSzPts val="2500"/>
              <a:buNone/>
              <a:defRPr>
                <a:solidFill>
                  <a:schemeClr val="accent2"/>
                </a:solidFill>
              </a:defRPr>
            </a:lvl3pPr>
            <a:lvl4pPr lvl="3">
              <a:spcBef>
                <a:spcPts val="0"/>
              </a:spcBef>
              <a:spcAft>
                <a:spcPts val="0"/>
              </a:spcAft>
              <a:buClr>
                <a:schemeClr val="accent2"/>
              </a:buClr>
              <a:buSzPts val="2500"/>
              <a:buNone/>
              <a:defRPr>
                <a:solidFill>
                  <a:schemeClr val="accent2"/>
                </a:solidFill>
              </a:defRPr>
            </a:lvl4pPr>
            <a:lvl5pPr lvl="4">
              <a:spcBef>
                <a:spcPts val="0"/>
              </a:spcBef>
              <a:spcAft>
                <a:spcPts val="0"/>
              </a:spcAft>
              <a:buClr>
                <a:schemeClr val="accent2"/>
              </a:buClr>
              <a:buSzPts val="2500"/>
              <a:buNone/>
              <a:defRPr>
                <a:solidFill>
                  <a:schemeClr val="accent2"/>
                </a:solidFill>
              </a:defRPr>
            </a:lvl5pPr>
            <a:lvl6pPr lvl="5">
              <a:spcBef>
                <a:spcPts val="0"/>
              </a:spcBef>
              <a:spcAft>
                <a:spcPts val="0"/>
              </a:spcAft>
              <a:buClr>
                <a:schemeClr val="accent2"/>
              </a:buClr>
              <a:buSzPts val="2500"/>
              <a:buNone/>
              <a:defRPr>
                <a:solidFill>
                  <a:schemeClr val="accent2"/>
                </a:solidFill>
              </a:defRPr>
            </a:lvl6pPr>
            <a:lvl7pPr lvl="6">
              <a:spcBef>
                <a:spcPts val="0"/>
              </a:spcBef>
              <a:spcAft>
                <a:spcPts val="0"/>
              </a:spcAft>
              <a:buClr>
                <a:schemeClr val="accent2"/>
              </a:buClr>
              <a:buSzPts val="2500"/>
              <a:buNone/>
              <a:defRPr>
                <a:solidFill>
                  <a:schemeClr val="accent2"/>
                </a:solidFill>
              </a:defRPr>
            </a:lvl7pPr>
            <a:lvl8pPr lvl="7">
              <a:spcBef>
                <a:spcPts val="0"/>
              </a:spcBef>
              <a:spcAft>
                <a:spcPts val="0"/>
              </a:spcAft>
              <a:buClr>
                <a:schemeClr val="accent2"/>
              </a:buClr>
              <a:buSzPts val="2500"/>
              <a:buNone/>
              <a:defRPr>
                <a:solidFill>
                  <a:schemeClr val="accent2"/>
                </a:solidFill>
              </a:defRPr>
            </a:lvl8pPr>
            <a:lvl9pPr lvl="8">
              <a:spcBef>
                <a:spcPts val="0"/>
              </a:spcBef>
              <a:spcAft>
                <a:spcPts val="0"/>
              </a:spcAft>
              <a:buClr>
                <a:schemeClr val="accent2"/>
              </a:buClr>
              <a:buSzPts val="2500"/>
              <a:buNone/>
              <a:defRPr>
                <a:solidFill>
                  <a:schemeClr val="accent2"/>
                </a:solidFill>
              </a:defRPr>
            </a:lvl9pPr>
          </a:lstStyle>
          <a:p>
            <a:endParaRPr/>
          </a:p>
        </p:txBody>
      </p:sp>
      <p:sp>
        <p:nvSpPr>
          <p:cNvPr id="49" name="Google Shape;49;p5"/>
          <p:cNvSpPr txBox="1">
            <a:spLocks noGrp="1"/>
          </p:cNvSpPr>
          <p:nvPr>
            <p:ph type="body" idx="1"/>
          </p:nvPr>
        </p:nvSpPr>
        <p:spPr>
          <a:xfrm>
            <a:off x="1208825" y="2595300"/>
            <a:ext cx="2862600" cy="1418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5"/>
          <p:cNvSpPr txBox="1">
            <a:spLocks noGrp="1"/>
          </p:cNvSpPr>
          <p:nvPr>
            <p:ph type="body" idx="2"/>
          </p:nvPr>
        </p:nvSpPr>
        <p:spPr>
          <a:xfrm>
            <a:off x="5072650" y="2595300"/>
            <a:ext cx="2862600" cy="1418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 name="Google Shape;51;p5"/>
          <p:cNvSpPr txBox="1">
            <a:spLocks noGrp="1"/>
          </p:cNvSpPr>
          <p:nvPr>
            <p:ph type="title" idx="3"/>
          </p:nvPr>
        </p:nvSpPr>
        <p:spPr>
          <a:xfrm>
            <a:off x="1323325" y="2139900"/>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2" name="Google Shape;52;p5"/>
          <p:cNvSpPr txBox="1">
            <a:spLocks noGrp="1"/>
          </p:cNvSpPr>
          <p:nvPr>
            <p:ph type="title" idx="4"/>
          </p:nvPr>
        </p:nvSpPr>
        <p:spPr>
          <a:xfrm>
            <a:off x="5187100" y="2139900"/>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3"/>
        <p:cNvGrpSpPr/>
        <p:nvPr/>
      </p:nvGrpSpPr>
      <p:grpSpPr>
        <a:xfrm>
          <a:off x="0" y="0"/>
          <a:ext cx="0" cy="0"/>
          <a:chOff x="0" y="0"/>
          <a:chExt cx="0" cy="0"/>
        </a:xfrm>
      </p:grpSpPr>
      <p:grpSp>
        <p:nvGrpSpPr>
          <p:cNvPr id="54" name="Google Shape;54;p6"/>
          <p:cNvGrpSpPr/>
          <p:nvPr/>
        </p:nvGrpSpPr>
        <p:grpSpPr>
          <a:xfrm>
            <a:off x="259" y="0"/>
            <a:ext cx="9144000" cy="5143520"/>
            <a:chOff x="259" y="0"/>
            <a:chExt cx="9144000" cy="5143520"/>
          </a:xfrm>
        </p:grpSpPr>
        <p:grpSp>
          <p:nvGrpSpPr>
            <p:cNvPr id="55" name="Google Shape;55;p6"/>
            <p:cNvGrpSpPr/>
            <p:nvPr/>
          </p:nvGrpSpPr>
          <p:grpSpPr>
            <a:xfrm>
              <a:off x="259" y="0"/>
              <a:ext cx="9144000" cy="5143520"/>
              <a:chOff x="259" y="0"/>
              <a:chExt cx="9144000" cy="5143520"/>
            </a:xfrm>
          </p:grpSpPr>
          <p:sp>
            <p:nvSpPr>
              <p:cNvPr id="56" name="Google Shape;56;p6"/>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a:off x="413399" y="387196"/>
              <a:ext cx="8317201" cy="4369262"/>
              <a:chOff x="472975" y="1144025"/>
              <a:chExt cx="6674050" cy="3423650"/>
            </a:xfrm>
          </p:grpSpPr>
          <p:sp>
            <p:nvSpPr>
              <p:cNvPr id="59" name="Google Shape;59;p6"/>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Google Shape;61;p6"/>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6"/>
              </a:buClr>
              <a:buSzPts val="2500"/>
              <a:buNone/>
              <a:defRPr>
                <a:solidFill>
                  <a:schemeClr val="accent2"/>
                </a:solidFill>
              </a:defRPr>
            </a:lvl1pPr>
            <a:lvl2pPr lvl="1">
              <a:spcBef>
                <a:spcPts val="0"/>
              </a:spcBef>
              <a:spcAft>
                <a:spcPts val="0"/>
              </a:spcAft>
              <a:buClr>
                <a:schemeClr val="accent6"/>
              </a:buClr>
              <a:buSzPts val="2500"/>
              <a:buNone/>
              <a:defRPr>
                <a:solidFill>
                  <a:schemeClr val="accent6"/>
                </a:solidFill>
              </a:defRPr>
            </a:lvl2pPr>
            <a:lvl3pPr lvl="2">
              <a:spcBef>
                <a:spcPts val="0"/>
              </a:spcBef>
              <a:spcAft>
                <a:spcPts val="0"/>
              </a:spcAft>
              <a:buClr>
                <a:schemeClr val="accent6"/>
              </a:buClr>
              <a:buSzPts val="2500"/>
              <a:buNone/>
              <a:defRPr>
                <a:solidFill>
                  <a:schemeClr val="accent6"/>
                </a:solidFill>
              </a:defRPr>
            </a:lvl3pPr>
            <a:lvl4pPr lvl="3">
              <a:spcBef>
                <a:spcPts val="0"/>
              </a:spcBef>
              <a:spcAft>
                <a:spcPts val="0"/>
              </a:spcAft>
              <a:buClr>
                <a:schemeClr val="accent6"/>
              </a:buClr>
              <a:buSzPts val="2500"/>
              <a:buNone/>
              <a:defRPr>
                <a:solidFill>
                  <a:schemeClr val="accent6"/>
                </a:solidFill>
              </a:defRPr>
            </a:lvl4pPr>
            <a:lvl5pPr lvl="4">
              <a:spcBef>
                <a:spcPts val="0"/>
              </a:spcBef>
              <a:spcAft>
                <a:spcPts val="0"/>
              </a:spcAft>
              <a:buClr>
                <a:schemeClr val="accent6"/>
              </a:buClr>
              <a:buSzPts val="2500"/>
              <a:buNone/>
              <a:defRPr>
                <a:solidFill>
                  <a:schemeClr val="accent6"/>
                </a:solidFill>
              </a:defRPr>
            </a:lvl5pPr>
            <a:lvl6pPr lvl="5">
              <a:spcBef>
                <a:spcPts val="0"/>
              </a:spcBef>
              <a:spcAft>
                <a:spcPts val="0"/>
              </a:spcAft>
              <a:buClr>
                <a:schemeClr val="accent6"/>
              </a:buClr>
              <a:buSzPts val="2500"/>
              <a:buNone/>
              <a:defRPr>
                <a:solidFill>
                  <a:schemeClr val="accent6"/>
                </a:solidFill>
              </a:defRPr>
            </a:lvl6pPr>
            <a:lvl7pPr lvl="6">
              <a:spcBef>
                <a:spcPts val="0"/>
              </a:spcBef>
              <a:spcAft>
                <a:spcPts val="0"/>
              </a:spcAft>
              <a:buClr>
                <a:schemeClr val="accent6"/>
              </a:buClr>
              <a:buSzPts val="2500"/>
              <a:buNone/>
              <a:defRPr>
                <a:solidFill>
                  <a:schemeClr val="accent6"/>
                </a:solidFill>
              </a:defRPr>
            </a:lvl7pPr>
            <a:lvl8pPr lvl="7">
              <a:spcBef>
                <a:spcPts val="0"/>
              </a:spcBef>
              <a:spcAft>
                <a:spcPts val="0"/>
              </a:spcAft>
              <a:buClr>
                <a:schemeClr val="accent6"/>
              </a:buClr>
              <a:buSzPts val="2500"/>
              <a:buNone/>
              <a:defRPr>
                <a:solidFill>
                  <a:schemeClr val="accent6"/>
                </a:solidFill>
              </a:defRPr>
            </a:lvl8pPr>
            <a:lvl9pPr lvl="8">
              <a:spcBef>
                <a:spcPts val="0"/>
              </a:spcBef>
              <a:spcAft>
                <a:spcPts val="0"/>
              </a:spcAft>
              <a:buClr>
                <a:schemeClr val="accent6"/>
              </a:buClr>
              <a:buSzPts val="2500"/>
              <a:buNone/>
              <a:defRPr>
                <a:solidFill>
                  <a:schemeClr val="accent6"/>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grpSp>
        <p:nvGrpSpPr>
          <p:cNvPr id="75" name="Google Shape;75;p8"/>
          <p:cNvGrpSpPr/>
          <p:nvPr/>
        </p:nvGrpSpPr>
        <p:grpSpPr>
          <a:xfrm>
            <a:off x="259" y="0"/>
            <a:ext cx="9310530" cy="5143520"/>
            <a:chOff x="259" y="0"/>
            <a:chExt cx="9310530" cy="5143520"/>
          </a:xfrm>
        </p:grpSpPr>
        <p:grpSp>
          <p:nvGrpSpPr>
            <p:cNvPr id="76" name="Google Shape;76;p8"/>
            <p:cNvGrpSpPr/>
            <p:nvPr/>
          </p:nvGrpSpPr>
          <p:grpSpPr>
            <a:xfrm>
              <a:off x="259" y="0"/>
              <a:ext cx="9144000" cy="5143520"/>
              <a:chOff x="259" y="0"/>
              <a:chExt cx="9144000" cy="5143520"/>
            </a:xfrm>
          </p:grpSpPr>
          <p:sp>
            <p:nvSpPr>
              <p:cNvPr id="77" name="Google Shape;77;p8"/>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8"/>
            <p:cNvGrpSpPr/>
            <p:nvPr/>
          </p:nvGrpSpPr>
          <p:grpSpPr>
            <a:xfrm>
              <a:off x="414973" y="387171"/>
              <a:ext cx="8895816" cy="4369262"/>
              <a:chOff x="454200" y="1144025"/>
              <a:chExt cx="6970550" cy="3423650"/>
            </a:xfrm>
          </p:grpSpPr>
          <p:sp>
            <p:nvSpPr>
              <p:cNvPr id="80" name="Google Shape;80;p8"/>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8"/>
          <p:cNvSpPr txBox="1">
            <a:spLocks noGrp="1"/>
          </p:cNvSpPr>
          <p:nvPr>
            <p:ph type="title"/>
          </p:nvPr>
        </p:nvSpPr>
        <p:spPr>
          <a:xfrm>
            <a:off x="1767600" y="1403025"/>
            <a:ext cx="5608800" cy="187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3" name="Google Shape;83;p8"/>
          <p:cNvSpPr txBox="1">
            <a:spLocks noGrp="1"/>
          </p:cNvSpPr>
          <p:nvPr>
            <p:ph type="subTitle" idx="1"/>
          </p:nvPr>
        </p:nvSpPr>
        <p:spPr>
          <a:xfrm>
            <a:off x="2613325" y="3168750"/>
            <a:ext cx="3917400" cy="7119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sz="16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84"/>
        <p:cNvGrpSpPr/>
        <p:nvPr/>
      </p:nvGrpSpPr>
      <p:grpSpPr>
        <a:xfrm>
          <a:off x="0" y="0"/>
          <a:ext cx="0" cy="0"/>
          <a:chOff x="0" y="0"/>
          <a:chExt cx="0" cy="0"/>
        </a:xfrm>
      </p:grpSpPr>
      <p:grpSp>
        <p:nvGrpSpPr>
          <p:cNvPr id="85" name="Google Shape;85;p9"/>
          <p:cNvGrpSpPr/>
          <p:nvPr/>
        </p:nvGrpSpPr>
        <p:grpSpPr>
          <a:xfrm>
            <a:off x="-64744" y="0"/>
            <a:ext cx="9208739" cy="5143520"/>
            <a:chOff x="-64744" y="0"/>
            <a:chExt cx="9208739" cy="5143520"/>
          </a:xfrm>
        </p:grpSpPr>
        <p:grpSp>
          <p:nvGrpSpPr>
            <p:cNvPr id="86" name="Google Shape;86;p9"/>
            <p:cNvGrpSpPr/>
            <p:nvPr/>
          </p:nvGrpSpPr>
          <p:grpSpPr>
            <a:xfrm flipH="1">
              <a:off x="-4" y="0"/>
              <a:ext cx="9144000" cy="5143520"/>
              <a:chOff x="259" y="0"/>
              <a:chExt cx="9144000" cy="5143520"/>
            </a:xfrm>
          </p:grpSpPr>
          <p:sp>
            <p:nvSpPr>
              <p:cNvPr id="87" name="Google Shape;87;p9"/>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9"/>
            <p:cNvGrpSpPr/>
            <p:nvPr/>
          </p:nvGrpSpPr>
          <p:grpSpPr>
            <a:xfrm flipH="1">
              <a:off x="-64744" y="387171"/>
              <a:ext cx="8895816" cy="4369262"/>
              <a:chOff x="454200" y="1144025"/>
              <a:chExt cx="6970550" cy="3423650"/>
            </a:xfrm>
          </p:grpSpPr>
          <p:sp>
            <p:nvSpPr>
              <p:cNvPr id="90" name="Google Shape;90;p9"/>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9"/>
          <p:cNvSpPr txBox="1">
            <a:spLocks noGrp="1"/>
          </p:cNvSpPr>
          <p:nvPr>
            <p:ph type="title"/>
          </p:nvPr>
        </p:nvSpPr>
        <p:spPr>
          <a:xfrm>
            <a:off x="886975" y="1391710"/>
            <a:ext cx="4045200" cy="699600"/>
          </a:xfrm>
          <a:prstGeom prst="rect">
            <a:avLst/>
          </a:prstGeom>
        </p:spPr>
        <p:txBody>
          <a:bodyPr spcFirstLastPara="1" wrap="square" lIns="91425" tIns="91425" rIns="91425" bIns="91425" anchor="b" anchorCtr="0">
            <a:noAutofit/>
          </a:bodyPr>
          <a:lstStyle>
            <a:lvl1pPr lvl="0" algn="l">
              <a:spcBef>
                <a:spcPts val="0"/>
              </a:spcBef>
              <a:spcAft>
                <a:spcPts val="0"/>
              </a:spcAft>
              <a:buSzPts val="4200"/>
              <a:buNone/>
              <a:defRPr sz="30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3" name="Google Shape;93;p9"/>
          <p:cNvSpPr txBox="1">
            <a:spLocks noGrp="1"/>
          </p:cNvSpPr>
          <p:nvPr>
            <p:ph type="subTitle" idx="1"/>
          </p:nvPr>
        </p:nvSpPr>
        <p:spPr>
          <a:xfrm>
            <a:off x="886975" y="2102799"/>
            <a:ext cx="3692700" cy="174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110"/>
        <p:cNvGrpSpPr/>
        <p:nvPr/>
      </p:nvGrpSpPr>
      <p:grpSpPr>
        <a:xfrm>
          <a:off x="0" y="0"/>
          <a:ext cx="0" cy="0"/>
          <a:chOff x="0" y="0"/>
          <a:chExt cx="0" cy="0"/>
        </a:xfrm>
      </p:grpSpPr>
      <p:grpSp>
        <p:nvGrpSpPr>
          <p:cNvPr id="111" name="Google Shape;111;p13"/>
          <p:cNvGrpSpPr/>
          <p:nvPr/>
        </p:nvGrpSpPr>
        <p:grpSpPr>
          <a:xfrm>
            <a:off x="259" y="0"/>
            <a:ext cx="9310530" cy="5143520"/>
            <a:chOff x="259" y="0"/>
            <a:chExt cx="9310530" cy="5143520"/>
          </a:xfrm>
        </p:grpSpPr>
        <p:grpSp>
          <p:nvGrpSpPr>
            <p:cNvPr id="112" name="Google Shape;112;p13"/>
            <p:cNvGrpSpPr/>
            <p:nvPr/>
          </p:nvGrpSpPr>
          <p:grpSpPr>
            <a:xfrm>
              <a:off x="259" y="0"/>
              <a:ext cx="9144000" cy="5143520"/>
              <a:chOff x="259" y="0"/>
              <a:chExt cx="9144000" cy="5143520"/>
            </a:xfrm>
          </p:grpSpPr>
          <p:sp>
            <p:nvSpPr>
              <p:cNvPr id="113" name="Google Shape;113;p13"/>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3"/>
            <p:cNvGrpSpPr/>
            <p:nvPr/>
          </p:nvGrpSpPr>
          <p:grpSpPr>
            <a:xfrm>
              <a:off x="414973" y="387171"/>
              <a:ext cx="8895816" cy="4369262"/>
              <a:chOff x="454200" y="1144025"/>
              <a:chExt cx="6970550" cy="3423650"/>
            </a:xfrm>
          </p:grpSpPr>
          <p:sp>
            <p:nvSpPr>
              <p:cNvPr id="116" name="Google Shape;116;p13"/>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13"/>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solidFill>
                  <a:schemeClr val="accent2"/>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19" name="Google Shape;119;p13"/>
          <p:cNvSpPr txBox="1">
            <a:spLocks noGrp="1"/>
          </p:cNvSpPr>
          <p:nvPr>
            <p:ph type="title" idx="2" hasCustomPrompt="1"/>
          </p:nvPr>
        </p:nvSpPr>
        <p:spPr>
          <a:xfrm>
            <a:off x="1157700" y="150198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title" idx="3"/>
          </p:nvPr>
        </p:nvSpPr>
        <p:spPr>
          <a:xfrm>
            <a:off x="1984875" y="139112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1" name="Google Shape;121;p13"/>
          <p:cNvSpPr txBox="1">
            <a:spLocks noGrp="1"/>
          </p:cNvSpPr>
          <p:nvPr>
            <p:ph type="title" idx="4"/>
          </p:nvPr>
        </p:nvSpPr>
        <p:spPr>
          <a:xfrm>
            <a:off x="1984875" y="20680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22" name="Google Shape;122;p13"/>
          <p:cNvSpPr txBox="1">
            <a:spLocks noGrp="1"/>
          </p:cNvSpPr>
          <p:nvPr>
            <p:ph type="title" idx="5" hasCustomPrompt="1"/>
          </p:nvPr>
        </p:nvSpPr>
        <p:spPr>
          <a:xfrm>
            <a:off x="4803375" y="150198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title" idx="6"/>
          </p:nvPr>
        </p:nvSpPr>
        <p:spPr>
          <a:xfrm>
            <a:off x="5630550" y="139112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4" name="Google Shape;124;p13"/>
          <p:cNvSpPr txBox="1">
            <a:spLocks noGrp="1"/>
          </p:cNvSpPr>
          <p:nvPr>
            <p:ph type="title" idx="7"/>
          </p:nvPr>
        </p:nvSpPr>
        <p:spPr>
          <a:xfrm>
            <a:off x="5630550" y="20680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25" name="Google Shape;125;p13"/>
          <p:cNvSpPr txBox="1">
            <a:spLocks noGrp="1"/>
          </p:cNvSpPr>
          <p:nvPr>
            <p:ph type="title" idx="8" hasCustomPrompt="1"/>
          </p:nvPr>
        </p:nvSpPr>
        <p:spPr>
          <a:xfrm>
            <a:off x="1157700" y="301533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9"/>
          </p:nvPr>
        </p:nvSpPr>
        <p:spPr>
          <a:xfrm>
            <a:off x="1984875" y="290447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7" name="Google Shape;127;p13"/>
          <p:cNvSpPr txBox="1">
            <a:spLocks noGrp="1"/>
          </p:cNvSpPr>
          <p:nvPr>
            <p:ph type="title" idx="13"/>
          </p:nvPr>
        </p:nvSpPr>
        <p:spPr>
          <a:xfrm>
            <a:off x="1984875" y="35815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28" name="Google Shape;128;p13"/>
          <p:cNvSpPr txBox="1">
            <a:spLocks noGrp="1"/>
          </p:cNvSpPr>
          <p:nvPr>
            <p:ph type="title" idx="14" hasCustomPrompt="1"/>
          </p:nvPr>
        </p:nvSpPr>
        <p:spPr>
          <a:xfrm>
            <a:off x="4803375" y="301533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title" idx="15"/>
          </p:nvPr>
        </p:nvSpPr>
        <p:spPr>
          <a:xfrm>
            <a:off x="5630550" y="290447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0" name="Google Shape;130;p13"/>
          <p:cNvSpPr txBox="1">
            <a:spLocks noGrp="1"/>
          </p:cNvSpPr>
          <p:nvPr>
            <p:ph type="title" idx="16"/>
          </p:nvPr>
        </p:nvSpPr>
        <p:spPr>
          <a:xfrm>
            <a:off x="5630550" y="35815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41"/>
        <p:cNvGrpSpPr/>
        <p:nvPr/>
      </p:nvGrpSpPr>
      <p:grpSpPr>
        <a:xfrm>
          <a:off x="0" y="0"/>
          <a:ext cx="0" cy="0"/>
          <a:chOff x="0" y="0"/>
          <a:chExt cx="0" cy="0"/>
        </a:xfrm>
      </p:grpSpPr>
      <p:grpSp>
        <p:nvGrpSpPr>
          <p:cNvPr id="142" name="Google Shape;142;p15"/>
          <p:cNvGrpSpPr/>
          <p:nvPr/>
        </p:nvGrpSpPr>
        <p:grpSpPr>
          <a:xfrm>
            <a:off x="-100669" y="0"/>
            <a:ext cx="9244928" cy="5143520"/>
            <a:chOff x="-100669" y="0"/>
            <a:chExt cx="9244928" cy="5143520"/>
          </a:xfrm>
        </p:grpSpPr>
        <p:grpSp>
          <p:nvGrpSpPr>
            <p:cNvPr id="143" name="Google Shape;143;p15"/>
            <p:cNvGrpSpPr/>
            <p:nvPr/>
          </p:nvGrpSpPr>
          <p:grpSpPr>
            <a:xfrm>
              <a:off x="259" y="0"/>
              <a:ext cx="9144000" cy="5143520"/>
              <a:chOff x="259" y="0"/>
              <a:chExt cx="9144000" cy="5143520"/>
            </a:xfrm>
          </p:grpSpPr>
          <p:sp>
            <p:nvSpPr>
              <p:cNvPr id="144" name="Google Shape;144;p15"/>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5"/>
            <p:cNvGrpSpPr/>
            <p:nvPr/>
          </p:nvGrpSpPr>
          <p:grpSpPr>
            <a:xfrm flipH="1">
              <a:off x="-100669" y="387171"/>
              <a:ext cx="8895816" cy="4369262"/>
              <a:chOff x="454200" y="1144025"/>
              <a:chExt cx="6970550" cy="3423650"/>
            </a:xfrm>
          </p:grpSpPr>
          <p:sp>
            <p:nvSpPr>
              <p:cNvPr id="147" name="Google Shape;147;p15"/>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 name="Google Shape;149;p15"/>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500"/>
              <a:buNone/>
              <a:defRPr>
                <a:solidFill>
                  <a:schemeClr val="accent2"/>
                </a:solidFill>
              </a:defRPr>
            </a:lvl1pPr>
            <a:lvl2pPr lvl="1" rtl="0">
              <a:spcBef>
                <a:spcPts val="0"/>
              </a:spcBef>
              <a:spcAft>
                <a:spcPts val="0"/>
              </a:spcAft>
              <a:buClr>
                <a:schemeClr val="accent6"/>
              </a:buClr>
              <a:buSzPts val="2500"/>
              <a:buNone/>
              <a:defRPr>
                <a:solidFill>
                  <a:schemeClr val="accent6"/>
                </a:solidFill>
              </a:defRPr>
            </a:lvl2pPr>
            <a:lvl3pPr lvl="2" rtl="0">
              <a:spcBef>
                <a:spcPts val="0"/>
              </a:spcBef>
              <a:spcAft>
                <a:spcPts val="0"/>
              </a:spcAft>
              <a:buClr>
                <a:schemeClr val="accent6"/>
              </a:buClr>
              <a:buSzPts val="2500"/>
              <a:buNone/>
              <a:defRPr>
                <a:solidFill>
                  <a:schemeClr val="accent6"/>
                </a:solidFill>
              </a:defRPr>
            </a:lvl3pPr>
            <a:lvl4pPr lvl="3" rtl="0">
              <a:spcBef>
                <a:spcPts val="0"/>
              </a:spcBef>
              <a:spcAft>
                <a:spcPts val="0"/>
              </a:spcAft>
              <a:buClr>
                <a:schemeClr val="accent6"/>
              </a:buClr>
              <a:buSzPts val="2500"/>
              <a:buNone/>
              <a:defRPr>
                <a:solidFill>
                  <a:schemeClr val="accent6"/>
                </a:solidFill>
              </a:defRPr>
            </a:lvl4pPr>
            <a:lvl5pPr lvl="4" rtl="0">
              <a:spcBef>
                <a:spcPts val="0"/>
              </a:spcBef>
              <a:spcAft>
                <a:spcPts val="0"/>
              </a:spcAft>
              <a:buClr>
                <a:schemeClr val="accent6"/>
              </a:buClr>
              <a:buSzPts val="2500"/>
              <a:buNone/>
              <a:defRPr>
                <a:solidFill>
                  <a:schemeClr val="accent6"/>
                </a:solidFill>
              </a:defRPr>
            </a:lvl5pPr>
            <a:lvl6pPr lvl="5" rtl="0">
              <a:spcBef>
                <a:spcPts val="0"/>
              </a:spcBef>
              <a:spcAft>
                <a:spcPts val="0"/>
              </a:spcAft>
              <a:buClr>
                <a:schemeClr val="accent6"/>
              </a:buClr>
              <a:buSzPts val="2500"/>
              <a:buNone/>
              <a:defRPr>
                <a:solidFill>
                  <a:schemeClr val="accent6"/>
                </a:solidFill>
              </a:defRPr>
            </a:lvl6pPr>
            <a:lvl7pPr lvl="6" rtl="0">
              <a:spcBef>
                <a:spcPts val="0"/>
              </a:spcBef>
              <a:spcAft>
                <a:spcPts val="0"/>
              </a:spcAft>
              <a:buClr>
                <a:schemeClr val="accent6"/>
              </a:buClr>
              <a:buSzPts val="2500"/>
              <a:buNone/>
              <a:defRPr>
                <a:solidFill>
                  <a:schemeClr val="accent6"/>
                </a:solidFill>
              </a:defRPr>
            </a:lvl7pPr>
            <a:lvl8pPr lvl="7" rtl="0">
              <a:spcBef>
                <a:spcPts val="0"/>
              </a:spcBef>
              <a:spcAft>
                <a:spcPts val="0"/>
              </a:spcAft>
              <a:buClr>
                <a:schemeClr val="accent6"/>
              </a:buClr>
              <a:buSzPts val="2500"/>
              <a:buNone/>
              <a:defRPr>
                <a:solidFill>
                  <a:schemeClr val="accent6"/>
                </a:solidFill>
              </a:defRPr>
            </a:lvl8pPr>
            <a:lvl9pPr lvl="8" rtl="0">
              <a:spcBef>
                <a:spcPts val="0"/>
              </a:spcBef>
              <a:spcAft>
                <a:spcPts val="0"/>
              </a:spcAft>
              <a:buClr>
                <a:schemeClr val="accent6"/>
              </a:buClr>
              <a:buSzPts val="2500"/>
              <a:buNone/>
              <a:defRPr>
                <a:solidFill>
                  <a:schemeClr val="accent6"/>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6278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1pPr>
            <a:lvl2pPr lvl="1"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2pPr>
            <a:lvl3pPr lvl="2"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3pPr>
            <a:lvl4pPr lvl="3"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4pPr>
            <a:lvl5pPr lvl="4"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5pPr>
            <a:lvl6pPr lvl="5"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6pPr>
            <a:lvl7pPr lvl="6"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7pPr>
            <a:lvl8pPr lvl="7"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8pPr>
            <a:lvl9pPr lvl="8"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1pPr>
            <a:lvl2pPr marL="914400" lvl="1"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2pPr>
            <a:lvl3pPr marL="1371600" lvl="2"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3pPr>
            <a:lvl4pPr marL="1828800" lvl="3"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4pPr>
            <a:lvl5pPr marL="2286000" lvl="4"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5pPr>
            <a:lvl6pPr marL="2743200" lvl="5"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6pPr>
            <a:lvl7pPr marL="3200400" lvl="6"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7pPr>
            <a:lvl8pPr marL="3657600" lvl="7"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8pPr>
            <a:lvl9pPr marL="4114800" lvl="8"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1" r:id="rId9"/>
    <p:sldLayoutId id="2147483667" r:id="rId10"/>
    <p:sldLayoutId id="2147483668"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2"/>
          <p:cNvSpPr txBox="1">
            <a:spLocks noGrp="1"/>
          </p:cNvSpPr>
          <p:nvPr>
            <p:ph type="ctrTitle"/>
          </p:nvPr>
        </p:nvSpPr>
        <p:spPr>
          <a:xfrm>
            <a:off x="1395450" y="913275"/>
            <a:ext cx="6353100" cy="18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SEWING HOUSE </a:t>
            </a:r>
            <a:br>
              <a:rPr lang="en" dirty="0">
                <a:solidFill>
                  <a:schemeClr val="accent2"/>
                </a:solidFill>
              </a:rPr>
            </a:br>
            <a:r>
              <a:rPr lang="en" dirty="0">
                <a:solidFill>
                  <a:schemeClr val="accent3"/>
                </a:solidFill>
              </a:rPr>
              <a:t>website!</a:t>
            </a:r>
            <a:endParaRPr dirty="0">
              <a:solidFill>
                <a:schemeClr val="accent3"/>
              </a:solidFill>
            </a:endParaRPr>
          </a:p>
        </p:txBody>
      </p:sp>
      <p:sp>
        <p:nvSpPr>
          <p:cNvPr id="647" name="Google Shape;647;p32"/>
          <p:cNvSpPr txBox="1">
            <a:spLocks noGrp="1"/>
          </p:cNvSpPr>
          <p:nvPr>
            <p:ph type="subTitle" idx="1"/>
          </p:nvPr>
        </p:nvSpPr>
        <p:spPr>
          <a:xfrm>
            <a:off x="1395450" y="2616339"/>
            <a:ext cx="63531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Dareen alhiasat</a:t>
            </a:r>
            <a:endParaRPr dirty="0"/>
          </a:p>
        </p:txBody>
      </p:sp>
      <p:grpSp>
        <p:nvGrpSpPr>
          <p:cNvPr id="648" name="Google Shape;648;p32"/>
          <p:cNvGrpSpPr/>
          <p:nvPr/>
        </p:nvGrpSpPr>
        <p:grpSpPr>
          <a:xfrm>
            <a:off x="3064339" y="3168087"/>
            <a:ext cx="3015334" cy="2363831"/>
            <a:chOff x="3339575" y="2069125"/>
            <a:chExt cx="3020166" cy="2367619"/>
          </a:xfrm>
        </p:grpSpPr>
        <p:sp>
          <p:nvSpPr>
            <p:cNvPr id="649" name="Google Shape;649;p32"/>
            <p:cNvSpPr/>
            <p:nvPr/>
          </p:nvSpPr>
          <p:spPr>
            <a:xfrm>
              <a:off x="4470052" y="3691065"/>
              <a:ext cx="704324" cy="185509"/>
            </a:xfrm>
            <a:custGeom>
              <a:avLst/>
              <a:gdLst/>
              <a:ahLst/>
              <a:cxnLst/>
              <a:rect l="l" t="t" r="r" b="b"/>
              <a:pathLst>
                <a:path w="18209" h="4796" extrusionOk="0">
                  <a:moveTo>
                    <a:pt x="218" y="3425"/>
                  </a:moveTo>
                  <a:cubicBezTo>
                    <a:pt x="174" y="3425"/>
                    <a:pt x="136" y="3481"/>
                    <a:pt x="105" y="3546"/>
                  </a:cubicBezTo>
                  <a:lnTo>
                    <a:pt x="105" y="3546"/>
                  </a:lnTo>
                  <a:cubicBezTo>
                    <a:pt x="72" y="3544"/>
                    <a:pt x="38" y="3541"/>
                    <a:pt x="4" y="3538"/>
                  </a:cubicBezTo>
                  <a:lnTo>
                    <a:pt x="4" y="3538"/>
                  </a:lnTo>
                  <a:cubicBezTo>
                    <a:pt x="1" y="3697"/>
                    <a:pt x="5" y="3753"/>
                    <a:pt x="16" y="3753"/>
                  </a:cubicBezTo>
                  <a:cubicBezTo>
                    <a:pt x="32" y="3753"/>
                    <a:pt x="62" y="3639"/>
                    <a:pt x="105" y="3546"/>
                  </a:cubicBezTo>
                  <a:lnTo>
                    <a:pt x="105" y="3546"/>
                  </a:lnTo>
                  <a:cubicBezTo>
                    <a:pt x="183" y="3552"/>
                    <a:pt x="261" y="3556"/>
                    <a:pt x="339" y="3559"/>
                  </a:cubicBezTo>
                  <a:lnTo>
                    <a:pt x="339" y="3559"/>
                  </a:lnTo>
                  <a:cubicBezTo>
                    <a:pt x="294" y="3462"/>
                    <a:pt x="254" y="3425"/>
                    <a:pt x="218" y="3425"/>
                  </a:cubicBezTo>
                  <a:close/>
                  <a:moveTo>
                    <a:pt x="14365" y="1"/>
                  </a:moveTo>
                  <a:cubicBezTo>
                    <a:pt x="12658" y="1"/>
                    <a:pt x="10920" y="335"/>
                    <a:pt x="9267" y="799"/>
                  </a:cubicBezTo>
                  <a:cubicBezTo>
                    <a:pt x="6426" y="1582"/>
                    <a:pt x="3521" y="3563"/>
                    <a:pt x="574" y="3563"/>
                  </a:cubicBezTo>
                  <a:cubicBezTo>
                    <a:pt x="496" y="3563"/>
                    <a:pt x="418" y="3562"/>
                    <a:pt x="339" y="3559"/>
                  </a:cubicBezTo>
                  <a:lnTo>
                    <a:pt x="339" y="3559"/>
                  </a:lnTo>
                  <a:cubicBezTo>
                    <a:pt x="346" y="3574"/>
                    <a:pt x="354" y="3591"/>
                    <a:pt x="361" y="3609"/>
                  </a:cubicBezTo>
                  <a:cubicBezTo>
                    <a:pt x="444" y="3871"/>
                    <a:pt x="587" y="4109"/>
                    <a:pt x="778" y="4312"/>
                  </a:cubicBezTo>
                  <a:cubicBezTo>
                    <a:pt x="1147" y="4669"/>
                    <a:pt x="1755" y="4796"/>
                    <a:pt x="2451" y="4796"/>
                  </a:cubicBezTo>
                  <a:cubicBezTo>
                    <a:pt x="3887" y="4796"/>
                    <a:pt x="5698" y="4258"/>
                    <a:pt x="6564" y="4097"/>
                  </a:cubicBezTo>
                  <a:cubicBezTo>
                    <a:pt x="8480" y="3735"/>
                    <a:pt x="10448" y="3426"/>
                    <a:pt x="12410" y="3426"/>
                  </a:cubicBezTo>
                  <a:cubicBezTo>
                    <a:pt x="13094" y="3426"/>
                    <a:pt x="13777" y="3463"/>
                    <a:pt x="14458" y="3550"/>
                  </a:cubicBezTo>
                  <a:cubicBezTo>
                    <a:pt x="15056" y="3630"/>
                    <a:pt x="16224" y="4132"/>
                    <a:pt x="17041" y="4132"/>
                  </a:cubicBezTo>
                  <a:cubicBezTo>
                    <a:pt x="17314" y="4132"/>
                    <a:pt x="17547" y="4076"/>
                    <a:pt x="17708" y="3931"/>
                  </a:cubicBezTo>
                  <a:cubicBezTo>
                    <a:pt x="18030" y="3633"/>
                    <a:pt x="18101" y="2990"/>
                    <a:pt x="18125" y="2335"/>
                  </a:cubicBezTo>
                  <a:cubicBezTo>
                    <a:pt x="18137" y="1704"/>
                    <a:pt x="18125" y="1073"/>
                    <a:pt x="18208" y="692"/>
                  </a:cubicBezTo>
                  <a:cubicBezTo>
                    <a:pt x="16980" y="200"/>
                    <a:pt x="15681" y="1"/>
                    <a:pt x="1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3438130" y="3812209"/>
              <a:ext cx="2820352" cy="56241"/>
            </a:xfrm>
            <a:custGeom>
              <a:avLst/>
              <a:gdLst/>
              <a:ahLst/>
              <a:cxnLst/>
              <a:rect l="l" t="t" r="r" b="b"/>
              <a:pathLst>
                <a:path w="72915" h="1454" extrusionOk="0">
                  <a:moveTo>
                    <a:pt x="1" y="1"/>
                  </a:moveTo>
                  <a:lnTo>
                    <a:pt x="1" y="1453"/>
                  </a:lnTo>
                  <a:lnTo>
                    <a:pt x="72915" y="1453"/>
                  </a:lnTo>
                  <a:lnTo>
                    <a:pt x="72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3339575" y="3868410"/>
              <a:ext cx="3017465" cy="184697"/>
            </a:xfrm>
            <a:custGeom>
              <a:avLst/>
              <a:gdLst/>
              <a:ahLst/>
              <a:cxnLst/>
              <a:rect l="l" t="t" r="r" b="b"/>
              <a:pathLst>
                <a:path w="78011" h="4775" extrusionOk="0">
                  <a:moveTo>
                    <a:pt x="1" y="0"/>
                  </a:moveTo>
                  <a:lnTo>
                    <a:pt x="1" y="4775"/>
                  </a:lnTo>
                  <a:lnTo>
                    <a:pt x="78011" y="4775"/>
                  </a:lnTo>
                  <a:lnTo>
                    <a:pt x="78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5563475" y="3342526"/>
              <a:ext cx="796266" cy="1094219"/>
            </a:xfrm>
            <a:custGeom>
              <a:avLst/>
              <a:gdLst/>
              <a:ahLst/>
              <a:cxnLst/>
              <a:rect l="l" t="t" r="r" b="b"/>
              <a:pathLst>
                <a:path w="20586" h="28289" extrusionOk="0">
                  <a:moveTo>
                    <a:pt x="2081" y="0"/>
                  </a:moveTo>
                  <a:cubicBezTo>
                    <a:pt x="762" y="0"/>
                    <a:pt x="0" y="607"/>
                    <a:pt x="0" y="607"/>
                  </a:cubicBezTo>
                  <a:lnTo>
                    <a:pt x="964" y="2607"/>
                  </a:lnTo>
                  <a:cubicBezTo>
                    <a:pt x="964" y="2607"/>
                    <a:pt x="911" y="2129"/>
                    <a:pt x="1526" y="2129"/>
                  </a:cubicBezTo>
                  <a:cubicBezTo>
                    <a:pt x="1992" y="2129"/>
                    <a:pt x="2843" y="2404"/>
                    <a:pt x="4393" y="3369"/>
                  </a:cubicBezTo>
                  <a:cubicBezTo>
                    <a:pt x="5394" y="3988"/>
                    <a:pt x="6203" y="4774"/>
                    <a:pt x="6632" y="5881"/>
                  </a:cubicBezTo>
                  <a:cubicBezTo>
                    <a:pt x="7144" y="7203"/>
                    <a:pt x="7656" y="8513"/>
                    <a:pt x="8501" y="9667"/>
                  </a:cubicBezTo>
                  <a:cubicBezTo>
                    <a:pt x="9192" y="10644"/>
                    <a:pt x="10097" y="11441"/>
                    <a:pt x="11144" y="11989"/>
                  </a:cubicBezTo>
                  <a:cubicBezTo>
                    <a:pt x="11454" y="12144"/>
                    <a:pt x="11775" y="12275"/>
                    <a:pt x="12121" y="12370"/>
                  </a:cubicBezTo>
                  <a:cubicBezTo>
                    <a:pt x="12668" y="12537"/>
                    <a:pt x="13252" y="12608"/>
                    <a:pt x="13799" y="12811"/>
                  </a:cubicBezTo>
                  <a:cubicBezTo>
                    <a:pt x="14859" y="13215"/>
                    <a:pt x="15657" y="14466"/>
                    <a:pt x="16181" y="15442"/>
                  </a:cubicBezTo>
                  <a:cubicBezTo>
                    <a:pt x="16705" y="16502"/>
                    <a:pt x="17097" y="17609"/>
                    <a:pt x="17336" y="18764"/>
                  </a:cubicBezTo>
                  <a:cubicBezTo>
                    <a:pt x="17859" y="21026"/>
                    <a:pt x="18026" y="23360"/>
                    <a:pt x="18038" y="25669"/>
                  </a:cubicBezTo>
                  <a:cubicBezTo>
                    <a:pt x="18038" y="26539"/>
                    <a:pt x="18038" y="27420"/>
                    <a:pt x="17967" y="28289"/>
                  </a:cubicBezTo>
                  <a:lnTo>
                    <a:pt x="20526" y="28289"/>
                  </a:lnTo>
                  <a:cubicBezTo>
                    <a:pt x="20538" y="27943"/>
                    <a:pt x="20550" y="27610"/>
                    <a:pt x="20550" y="27277"/>
                  </a:cubicBezTo>
                  <a:cubicBezTo>
                    <a:pt x="20586" y="23753"/>
                    <a:pt x="20372" y="20133"/>
                    <a:pt x="19443" y="16704"/>
                  </a:cubicBezTo>
                  <a:cubicBezTo>
                    <a:pt x="18991" y="15037"/>
                    <a:pt x="18336" y="13227"/>
                    <a:pt x="17050" y="12013"/>
                  </a:cubicBezTo>
                  <a:cubicBezTo>
                    <a:pt x="16395" y="11393"/>
                    <a:pt x="15752" y="11083"/>
                    <a:pt x="14885" y="11083"/>
                  </a:cubicBezTo>
                  <a:cubicBezTo>
                    <a:pt x="14853" y="11083"/>
                    <a:pt x="14820" y="11083"/>
                    <a:pt x="14788" y="11084"/>
                  </a:cubicBezTo>
                  <a:cubicBezTo>
                    <a:pt x="14753" y="11086"/>
                    <a:pt x="14718" y="11087"/>
                    <a:pt x="14683" y="11087"/>
                  </a:cubicBezTo>
                  <a:cubicBezTo>
                    <a:pt x="14442" y="11087"/>
                    <a:pt x="14195" y="11051"/>
                    <a:pt x="13966" y="10989"/>
                  </a:cubicBezTo>
                  <a:cubicBezTo>
                    <a:pt x="13466" y="10834"/>
                    <a:pt x="12990" y="10596"/>
                    <a:pt x="12573" y="10287"/>
                  </a:cubicBezTo>
                  <a:cubicBezTo>
                    <a:pt x="11192" y="9346"/>
                    <a:pt x="10204" y="7858"/>
                    <a:pt x="9620" y="6298"/>
                  </a:cubicBezTo>
                  <a:cubicBezTo>
                    <a:pt x="9275" y="5345"/>
                    <a:pt x="8763" y="4476"/>
                    <a:pt x="8096" y="3714"/>
                  </a:cubicBezTo>
                  <a:cubicBezTo>
                    <a:pt x="5609" y="718"/>
                    <a:pt x="3515" y="0"/>
                    <a:pt x="20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5563475" y="3342680"/>
              <a:ext cx="540244" cy="464083"/>
            </a:xfrm>
            <a:custGeom>
              <a:avLst/>
              <a:gdLst/>
              <a:ahLst/>
              <a:cxnLst/>
              <a:rect l="l" t="t" r="r" b="b"/>
              <a:pathLst>
                <a:path w="13967" h="11998" extrusionOk="0">
                  <a:moveTo>
                    <a:pt x="2076" y="1"/>
                  </a:moveTo>
                  <a:cubicBezTo>
                    <a:pt x="760" y="1"/>
                    <a:pt x="0" y="603"/>
                    <a:pt x="0" y="603"/>
                  </a:cubicBezTo>
                  <a:lnTo>
                    <a:pt x="964" y="2603"/>
                  </a:lnTo>
                  <a:cubicBezTo>
                    <a:pt x="964" y="2603"/>
                    <a:pt x="911" y="2130"/>
                    <a:pt x="1524" y="2130"/>
                  </a:cubicBezTo>
                  <a:cubicBezTo>
                    <a:pt x="1989" y="2130"/>
                    <a:pt x="2841" y="2403"/>
                    <a:pt x="4393" y="3365"/>
                  </a:cubicBezTo>
                  <a:cubicBezTo>
                    <a:pt x="5394" y="3996"/>
                    <a:pt x="6203" y="4770"/>
                    <a:pt x="6632" y="5877"/>
                  </a:cubicBezTo>
                  <a:cubicBezTo>
                    <a:pt x="7144" y="7211"/>
                    <a:pt x="7656" y="8509"/>
                    <a:pt x="8501" y="9675"/>
                  </a:cubicBezTo>
                  <a:cubicBezTo>
                    <a:pt x="9192" y="10640"/>
                    <a:pt x="10097" y="11437"/>
                    <a:pt x="11156" y="11997"/>
                  </a:cubicBezTo>
                  <a:lnTo>
                    <a:pt x="13966" y="10985"/>
                  </a:lnTo>
                  <a:cubicBezTo>
                    <a:pt x="13466" y="10830"/>
                    <a:pt x="13002" y="10592"/>
                    <a:pt x="12573" y="10294"/>
                  </a:cubicBezTo>
                  <a:cubicBezTo>
                    <a:pt x="11192" y="9342"/>
                    <a:pt x="10204" y="7854"/>
                    <a:pt x="9620" y="6294"/>
                  </a:cubicBezTo>
                  <a:cubicBezTo>
                    <a:pt x="9275" y="5353"/>
                    <a:pt x="8763" y="4472"/>
                    <a:pt x="8096" y="3710"/>
                  </a:cubicBezTo>
                  <a:cubicBezTo>
                    <a:pt x="5606" y="717"/>
                    <a:pt x="3510"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5176605" y="2069125"/>
              <a:ext cx="45642" cy="446754"/>
            </a:xfrm>
            <a:custGeom>
              <a:avLst/>
              <a:gdLst/>
              <a:ahLst/>
              <a:cxnLst/>
              <a:rect l="l" t="t" r="r" b="b"/>
              <a:pathLst>
                <a:path w="1180" h="11550" extrusionOk="0">
                  <a:moveTo>
                    <a:pt x="596" y="1"/>
                  </a:moveTo>
                  <a:cubicBezTo>
                    <a:pt x="263" y="1"/>
                    <a:pt x="1" y="263"/>
                    <a:pt x="1" y="596"/>
                  </a:cubicBezTo>
                  <a:lnTo>
                    <a:pt x="1" y="11550"/>
                  </a:lnTo>
                  <a:lnTo>
                    <a:pt x="1180" y="11550"/>
                  </a:lnTo>
                  <a:lnTo>
                    <a:pt x="1180" y="584"/>
                  </a:lnTo>
                  <a:cubicBezTo>
                    <a:pt x="1180" y="263"/>
                    <a:pt x="918" y="1"/>
                    <a:pt x="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315916" y="2179206"/>
              <a:ext cx="45604" cy="446754"/>
            </a:xfrm>
            <a:custGeom>
              <a:avLst/>
              <a:gdLst/>
              <a:ahLst/>
              <a:cxnLst/>
              <a:rect l="l" t="t" r="r" b="b"/>
              <a:pathLst>
                <a:path w="1179" h="11550" extrusionOk="0">
                  <a:moveTo>
                    <a:pt x="595" y="0"/>
                  </a:moveTo>
                  <a:cubicBezTo>
                    <a:pt x="262" y="0"/>
                    <a:pt x="0" y="262"/>
                    <a:pt x="0" y="584"/>
                  </a:cubicBezTo>
                  <a:lnTo>
                    <a:pt x="0" y="11549"/>
                  </a:lnTo>
                  <a:lnTo>
                    <a:pt x="1179" y="11549"/>
                  </a:lnTo>
                  <a:lnTo>
                    <a:pt x="1179" y="584"/>
                  </a:lnTo>
                  <a:cubicBezTo>
                    <a:pt x="1179" y="262"/>
                    <a:pt x="917"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5629771" y="2464273"/>
              <a:ext cx="175027" cy="452749"/>
            </a:xfrm>
            <a:custGeom>
              <a:avLst/>
              <a:gdLst/>
              <a:ahLst/>
              <a:cxnLst/>
              <a:rect l="l" t="t" r="r" b="b"/>
              <a:pathLst>
                <a:path w="4525" h="11705" extrusionOk="0">
                  <a:moveTo>
                    <a:pt x="2679" y="0"/>
                  </a:moveTo>
                  <a:lnTo>
                    <a:pt x="1" y="3346"/>
                  </a:lnTo>
                  <a:lnTo>
                    <a:pt x="1" y="7859"/>
                  </a:lnTo>
                  <a:lnTo>
                    <a:pt x="3013" y="11704"/>
                  </a:lnTo>
                  <a:lnTo>
                    <a:pt x="4525" y="11704"/>
                  </a:lnTo>
                  <a:lnTo>
                    <a:pt x="4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5801081" y="2373067"/>
              <a:ext cx="110122" cy="633733"/>
            </a:xfrm>
            <a:custGeom>
              <a:avLst/>
              <a:gdLst/>
              <a:ahLst/>
              <a:cxnLst/>
              <a:rect l="l" t="t" r="r" b="b"/>
              <a:pathLst>
                <a:path w="2847" h="16384" extrusionOk="0">
                  <a:moveTo>
                    <a:pt x="1429" y="1"/>
                  </a:moveTo>
                  <a:cubicBezTo>
                    <a:pt x="644" y="1"/>
                    <a:pt x="1" y="644"/>
                    <a:pt x="1" y="1430"/>
                  </a:cubicBezTo>
                  <a:lnTo>
                    <a:pt x="1" y="14967"/>
                  </a:lnTo>
                  <a:cubicBezTo>
                    <a:pt x="1" y="15753"/>
                    <a:pt x="644" y="16384"/>
                    <a:pt x="1429" y="16384"/>
                  </a:cubicBezTo>
                  <a:cubicBezTo>
                    <a:pt x="2215" y="16384"/>
                    <a:pt x="2846" y="15753"/>
                    <a:pt x="2846" y="14967"/>
                  </a:cubicBezTo>
                  <a:lnTo>
                    <a:pt x="2846" y="1430"/>
                  </a:lnTo>
                  <a:cubicBezTo>
                    <a:pt x="2846" y="644"/>
                    <a:pt x="2215" y="1"/>
                    <a:pt x="1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801081" y="2792622"/>
              <a:ext cx="110122" cy="214171"/>
            </a:xfrm>
            <a:custGeom>
              <a:avLst/>
              <a:gdLst/>
              <a:ahLst/>
              <a:cxnLst/>
              <a:rect l="l" t="t" r="r" b="b"/>
              <a:pathLst>
                <a:path w="2847" h="5537" extrusionOk="0">
                  <a:moveTo>
                    <a:pt x="1" y="1"/>
                  </a:moveTo>
                  <a:lnTo>
                    <a:pt x="1" y="4108"/>
                  </a:lnTo>
                  <a:cubicBezTo>
                    <a:pt x="1" y="4894"/>
                    <a:pt x="644" y="5537"/>
                    <a:pt x="1429" y="5537"/>
                  </a:cubicBezTo>
                  <a:cubicBezTo>
                    <a:pt x="2215" y="5537"/>
                    <a:pt x="2846" y="4894"/>
                    <a:pt x="2846" y="4108"/>
                  </a:cubicBezTo>
                  <a:lnTo>
                    <a:pt x="2846" y="834"/>
                  </a:lnTo>
                  <a:cubicBezTo>
                    <a:pt x="2787" y="837"/>
                    <a:pt x="2727" y="838"/>
                    <a:pt x="2668" y="838"/>
                  </a:cubicBezTo>
                  <a:cubicBezTo>
                    <a:pt x="2489" y="838"/>
                    <a:pt x="2310" y="825"/>
                    <a:pt x="2132" y="798"/>
                  </a:cubicBezTo>
                  <a:cubicBezTo>
                    <a:pt x="1370" y="691"/>
                    <a:pt x="644" y="41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3720449" y="3271549"/>
              <a:ext cx="148763" cy="94457"/>
            </a:xfrm>
            <a:custGeom>
              <a:avLst/>
              <a:gdLst/>
              <a:ahLst/>
              <a:cxnLst/>
              <a:rect l="l" t="t" r="r" b="b"/>
              <a:pathLst>
                <a:path w="3846" h="2442" extrusionOk="0">
                  <a:moveTo>
                    <a:pt x="457" y="1"/>
                  </a:moveTo>
                  <a:cubicBezTo>
                    <a:pt x="204" y="1"/>
                    <a:pt x="0" y="222"/>
                    <a:pt x="0" y="477"/>
                  </a:cubicBezTo>
                  <a:lnTo>
                    <a:pt x="0" y="1966"/>
                  </a:lnTo>
                  <a:cubicBezTo>
                    <a:pt x="0" y="2227"/>
                    <a:pt x="215" y="2442"/>
                    <a:pt x="476" y="2442"/>
                  </a:cubicBezTo>
                  <a:lnTo>
                    <a:pt x="3846" y="2442"/>
                  </a:lnTo>
                  <a:lnTo>
                    <a:pt x="3846" y="1"/>
                  </a:lnTo>
                  <a:lnTo>
                    <a:pt x="476" y="1"/>
                  </a:lnTo>
                  <a:cubicBezTo>
                    <a:pt x="470" y="1"/>
                    <a:pt x="463" y="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3895434" y="3518865"/>
              <a:ext cx="47035" cy="47035"/>
            </a:xfrm>
            <a:custGeom>
              <a:avLst/>
              <a:gdLst/>
              <a:ahLst/>
              <a:cxnLst/>
              <a:rect l="l" t="t" r="r" b="b"/>
              <a:pathLst>
                <a:path w="1216" h="1216" extrusionOk="0">
                  <a:moveTo>
                    <a:pt x="1" y="1"/>
                  </a:moveTo>
                  <a:lnTo>
                    <a:pt x="1" y="1215"/>
                  </a:lnTo>
                  <a:lnTo>
                    <a:pt x="941" y="1215"/>
                  </a:lnTo>
                  <a:cubicBezTo>
                    <a:pt x="1096" y="1215"/>
                    <a:pt x="1215" y="1096"/>
                    <a:pt x="1215" y="953"/>
                  </a:cubicBezTo>
                  <a:lnTo>
                    <a:pt x="1215" y="275"/>
                  </a:lnTo>
                  <a:cubicBezTo>
                    <a:pt x="1215" y="120"/>
                    <a:pt x="1096" y="1"/>
                    <a:pt x="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3853544" y="3577348"/>
              <a:ext cx="41929" cy="129462"/>
            </a:xfrm>
            <a:custGeom>
              <a:avLst/>
              <a:gdLst/>
              <a:ahLst/>
              <a:cxnLst/>
              <a:rect l="l" t="t" r="r" b="b"/>
              <a:pathLst>
                <a:path w="1084" h="3347" extrusionOk="0">
                  <a:moveTo>
                    <a:pt x="0" y="1"/>
                  </a:moveTo>
                  <a:lnTo>
                    <a:pt x="0" y="3346"/>
                  </a:lnTo>
                  <a:lnTo>
                    <a:pt x="1084" y="3346"/>
                  </a:lnTo>
                  <a:lnTo>
                    <a:pt x="10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3853544" y="3606357"/>
              <a:ext cx="41929" cy="18025"/>
            </a:xfrm>
            <a:custGeom>
              <a:avLst/>
              <a:gdLst/>
              <a:ahLst/>
              <a:cxnLst/>
              <a:rect l="l" t="t" r="r" b="b"/>
              <a:pathLst>
                <a:path w="1084" h="466" extrusionOk="0">
                  <a:moveTo>
                    <a:pt x="0" y="1"/>
                  </a:moveTo>
                  <a:lnTo>
                    <a:pt x="0" y="465"/>
                  </a:lnTo>
                  <a:lnTo>
                    <a:pt x="1084" y="465"/>
                  </a:lnTo>
                  <a:lnTo>
                    <a:pt x="10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3827745" y="3365965"/>
              <a:ext cx="90279" cy="240435"/>
            </a:xfrm>
            <a:custGeom>
              <a:avLst/>
              <a:gdLst/>
              <a:ahLst/>
              <a:cxnLst/>
              <a:rect l="l" t="t" r="r" b="b"/>
              <a:pathLst>
                <a:path w="2334" h="6216" extrusionOk="0">
                  <a:moveTo>
                    <a:pt x="0" y="1"/>
                  </a:moveTo>
                  <a:lnTo>
                    <a:pt x="0" y="5728"/>
                  </a:lnTo>
                  <a:cubicBezTo>
                    <a:pt x="0" y="6002"/>
                    <a:pt x="215" y="6216"/>
                    <a:pt x="489" y="6216"/>
                  </a:cubicBezTo>
                  <a:lnTo>
                    <a:pt x="1846" y="6216"/>
                  </a:lnTo>
                  <a:cubicBezTo>
                    <a:pt x="2120" y="6216"/>
                    <a:pt x="2334" y="6002"/>
                    <a:pt x="2334" y="5728"/>
                  </a:cubicBez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3849831" y="2235833"/>
              <a:ext cx="45642" cy="240435"/>
            </a:xfrm>
            <a:custGeom>
              <a:avLst/>
              <a:gdLst/>
              <a:ahLst/>
              <a:cxnLst/>
              <a:rect l="l" t="t" r="r" b="b"/>
              <a:pathLst>
                <a:path w="1180" h="6216" extrusionOk="0">
                  <a:moveTo>
                    <a:pt x="596" y="1"/>
                  </a:moveTo>
                  <a:cubicBezTo>
                    <a:pt x="275" y="1"/>
                    <a:pt x="1" y="263"/>
                    <a:pt x="13" y="584"/>
                  </a:cubicBezTo>
                  <a:lnTo>
                    <a:pt x="13" y="6216"/>
                  </a:lnTo>
                  <a:lnTo>
                    <a:pt x="1180" y="6216"/>
                  </a:lnTo>
                  <a:lnTo>
                    <a:pt x="1180" y="584"/>
                  </a:lnTo>
                  <a:cubicBezTo>
                    <a:pt x="1180" y="263"/>
                    <a:pt x="918" y="1"/>
                    <a:pt x="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3827281" y="2282364"/>
              <a:ext cx="90743" cy="240435"/>
            </a:xfrm>
            <a:custGeom>
              <a:avLst/>
              <a:gdLst/>
              <a:ahLst/>
              <a:cxnLst/>
              <a:rect l="l" t="t" r="r" b="b"/>
              <a:pathLst>
                <a:path w="2346" h="6216" extrusionOk="0">
                  <a:moveTo>
                    <a:pt x="536" y="0"/>
                  </a:moveTo>
                  <a:cubicBezTo>
                    <a:pt x="239" y="0"/>
                    <a:pt x="0" y="239"/>
                    <a:pt x="0" y="536"/>
                  </a:cubicBezTo>
                  <a:lnTo>
                    <a:pt x="0" y="5680"/>
                  </a:lnTo>
                  <a:cubicBezTo>
                    <a:pt x="0" y="5977"/>
                    <a:pt x="239" y="6215"/>
                    <a:pt x="536" y="6215"/>
                  </a:cubicBezTo>
                  <a:lnTo>
                    <a:pt x="1810" y="6215"/>
                  </a:lnTo>
                  <a:cubicBezTo>
                    <a:pt x="2108" y="6215"/>
                    <a:pt x="2346" y="5977"/>
                    <a:pt x="2346" y="5680"/>
                  </a:cubicBezTo>
                  <a:lnTo>
                    <a:pt x="2346" y="536"/>
                  </a:lnTo>
                  <a:cubicBezTo>
                    <a:pt x="2346" y="239"/>
                    <a:pt x="2108"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3866425" y="3726108"/>
              <a:ext cx="15704" cy="79719"/>
            </a:xfrm>
            <a:custGeom>
              <a:avLst/>
              <a:gdLst/>
              <a:ahLst/>
              <a:cxnLst/>
              <a:rect l="l" t="t" r="r" b="b"/>
              <a:pathLst>
                <a:path w="406" h="2061" extrusionOk="0">
                  <a:moveTo>
                    <a:pt x="1" y="0"/>
                  </a:moveTo>
                  <a:lnTo>
                    <a:pt x="1" y="2060"/>
                  </a:lnTo>
                  <a:lnTo>
                    <a:pt x="405" y="1513"/>
                  </a:lnTo>
                  <a:lnTo>
                    <a:pt x="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3846621" y="3706769"/>
              <a:ext cx="55312" cy="38719"/>
            </a:xfrm>
            <a:custGeom>
              <a:avLst/>
              <a:gdLst/>
              <a:ahLst/>
              <a:cxnLst/>
              <a:rect l="l" t="t" r="r" b="b"/>
              <a:pathLst>
                <a:path w="1430" h="1001" extrusionOk="0">
                  <a:moveTo>
                    <a:pt x="143" y="0"/>
                  </a:moveTo>
                  <a:cubicBezTo>
                    <a:pt x="60" y="0"/>
                    <a:pt x="1" y="60"/>
                    <a:pt x="1" y="131"/>
                  </a:cubicBezTo>
                  <a:lnTo>
                    <a:pt x="1" y="870"/>
                  </a:lnTo>
                  <a:cubicBezTo>
                    <a:pt x="1" y="941"/>
                    <a:pt x="60" y="1001"/>
                    <a:pt x="143" y="1001"/>
                  </a:cubicBezTo>
                  <a:lnTo>
                    <a:pt x="1286" y="1001"/>
                  </a:lnTo>
                  <a:cubicBezTo>
                    <a:pt x="1370" y="1001"/>
                    <a:pt x="1429" y="941"/>
                    <a:pt x="1429" y="870"/>
                  </a:cubicBezTo>
                  <a:lnTo>
                    <a:pt x="1429" y="131"/>
                  </a:lnTo>
                  <a:cubicBezTo>
                    <a:pt x="1429" y="60"/>
                    <a:pt x="1370"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856109" y="3467615"/>
              <a:ext cx="870880" cy="207866"/>
            </a:xfrm>
            <a:custGeom>
              <a:avLst/>
              <a:gdLst/>
              <a:ahLst/>
              <a:cxnLst/>
              <a:rect l="l" t="t" r="r" b="b"/>
              <a:pathLst>
                <a:path w="22515" h="5374" extrusionOk="0">
                  <a:moveTo>
                    <a:pt x="17311" y="0"/>
                  </a:moveTo>
                  <a:cubicBezTo>
                    <a:pt x="3239" y="0"/>
                    <a:pt x="0" y="3588"/>
                    <a:pt x="0" y="3588"/>
                  </a:cubicBezTo>
                  <a:lnTo>
                    <a:pt x="4548" y="5374"/>
                  </a:lnTo>
                  <a:lnTo>
                    <a:pt x="22515" y="1909"/>
                  </a:lnTo>
                  <a:lnTo>
                    <a:pt x="22265" y="135"/>
                  </a:lnTo>
                  <a:cubicBezTo>
                    <a:pt x="20481" y="42"/>
                    <a:pt x="18833" y="0"/>
                    <a:pt x="173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3772473" y="2350517"/>
              <a:ext cx="2058163" cy="1461756"/>
            </a:xfrm>
            <a:custGeom>
              <a:avLst/>
              <a:gdLst/>
              <a:ahLst/>
              <a:cxnLst/>
              <a:rect l="l" t="t" r="r" b="b"/>
              <a:pathLst>
                <a:path w="53210" h="37791" extrusionOk="0">
                  <a:moveTo>
                    <a:pt x="1263" y="1"/>
                  </a:moveTo>
                  <a:cubicBezTo>
                    <a:pt x="560" y="1"/>
                    <a:pt x="1" y="560"/>
                    <a:pt x="1" y="1263"/>
                  </a:cubicBezTo>
                  <a:lnTo>
                    <a:pt x="1" y="26754"/>
                  </a:lnTo>
                  <a:cubicBezTo>
                    <a:pt x="1" y="27302"/>
                    <a:pt x="441" y="27754"/>
                    <a:pt x="1001" y="27754"/>
                  </a:cubicBezTo>
                  <a:lnTo>
                    <a:pt x="4394" y="27754"/>
                  </a:lnTo>
                  <a:cubicBezTo>
                    <a:pt x="4763" y="27754"/>
                    <a:pt x="5061" y="27456"/>
                    <a:pt x="5073" y="27087"/>
                  </a:cubicBezTo>
                  <a:cubicBezTo>
                    <a:pt x="5168" y="24718"/>
                    <a:pt x="5418" y="22360"/>
                    <a:pt x="5799" y="20015"/>
                  </a:cubicBezTo>
                  <a:cubicBezTo>
                    <a:pt x="6240" y="17431"/>
                    <a:pt x="6859" y="14967"/>
                    <a:pt x="7644" y="13681"/>
                  </a:cubicBezTo>
                  <a:cubicBezTo>
                    <a:pt x="8597" y="12121"/>
                    <a:pt x="10288" y="11181"/>
                    <a:pt x="12109" y="11181"/>
                  </a:cubicBezTo>
                  <a:lnTo>
                    <a:pt x="31350" y="11181"/>
                  </a:lnTo>
                  <a:cubicBezTo>
                    <a:pt x="33410" y="11181"/>
                    <a:pt x="35076" y="12835"/>
                    <a:pt x="35076" y="14895"/>
                  </a:cubicBezTo>
                  <a:lnTo>
                    <a:pt x="35076" y="17848"/>
                  </a:lnTo>
                  <a:cubicBezTo>
                    <a:pt x="35076" y="21098"/>
                    <a:pt x="34255" y="24301"/>
                    <a:pt x="32695" y="27147"/>
                  </a:cubicBezTo>
                  <a:cubicBezTo>
                    <a:pt x="30588" y="30969"/>
                    <a:pt x="28016" y="37791"/>
                    <a:pt x="28016" y="37791"/>
                  </a:cubicBezTo>
                  <a:lnTo>
                    <a:pt x="53210" y="37791"/>
                  </a:lnTo>
                  <a:lnTo>
                    <a:pt x="53210" y="36017"/>
                  </a:lnTo>
                  <a:cubicBezTo>
                    <a:pt x="50495" y="33302"/>
                    <a:pt x="48971" y="29623"/>
                    <a:pt x="48971" y="25789"/>
                  </a:cubicBezTo>
                  <a:lnTo>
                    <a:pt x="48971" y="6990"/>
                  </a:lnTo>
                  <a:cubicBezTo>
                    <a:pt x="48971" y="3715"/>
                    <a:pt x="46316" y="1060"/>
                    <a:pt x="43042" y="1060"/>
                  </a:cubicBezTo>
                  <a:lnTo>
                    <a:pt x="41982" y="1060"/>
                  </a:lnTo>
                  <a:cubicBezTo>
                    <a:pt x="37482" y="1060"/>
                    <a:pt x="33017" y="1679"/>
                    <a:pt x="28695" y="2906"/>
                  </a:cubicBezTo>
                  <a:lnTo>
                    <a:pt x="22658" y="4608"/>
                  </a:lnTo>
                  <a:cubicBezTo>
                    <a:pt x="21610" y="4906"/>
                    <a:pt x="20527" y="5061"/>
                    <a:pt x="19432" y="5061"/>
                  </a:cubicBezTo>
                  <a:lnTo>
                    <a:pt x="15324" y="5061"/>
                  </a:lnTo>
                  <a:cubicBezTo>
                    <a:pt x="13228" y="5061"/>
                    <a:pt x="11181" y="4513"/>
                    <a:pt x="9371" y="3453"/>
                  </a:cubicBezTo>
                  <a:lnTo>
                    <a:pt x="5287" y="1072"/>
                  </a:lnTo>
                  <a:cubicBezTo>
                    <a:pt x="4061" y="370"/>
                    <a:pt x="2680" y="1"/>
                    <a:pt x="1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3772473" y="2813818"/>
              <a:ext cx="361116" cy="610216"/>
            </a:xfrm>
            <a:custGeom>
              <a:avLst/>
              <a:gdLst/>
              <a:ahLst/>
              <a:cxnLst/>
              <a:rect l="l" t="t" r="r" b="b"/>
              <a:pathLst>
                <a:path w="9336" h="15776" extrusionOk="0">
                  <a:moveTo>
                    <a:pt x="9335" y="0"/>
                  </a:moveTo>
                  <a:cubicBezTo>
                    <a:pt x="8061" y="298"/>
                    <a:pt x="6871" y="774"/>
                    <a:pt x="5859" y="1512"/>
                  </a:cubicBezTo>
                  <a:cubicBezTo>
                    <a:pt x="3715" y="3084"/>
                    <a:pt x="2275" y="6132"/>
                    <a:pt x="1417" y="8561"/>
                  </a:cubicBezTo>
                  <a:cubicBezTo>
                    <a:pt x="775" y="10454"/>
                    <a:pt x="310" y="12395"/>
                    <a:pt x="1" y="14371"/>
                  </a:cubicBezTo>
                  <a:lnTo>
                    <a:pt x="1" y="14776"/>
                  </a:lnTo>
                  <a:cubicBezTo>
                    <a:pt x="1" y="15324"/>
                    <a:pt x="441" y="15776"/>
                    <a:pt x="1001" y="15776"/>
                  </a:cubicBezTo>
                  <a:lnTo>
                    <a:pt x="4394" y="15776"/>
                  </a:lnTo>
                  <a:cubicBezTo>
                    <a:pt x="4763" y="15776"/>
                    <a:pt x="5061" y="15478"/>
                    <a:pt x="5073" y="15109"/>
                  </a:cubicBezTo>
                  <a:cubicBezTo>
                    <a:pt x="5168" y="12740"/>
                    <a:pt x="5418" y="10382"/>
                    <a:pt x="5799" y="8037"/>
                  </a:cubicBezTo>
                  <a:cubicBezTo>
                    <a:pt x="6240" y="5453"/>
                    <a:pt x="6859" y="2989"/>
                    <a:pt x="7644" y="1703"/>
                  </a:cubicBezTo>
                  <a:cubicBezTo>
                    <a:pt x="8073" y="1012"/>
                    <a:pt x="8645" y="429"/>
                    <a:pt x="9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856109" y="3133889"/>
              <a:ext cx="974504" cy="678370"/>
            </a:xfrm>
            <a:custGeom>
              <a:avLst/>
              <a:gdLst/>
              <a:ahLst/>
              <a:cxnLst/>
              <a:rect l="l" t="t" r="r" b="b"/>
              <a:pathLst>
                <a:path w="25194" h="17538" extrusionOk="0">
                  <a:moveTo>
                    <a:pt x="6906" y="0"/>
                  </a:moveTo>
                  <a:cubicBezTo>
                    <a:pt x="6608" y="2417"/>
                    <a:pt x="5846" y="4751"/>
                    <a:pt x="4679" y="6894"/>
                  </a:cubicBezTo>
                  <a:cubicBezTo>
                    <a:pt x="2572" y="10716"/>
                    <a:pt x="0" y="17538"/>
                    <a:pt x="0" y="17538"/>
                  </a:cubicBezTo>
                  <a:lnTo>
                    <a:pt x="25194" y="17538"/>
                  </a:lnTo>
                  <a:lnTo>
                    <a:pt x="25194" y="15764"/>
                  </a:lnTo>
                  <a:cubicBezTo>
                    <a:pt x="23955" y="14526"/>
                    <a:pt x="22955" y="13085"/>
                    <a:pt x="22229" y="11490"/>
                  </a:cubicBezTo>
                  <a:cubicBezTo>
                    <a:pt x="21623" y="11556"/>
                    <a:pt x="21016" y="11592"/>
                    <a:pt x="20410" y="11592"/>
                  </a:cubicBezTo>
                  <a:cubicBezTo>
                    <a:pt x="20254" y="11592"/>
                    <a:pt x="20099" y="11590"/>
                    <a:pt x="19943" y="11585"/>
                  </a:cubicBezTo>
                  <a:cubicBezTo>
                    <a:pt x="16335" y="11478"/>
                    <a:pt x="12668" y="10204"/>
                    <a:pt x="10239" y="7549"/>
                  </a:cubicBezTo>
                  <a:cubicBezTo>
                    <a:pt x="8394" y="5536"/>
                    <a:pt x="7382" y="2869"/>
                    <a:pt x="6941" y="191"/>
                  </a:cubicBezTo>
                  <a:cubicBezTo>
                    <a:pt x="6929" y="131"/>
                    <a:pt x="6906" y="60"/>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5286686" y="2902703"/>
              <a:ext cx="230765" cy="231229"/>
            </a:xfrm>
            <a:custGeom>
              <a:avLst/>
              <a:gdLst/>
              <a:ahLst/>
              <a:cxnLst/>
              <a:rect l="l" t="t" r="r" b="b"/>
              <a:pathLst>
                <a:path w="5966" h="5978" extrusionOk="0">
                  <a:moveTo>
                    <a:pt x="2989" y="0"/>
                  </a:moveTo>
                  <a:cubicBezTo>
                    <a:pt x="1334" y="0"/>
                    <a:pt x="0" y="1334"/>
                    <a:pt x="0" y="2989"/>
                  </a:cubicBezTo>
                  <a:cubicBezTo>
                    <a:pt x="0" y="4632"/>
                    <a:pt x="1334" y="5977"/>
                    <a:pt x="2989" y="5977"/>
                  </a:cubicBezTo>
                  <a:cubicBezTo>
                    <a:pt x="4632" y="5977"/>
                    <a:pt x="5965" y="4632"/>
                    <a:pt x="5965" y="2989"/>
                  </a:cubicBezTo>
                  <a:cubicBezTo>
                    <a:pt x="5965" y="1334"/>
                    <a:pt x="4632" y="0"/>
                    <a:pt x="2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5286686" y="2868627"/>
              <a:ext cx="230765" cy="231190"/>
            </a:xfrm>
            <a:custGeom>
              <a:avLst/>
              <a:gdLst/>
              <a:ahLst/>
              <a:cxnLst/>
              <a:rect l="l" t="t" r="r" b="b"/>
              <a:pathLst>
                <a:path w="5966" h="5977" extrusionOk="0">
                  <a:moveTo>
                    <a:pt x="2989" y="0"/>
                  </a:moveTo>
                  <a:cubicBezTo>
                    <a:pt x="1334" y="0"/>
                    <a:pt x="0" y="1334"/>
                    <a:pt x="0" y="2989"/>
                  </a:cubicBezTo>
                  <a:cubicBezTo>
                    <a:pt x="0" y="4632"/>
                    <a:pt x="1334" y="5977"/>
                    <a:pt x="2989" y="5977"/>
                  </a:cubicBezTo>
                  <a:cubicBezTo>
                    <a:pt x="4632" y="5977"/>
                    <a:pt x="5965" y="4632"/>
                    <a:pt x="5965" y="2989"/>
                  </a:cubicBezTo>
                  <a:cubicBezTo>
                    <a:pt x="5965" y="1334"/>
                    <a:pt x="4632" y="0"/>
                    <a:pt x="2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5335035" y="2916976"/>
              <a:ext cx="134065" cy="134490"/>
            </a:xfrm>
            <a:custGeom>
              <a:avLst/>
              <a:gdLst/>
              <a:ahLst/>
              <a:cxnLst/>
              <a:rect l="l" t="t" r="r" b="b"/>
              <a:pathLst>
                <a:path w="3466" h="3477" extrusionOk="0">
                  <a:moveTo>
                    <a:pt x="1739" y="0"/>
                  </a:moveTo>
                  <a:cubicBezTo>
                    <a:pt x="774" y="0"/>
                    <a:pt x="1" y="774"/>
                    <a:pt x="1" y="1739"/>
                  </a:cubicBezTo>
                  <a:cubicBezTo>
                    <a:pt x="1" y="2691"/>
                    <a:pt x="774" y="3477"/>
                    <a:pt x="1739" y="3477"/>
                  </a:cubicBezTo>
                  <a:cubicBezTo>
                    <a:pt x="2691" y="3477"/>
                    <a:pt x="3465" y="2691"/>
                    <a:pt x="3465" y="1739"/>
                  </a:cubicBezTo>
                  <a:cubicBezTo>
                    <a:pt x="3465" y="774"/>
                    <a:pt x="2691" y="0"/>
                    <a:pt x="1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5328576" y="2916976"/>
              <a:ext cx="146520" cy="78791"/>
            </a:xfrm>
            <a:custGeom>
              <a:avLst/>
              <a:gdLst/>
              <a:ahLst/>
              <a:cxnLst/>
              <a:rect l="l" t="t" r="r" b="b"/>
              <a:pathLst>
                <a:path w="3788" h="2037" extrusionOk="0">
                  <a:moveTo>
                    <a:pt x="1894" y="0"/>
                  </a:moveTo>
                  <a:cubicBezTo>
                    <a:pt x="822" y="0"/>
                    <a:pt x="1" y="965"/>
                    <a:pt x="191" y="2036"/>
                  </a:cubicBezTo>
                  <a:cubicBezTo>
                    <a:pt x="334" y="1191"/>
                    <a:pt x="1049" y="584"/>
                    <a:pt x="1906" y="584"/>
                  </a:cubicBezTo>
                  <a:cubicBezTo>
                    <a:pt x="2739" y="584"/>
                    <a:pt x="3466" y="1203"/>
                    <a:pt x="3608" y="2036"/>
                  </a:cubicBezTo>
                  <a:cubicBezTo>
                    <a:pt x="3787" y="965"/>
                    <a:pt x="2977" y="0"/>
                    <a:pt x="18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4841373" y="3472836"/>
              <a:ext cx="909560" cy="247784"/>
            </a:xfrm>
            <a:custGeom>
              <a:avLst/>
              <a:gdLst/>
              <a:ahLst/>
              <a:cxnLst/>
              <a:rect l="l" t="t" r="r" b="b"/>
              <a:pathLst>
                <a:path w="23515" h="6406" extrusionOk="0">
                  <a:moveTo>
                    <a:pt x="22646" y="0"/>
                  </a:moveTo>
                  <a:cubicBezTo>
                    <a:pt x="18301" y="3293"/>
                    <a:pt x="12325" y="4069"/>
                    <a:pt x="7659" y="4069"/>
                  </a:cubicBezTo>
                  <a:cubicBezTo>
                    <a:pt x="3500" y="4069"/>
                    <a:pt x="381" y="3453"/>
                    <a:pt x="381" y="3453"/>
                  </a:cubicBezTo>
                  <a:lnTo>
                    <a:pt x="0" y="5751"/>
                  </a:lnTo>
                  <a:lnTo>
                    <a:pt x="1488" y="5977"/>
                  </a:lnTo>
                  <a:cubicBezTo>
                    <a:pt x="4095" y="6279"/>
                    <a:pt x="6425" y="6406"/>
                    <a:pt x="8501" y="6406"/>
                  </a:cubicBezTo>
                  <a:cubicBezTo>
                    <a:pt x="19702" y="6406"/>
                    <a:pt x="23515" y="2703"/>
                    <a:pt x="23515" y="2703"/>
                  </a:cubicBezTo>
                  <a:lnTo>
                    <a:pt x="22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32"/>
          <p:cNvSpPr/>
          <p:nvPr/>
        </p:nvSpPr>
        <p:spPr>
          <a:xfrm rot="-1312401">
            <a:off x="344398" y="3625165"/>
            <a:ext cx="1817447" cy="1073419"/>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32"/>
          <p:cNvGrpSpPr/>
          <p:nvPr/>
        </p:nvGrpSpPr>
        <p:grpSpPr>
          <a:xfrm>
            <a:off x="7332099" y="539703"/>
            <a:ext cx="544488" cy="524176"/>
            <a:chOff x="6477600" y="1197900"/>
            <a:chExt cx="458400" cy="441300"/>
          </a:xfrm>
        </p:grpSpPr>
        <p:sp>
          <p:nvSpPr>
            <p:cNvPr id="679" name="Google Shape;679;p32"/>
            <p:cNvSpPr/>
            <p:nvPr/>
          </p:nvSpPr>
          <p:spPr>
            <a:xfrm>
              <a:off x="6477600" y="1197900"/>
              <a:ext cx="458400" cy="441300"/>
            </a:xfrm>
            <a:custGeom>
              <a:avLst/>
              <a:gdLst/>
              <a:ahLst/>
              <a:cxnLst/>
              <a:rect l="l" t="t" r="r" b="b"/>
              <a:pathLst>
                <a:path w="18336" h="17652" extrusionOk="0">
                  <a:moveTo>
                    <a:pt x="11883" y="4857"/>
                  </a:moveTo>
                  <a:cubicBezTo>
                    <a:pt x="12593" y="4857"/>
                    <a:pt x="13276" y="5409"/>
                    <a:pt x="13276" y="6239"/>
                  </a:cubicBezTo>
                  <a:cubicBezTo>
                    <a:pt x="13276" y="7001"/>
                    <a:pt x="12657" y="7608"/>
                    <a:pt x="11895" y="7608"/>
                  </a:cubicBezTo>
                  <a:cubicBezTo>
                    <a:pt x="10668" y="7608"/>
                    <a:pt x="10049" y="6132"/>
                    <a:pt x="10918" y="5263"/>
                  </a:cubicBezTo>
                  <a:cubicBezTo>
                    <a:pt x="11199" y="4982"/>
                    <a:pt x="11544" y="4857"/>
                    <a:pt x="11883" y="4857"/>
                  </a:cubicBezTo>
                  <a:close/>
                  <a:moveTo>
                    <a:pt x="7120" y="4862"/>
                  </a:moveTo>
                  <a:cubicBezTo>
                    <a:pt x="7831" y="4862"/>
                    <a:pt x="8513" y="5409"/>
                    <a:pt x="8513" y="6239"/>
                  </a:cubicBezTo>
                  <a:cubicBezTo>
                    <a:pt x="8501" y="6994"/>
                    <a:pt x="7894" y="7609"/>
                    <a:pt x="7142" y="7609"/>
                  </a:cubicBezTo>
                  <a:cubicBezTo>
                    <a:pt x="7135" y="7609"/>
                    <a:pt x="7127" y="7609"/>
                    <a:pt x="7120" y="7608"/>
                  </a:cubicBezTo>
                  <a:lnTo>
                    <a:pt x="7120" y="7608"/>
                  </a:lnTo>
                  <a:lnTo>
                    <a:pt x="7132" y="7620"/>
                  </a:lnTo>
                  <a:cubicBezTo>
                    <a:pt x="5906" y="7620"/>
                    <a:pt x="5287" y="6132"/>
                    <a:pt x="6156" y="5263"/>
                  </a:cubicBezTo>
                  <a:cubicBezTo>
                    <a:pt x="6436" y="4986"/>
                    <a:pt x="6781" y="4862"/>
                    <a:pt x="7120" y="4862"/>
                  </a:cubicBezTo>
                  <a:close/>
                  <a:moveTo>
                    <a:pt x="7125" y="10045"/>
                  </a:moveTo>
                  <a:cubicBezTo>
                    <a:pt x="7834" y="10045"/>
                    <a:pt x="8513" y="10594"/>
                    <a:pt x="8513" y="11430"/>
                  </a:cubicBezTo>
                  <a:cubicBezTo>
                    <a:pt x="8501" y="12190"/>
                    <a:pt x="7885" y="12796"/>
                    <a:pt x="7126" y="12800"/>
                  </a:cubicBezTo>
                  <a:lnTo>
                    <a:pt x="7126" y="12800"/>
                  </a:lnTo>
                  <a:cubicBezTo>
                    <a:pt x="5904" y="12795"/>
                    <a:pt x="5288" y="11322"/>
                    <a:pt x="6156" y="10454"/>
                  </a:cubicBezTo>
                  <a:cubicBezTo>
                    <a:pt x="6438" y="10172"/>
                    <a:pt x="6785" y="10045"/>
                    <a:pt x="7125" y="10045"/>
                  </a:cubicBezTo>
                  <a:close/>
                  <a:moveTo>
                    <a:pt x="11883" y="10036"/>
                  </a:moveTo>
                  <a:cubicBezTo>
                    <a:pt x="12593" y="10036"/>
                    <a:pt x="13276" y="10588"/>
                    <a:pt x="13276" y="11418"/>
                  </a:cubicBezTo>
                  <a:cubicBezTo>
                    <a:pt x="13276" y="12180"/>
                    <a:pt x="12657" y="12800"/>
                    <a:pt x="11895" y="12800"/>
                  </a:cubicBezTo>
                  <a:cubicBezTo>
                    <a:pt x="10668" y="12800"/>
                    <a:pt x="10049" y="11311"/>
                    <a:pt x="10918" y="10442"/>
                  </a:cubicBezTo>
                  <a:cubicBezTo>
                    <a:pt x="11199" y="10161"/>
                    <a:pt x="11544" y="10036"/>
                    <a:pt x="11883" y="10036"/>
                  </a:cubicBezTo>
                  <a:close/>
                  <a:moveTo>
                    <a:pt x="9513" y="0"/>
                  </a:moveTo>
                  <a:cubicBezTo>
                    <a:pt x="5941" y="0"/>
                    <a:pt x="2727" y="2155"/>
                    <a:pt x="1357" y="5453"/>
                  </a:cubicBezTo>
                  <a:cubicBezTo>
                    <a:pt x="0" y="8751"/>
                    <a:pt x="750" y="12538"/>
                    <a:pt x="3274" y="15062"/>
                  </a:cubicBezTo>
                  <a:cubicBezTo>
                    <a:pt x="4964" y="16751"/>
                    <a:pt x="7224" y="17651"/>
                    <a:pt x="9523" y="17651"/>
                  </a:cubicBezTo>
                  <a:cubicBezTo>
                    <a:pt x="10659" y="17651"/>
                    <a:pt x="11804" y="17431"/>
                    <a:pt x="12895" y="16979"/>
                  </a:cubicBezTo>
                  <a:cubicBezTo>
                    <a:pt x="16193" y="15609"/>
                    <a:pt x="18336" y="12395"/>
                    <a:pt x="18336" y="8823"/>
                  </a:cubicBezTo>
                  <a:cubicBezTo>
                    <a:pt x="18336" y="3953"/>
                    <a:pt x="14383" y="0"/>
                    <a:pt x="9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6518675" y="1235700"/>
              <a:ext cx="379225" cy="364625"/>
            </a:xfrm>
            <a:custGeom>
              <a:avLst/>
              <a:gdLst/>
              <a:ahLst/>
              <a:cxnLst/>
              <a:rect l="l" t="t" r="r" b="b"/>
              <a:pathLst>
                <a:path w="15169" h="14585" extrusionOk="0">
                  <a:moveTo>
                    <a:pt x="5482" y="3318"/>
                  </a:moveTo>
                  <a:cubicBezTo>
                    <a:pt x="6191" y="3318"/>
                    <a:pt x="6870" y="3867"/>
                    <a:pt x="6870" y="4703"/>
                  </a:cubicBezTo>
                  <a:cubicBezTo>
                    <a:pt x="6870" y="5453"/>
                    <a:pt x="6251" y="6073"/>
                    <a:pt x="5489" y="6073"/>
                  </a:cubicBezTo>
                  <a:cubicBezTo>
                    <a:pt x="4263" y="6073"/>
                    <a:pt x="3644" y="4584"/>
                    <a:pt x="4513" y="3727"/>
                  </a:cubicBezTo>
                  <a:cubicBezTo>
                    <a:pt x="4795" y="3445"/>
                    <a:pt x="5142" y="3318"/>
                    <a:pt x="5482" y="3318"/>
                  </a:cubicBezTo>
                  <a:close/>
                  <a:moveTo>
                    <a:pt x="10257" y="3318"/>
                  </a:moveTo>
                  <a:cubicBezTo>
                    <a:pt x="10965" y="3318"/>
                    <a:pt x="11645" y="3867"/>
                    <a:pt x="11645" y="4703"/>
                  </a:cubicBezTo>
                  <a:cubicBezTo>
                    <a:pt x="11645" y="5453"/>
                    <a:pt x="11025" y="6073"/>
                    <a:pt x="10263" y="6073"/>
                  </a:cubicBezTo>
                  <a:cubicBezTo>
                    <a:pt x="9037" y="6073"/>
                    <a:pt x="8418" y="4584"/>
                    <a:pt x="9287" y="3727"/>
                  </a:cubicBezTo>
                  <a:cubicBezTo>
                    <a:pt x="9569" y="3445"/>
                    <a:pt x="9916" y="3318"/>
                    <a:pt x="10257" y="3318"/>
                  </a:cubicBezTo>
                  <a:close/>
                  <a:moveTo>
                    <a:pt x="5477" y="8500"/>
                  </a:moveTo>
                  <a:cubicBezTo>
                    <a:pt x="6188" y="8500"/>
                    <a:pt x="6870" y="9052"/>
                    <a:pt x="6870" y="9883"/>
                  </a:cubicBezTo>
                  <a:cubicBezTo>
                    <a:pt x="6870" y="10633"/>
                    <a:pt x="6251" y="11252"/>
                    <a:pt x="5489" y="11252"/>
                  </a:cubicBezTo>
                  <a:cubicBezTo>
                    <a:pt x="4263" y="11252"/>
                    <a:pt x="3644" y="9775"/>
                    <a:pt x="4513" y="8906"/>
                  </a:cubicBezTo>
                  <a:cubicBezTo>
                    <a:pt x="4793" y="8626"/>
                    <a:pt x="5138" y="8500"/>
                    <a:pt x="5477" y="8500"/>
                  </a:cubicBezTo>
                  <a:close/>
                  <a:moveTo>
                    <a:pt x="10252" y="8500"/>
                  </a:moveTo>
                  <a:cubicBezTo>
                    <a:pt x="10962" y="8500"/>
                    <a:pt x="11645" y="9052"/>
                    <a:pt x="11645" y="9883"/>
                  </a:cubicBezTo>
                  <a:cubicBezTo>
                    <a:pt x="11645" y="10645"/>
                    <a:pt x="11025" y="11252"/>
                    <a:pt x="10263" y="11252"/>
                  </a:cubicBezTo>
                  <a:cubicBezTo>
                    <a:pt x="9037" y="11252"/>
                    <a:pt x="8418" y="9775"/>
                    <a:pt x="9287" y="8906"/>
                  </a:cubicBezTo>
                  <a:cubicBezTo>
                    <a:pt x="9568" y="8626"/>
                    <a:pt x="9913" y="8500"/>
                    <a:pt x="10252" y="8500"/>
                  </a:cubicBezTo>
                  <a:close/>
                  <a:moveTo>
                    <a:pt x="7870" y="0"/>
                  </a:moveTo>
                  <a:cubicBezTo>
                    <a:pt x="4918" y="0"/>
                    <a:pt x="2262" y="1774"/>
                    <a:pt x="1131" y="4501"/>
                  </a:cubicBezTo>
                  <a:cubicBezTo>
                    <a:pt x="0" y="7228"/>
                    <a:pt x="631" y="10359"/>
                    <a:pt x="2715" y="12454"/>
                  </a:cubicBezTo>
                  <a:cubicBezTo>
                    <a:pt x="4106" y="13846"/>
                    <a:pt x="5971" y="14584"/>
                    <a:pt x="7864" y="14584"/>
                  </a:cubicBezTo>
                  <a:cubicBezTo>
                    <a:pt x="8806" y="14584"/>
                    <a:pt x="9755" y="14402"/>
                    <a:pt x="10656" y="14026"/>
                  </a:cubicBezTo>
                  <a:cubicBezTo>
                    <a:pt x="13383" y="12907"/>
                    <a:pt x="15169" y="10240"/>
                    <a:pt x="15169" y="7299"/>
                  </a:cubicBezTo>
                  <a:cubicBezTo>
                    <a:pt x="15169" y="3263"/>
                    <a:pt x="11895" y="0"/>
                    <a:pt x="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6632500" y="1347825"/>
              <a:ext cx="165525" cy="149175"/>
            </a:xfrm>
            <a:custGeom>
              <a:avLst/>
              <a:gdLst/>
              <a:ahLst/>
              <a:cxnLst/>
              <a:rect l="l" t="t" r="r" b="b"/>
              <a:pathLst>
                <a:path w="6621" h="5967" extrusionOk="0">
                  <a:moveTo>
                    <a:pt x="1046" y="1"/>
                  </a:moveTo>
                  <a:cubicBezTo>
                    <a:pt x="493" y="1"/>
                    <a:pt x="0" y="720"/>
                    <a:pt x="507" y="1219"/>
                  </a:cubicBezTo>
                  <a:lnTo>
                    <a:pt x="5103" y="5755"/>
                  </a:lnTo>
                  <a:cubicBezTo>
                    <a:pt x="5252" y="5904"/>
                    <a:pt x="5420" y="5967"/>
                    <a:pt x="5583" y="5967"/>
                  </a:cubicBezTo>
                  <a:cubicBezTo>
                    <a:pt x="6133" y="5967"/>
                    <a:pt x="6621" y="5248"/>
                    <a:pt x="6115" y="4743"/>
                  </a:cubicBezTo>
                  <a:lnTo>
                    <a:pt x="1519" y="206"/>
                  </a:lnTo>
                  <a:cubicBezTo>
                    <a:pt x="1372" y="62"/>
                    <a:pt x="1206"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6633475" y="1347075"/>
              <a:ext cx="163675" cy="150700"/>
            </a:xfrm>
            <a:custGeom>
              <a:avLst/>
              <a:gdLst/>
              <a:ahLst/>
              <a:cxnLst/>
              <a:rect l="l" t="t" r="r" b="b"/>
              <a:pathLst>
                <a:path w="6547" h="6028" extrusionOk="0">
                  <a:moveTo>
                    <a:pt x="5514" y="1"/>
                  </a:moveTo>
                  <a:cubicBezTo>
                    <a:pt x="5353" y="1"/>
                    <a:pt x="5187" y="63"/>
                    <a:pt x="5040" y="213"/>
                  </a:cubicBezTo>
                  <a:lnTo>
                    <a:pt x="504" y="4808"/>
                  </a:lnTo>
                  <a:cubicBezTo>
                    <a:pt x="0" y="5312"/>
                    <a:pt x="483" y="6027"/>
                    <a:pt x="1025" y="6027"/>
                  </a:cubicBezTo>
                  <a:cubicBezTo>
                    <a:pt x="1188" y="6027"/>
                    <a:pt x="1356" y="5963"/>
                    <a:pt x="1504" y="5809"/>
                  </a:cubicBezTo>
                  <a:lnTo>
                    <a:pt x="6041" y="1225"/>
                  </a:lnTo>
                  <a:cubicBezTo>
                    <a:pt x="6546" y="719"/>
                    <a:pt x="6058" y="1"/>
                    <a:pt x="5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2"/>
          <p:cNvGrpSpPr/>
          <p:nvPr/>
        </p:nvGrpSpPr>
        <p:grpSpPr>
          <a:xfrm>
            <a:off x="7814554" y="1063884"/>
            <a:ext cx="474853" cy="456917"/>
            <a:chOff x="7113975" y="1230050"/>
            <a:chExt cx="399775" cy="384675"/>
          </a:xfrm>
        </p:grpSpPr>
        <p:sp>
          <p:nvSpPr>
            <p:cNvPr id="684" name="Google Shape;684;p32"/>
            <p:cNvSpPr/>
            <p:nvPr/>
          </p:nvSpPr>
          <p:spPr>
            <a:xfrm>
              <a:off x="7113975" y="1230050"/>
              <a:ext cx="399775" cy="384675"/>
            </a:xfrm>
            <a:custGeom>
              <a:avLst/>
              <a:gdLst/>
              <a:ahLst/>
              <a:cxnLst/>
              <a:rect l="l" t="t" r="r" b="b"/>
              <a:pathLst>
                <a:path w="15991" h="15387" extrusionOk="0">
                  <a:moveTo>
                    <a:pt x="6037" y="6494"/>
                  </a:moveTo>
                  <a:cubicBezTo>
                    <a:pt x="6653" y="6494"/>
                    <a:pt x="7240" y="6968"/>
                    <a:pt x="7240" y="7692"/>
                  </a:cubicBezTo>
                  <a:cubicBezTo>
                    <a:pt x="7240" y="8358"/>
                    <a:pt x="6704" y="8894"/>
                    <a:pt x="6049" y="8894"/>
                  </a:cubicBezTo>
                  <a:cubicBezTo>
                    <a:pt x="4978" y="8894"/>
                    <a:pt x="4442" y="7596"/>
                    <a:pt x="5192" y="6846"/>
                  </a:cubicBezTo>
                  <a:cubicBezTo>
                    <a:pt x="5439" y="6603"/>
                    <a:pt x="5741" y="6494"/>
                    <a:pt x="6037" y="6494"/>
                  </a:cubicBezTo>
                  <a:close/>
                  <a:moveTo>
                    <a:pt x="10556" y="6494"/>
                  </a:moveTo>
                  <a:cubicBezTo>
                    <a:pt x="11172" y="6494"/>
                    <a:pt x="11764" y="6968"/>
                    <a:pt x="11764" y="7692"/>
                  </a:cubicBezTo>
                  <a:cubicBezTo>
                    <a:pt x="11764" y="8358"/>
                    <a:pt x="11216" y="8894"/>
                    <a:pt x="10562" y="8894"/>
                  </a:cubicBezTo>
                  <a:cubicBezTo>
                    <a:pt x="9490" y="8894"/>
                    <a:pt x="8954" y="7596"/>
                    <a:pt x="9716" y="6846"/>
                  </a:cubicBezTo>
                  <a:cubicBezTo>
                    <a:pt x="9960" y="6603"/>
                    <a:pt x="10260" y="6494"/>
                    <a:pt x="10556" y="6494"/>
                  </a:cubicBezTo>
                  <a:close/>
                  <a:moveTo>
                    <a:pt x="8299" y="0"/>
                  </a:moveTo>
                  <a:cubicBezTo>
                    <a:pt x="5192" y="0"/>
                    <a:pt x="2382" y="1881"/>
                    <a:pt x="1191" y="4751"/>
                  </a:cubicBezTo>
                  <a:cubicBezTo>
                    <a:pt x="1" y="7620"/>
                    <a:pt x="667" y="10930"/>
                    <a:pt x="2858" y="13133"/>
                  </a:cubicBezTo>
                  <a:cubicBezTo>
                    <a:pt x="4331" y="14605"/>
                    <a:pt x="6298" y="15386"/>
                    <a:pt x="8298" y="15386"/>
                  </a:cubicBezTo>
                  <a:cubicBezTo>
                    <a:pt x="9290" y="15386"/>
                    <a:pt x="10289" y="15194"/>
                    <a:pt x="11240" y="14800"/>
                  </a:cubicBezTo>
                  <a:cubicBezTo>
                    <a:pt x="14122" y="13609"/>
                    <a:pt x="15991" y="10811"/>
                    <a:pt x="15991" y="7692"/>
                  </a:cubicBezTo>
                  <a:cubicBezTo>
                    <a:pt x="15991" y="3441"/>
                    <a:pt x="12550" y="0"/>
                    <a:pt x="8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7150300" y="1263675"/>
              <a:ext cx="330125" cy="317575"/>
            </a:xfrm>
            <a:custGeom>
              <a:avLst/>
              <a:gdLst/>
              <a:ahLst/>
              <a:cxnLst/>
              <a:rect l="l" t="t" r="r" b="b"/>
              <a:pathLst>
                <a:path w="13205" h="12703" extrusionOk="0">
                  <a:moveTo>
                    <a:pt x="4584" y="5149"/>
                  </a:moveTo>
                  <a:cubicBezTo>
                    <a:pt x="5200" y="5149"/>
                    <a:pt x="5787" y="5623"/>
                    <a:pt x="5787" y="6347"/>
                  </a:cubicBezTo>
                  <a:cubicBezTo>
                    <a:pt x="5787" y="7013"/>
                    <a:pt x="5251" y="7549"/>
                    <a:pt x="4596" y="7549"/>
                  </a:cubicBezTo>
                  <a:cubicBezTo>
                    <a:pt x="3525" y="7549"/>
                    <a:pt x="2989" y="6251"/>
                    <a:pt x="3739" y="5501"/>
                  </a:cubicBezTo>
                  <a:cubicBezTo>
                    <a:pt x="3986" y="5258"/>
                    <a:pt x="4288" y="5149"/>
                    <a:pt x="4584" y="5149"/>
                  </a:cubicBezTo>
                  <a:close/>
                  <a:moveTo>
                    <a:pt x="9103" y="5149"/>
                  </a:moveTo>
                  <a:cubicBezTo>
                    <a:pt x="9719" y="5149"/>
                    <a:pt x="10311" y="5623"/>
                    <a:pt x="10311" y="6347"/>
                  </a:cubicBezTo>
                  <a:cubicBezTo>
                    <a:pt x="10311" y="7013"/>
                    <a:pt x="9763" y="7549"/>
                    <a:pt x="9109" y="7549"/>
                  </a:cubicBezTo>
                  <a:cubicBezTo>
                    <a:pt x="8037" y="7549"/>
                    <a:pt x="7501" y="6251"/>
                    <a:pt x="8263" y="5501"/>
                  </a:cubicBezTo>
                  <a:cubicBezTo>
                    <a:pt x="8507" y="5258"/>
                    <a:pt x="8807" y="5149"/>
                    <a:pt x="9103" y="5149"/>
                  </a:cubicBezTo>
                  <a:close/>
                  <a:moveTo>
                    <a:pt x="6846" y="1"/>
                  </a:moveTo>
                  <a:cubicBezTo>
                    <a:pt x="4275" y="1"/>
                    <a:pt x="1965" y="1548"/>
                    <a:pt x="977" y="3918"/>
                  </a:cubicBezTo>
                  <a:cubicBezTo>
                    <a:pt x="0" y="6287"/>
                    <a:pt x="536" y="9026"/>
                    <a:pt x="2358" y="10835"/>
                  </a:cubicBezTo>
                  <a:cubicBezTo>
                    <a:pt x="3576" y="12054"/>
                    <a:pt x="5200" y="12702"/>
                    <a:pt x="6850" y="12702"/>
                  </a:cubicBezTo>
                  <a:cubicBezTo>
                    <a:pt x="7667" y="12702"/>
                    <a:pt x="8491" y="12544"/>
                    <a:pt x="9275" y="12216"/>
                  </a:cubicBezTo>
                  <a:cubicBezTo>
                    <a:pt x="11657" y="11228"/>
                    <a:pt x="13204" y="8918"/>
                    <a:pt x="13204" y="6347"/>
                  </a:cubicBezTo>
                  <a:cubicBezTo>
                    <a:pt x="13204" y="2846"/>
                    <a:pt x="10359" y="1"/>
                    <a:pt x="6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7241050" y="1392350"/>
              <a:ext cx="158675" cy="48725"/>
            </a:xfrm>
            <a:custGeom>
              <a:avLst/>
              <a:gdLst/>
              <a:ahLst/>
              <a:cxnLst/>
              <a:rect l="l" t="t" r="r" b="b"/>
              <a:pathLst>
                <a:path w="6347" h="1949" extrusionOk="0">
                  <a:moveTo>
                    <a:pt x="3248" y="0"/>
                  </a:moveTo>
                  <a:cubicBezTo>
                    <a:pt x="2388" y="0"/>
                    <a:pt x="1520" y="185"/>
                    <a:pt x="740" y="509"/>
                  </a:cubicBezTo>
                  <a:cubicBezTo>
                    <a:pt x="1" y="826"/>
                    <a:pt x="208" y="1949"/>
                    <a:pt x="854" y="1949"/>
                  </a:cubicBezTo>
                  <a:cubicBezTo>
                    <a:pt x="936" y="1949"/>
                    <a:pt x="1025" y="1931"/>
                    <a:pt x="1121" y="1890"/>
                  </a:cubicBezTo>
                  <a:cubicBezTo>
                    <a:pt x="1790" y="1616"/>
                    <a:pt x="2545" y="1428"/>
                    <a:pt x="3286" y="1428"/>
                  </a:cubicBezTo>
                  <a:cubicBezTo>
                    <a:pt x="3863" y="1428"/>
                    <a:pt x="4432" y="1542"/>
                    <a:pt x="4943" y="1819"/>
                  </a:cubicBezTo>
                  <a:cubicBezTo>
                    <a:pt x="5065" y="1887"/>
                    <a:pt x="5184" y="1917"/>
                    <a:pt x="5297" y="1917"/>
                  </a:cubicBezTo>
                  <a:cubicBezTo>
                    <a:pt x="5933" y="1917"/>
                    <a:pt x="6347" y="965"/>
                    <a:pt x="5669" y="581"/>
                  </a:cubicBezTo>
                  <a:cubicBezTo>
                    <a:pt x="4931" y="179"/>
                    <a:pt x="4093" y="0"/>
                    <a:pt x="3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9"/>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PRACTICAL EXERCISE</a:t>
            </a:r>
            <a:endParaRPr dirty="0"/>
          </a:p>
        </p:txBody>
      </p:sp>
      <p:grpSp>
        <p:nvGrpSpPr>
          <p:cNvPr id="1257" name="Google Shape;1257;p49"/>
          <p:cNvGrpSpPr/>
          <p:nvPr/>
        </p:nvGrpSpPr>
        <p:grpSpPr>
          <a:xfrm>
            <a:off x="5177533" y="1597800"/>
            <a:ext cx="3335140" cy="2594642"/>
            <a:chOff x="4876023" y="1599650"/>
            <a:chExt cx="3335140" cy="2594642"/>
          </a:xfrm>
        </p:grpSpPr>
        <p:sp>
          <p:nvSpPr>
            <p:cNvPr id="1258" name="Google Shape;1258;p49"/>
            <p:cNvSpPr/>
            <p:nvPr/>
          </p:nvSpPr>
          <p:spPr>
            <a:xfrm>
              <a:off x="5029002" y="2012870"/>
              <a:ext cx="3035400" cy="71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5029002" y="1956130"/>
              <a:ext cx="3035400" cy="622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9"/>
            <p:cNvSpPr/>
            <p:nvPr/>
          </p:nvSpPr>
          <p:spPr>
            <a:xfrm>
              <a:off x="7440514" y="1599650"/>
              <a:ext cx="624000" cy="978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9"/>
            <p:cNvSpPr/>
            <p:nvPr/>
          </p:nvSpPr>
          <p:spPr>
            <a:xfrm>
              <a:off x="5314518" y="2058292"/>
              <a:ext cx="2004600" cy="2136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grpSp>
          <p:nvGrpSpPr>
            <p:cNvPr id="1262" name="Google Shape;1262;p49"/>
            <p:cNvGrpSpPr/>
            <p:nvPr/>
          </p:nvGrpSpPr>
          <p:grpSpPr>
            <a:xfrm>
              <a:off x="4876023" y="2430146"/>
              <a:ext cx="2720522" cy="1763716"/>
              <a:chOff x="4850750" y="2533425"/>
              <a:chExt cx="3185250" cy="2065000"/>
            </a:xfrm>
          </p:grpSpPr>
          <p:sp>
            <p:nvSpPr>
              <p:cNvPr id="1263" name="Google Shape;1263;p49"/>
              <p:cNvSpPr/>
              <p:nvPr/>
            </p:nvSpPr>
            <p:spPr>
              <a:xfrm>
                <a:off x="6425350" y="2533425"/>
                <a:ext cx="1610650" cy="2065000"/>
              </a:xfrm>
              <a:custGeom>
                <a:avLst/>
                <a:gdLst/>
                <a:ahLst/>
                <a:cxnLst/>
                <a:rect l="l" t="t" r="r" b="b"/>
                <a:pathLst>
                  <a:path w="64426" h="82600" extrusionOk="0">
                    <a:moveTo>
                      <a:pt x="35656" y="1"/>
                    </a:moveTo>
                    <a:cubicBezTo>
                      <a:pt x="34713" y="1"/>
                      <a:pt x="33587" y="424"/>
                      <a:pt x="33017" y="1161"/>
                    </a:cubicBezTo>
                    <a:cubicBezTo>
                      <a:pt x="32493" y="1852"/>
                      <a:pt x="32303" y="2804"/>
                      <a:pt x="32124" y="3626"/>
                    </a:cubicBezTo>
                    <a:cubicBezTo>
                      <a:pt x="31612" y="6043"/>
                      <a:pt x="31493" y="8519"/>
                      <a:pt x="31195" y="10972"/>
                    </a:cubicBezTo>
                    <a:cubicBezTo>
                      <a:pt x="30981" y="12698"/>
                      <a:pt x="30600" y="14401"/>
                      <a:pt x="30255" y="16092"/>
                    </a:cubicBezTo>
                    <a:cubicBezTo>
                      <a:pt x="29624" y="19223"/>
                      <a:pt x="28957" y="22354"/>
                      <a:pt x="28266" y="25486"/>
                    </a:cubicBezTo>
                    <a:cubicBezTo>
                      <a:pt x="28147" y="25140"/>
                      <a:pt x="28040" y="24795"/>
                      <a:pt x="27921" y="24462"/>
                    </a:cubicBezTo>
                    <a:cubicBezTo>
                      <a:pt x="27123" y="22080"/>
                      <a:pt x="26326" y="19687"/>
                      <a:pt x="25516" y="17294"/>
                    </a:cubicBezTo>
                    <a:cubicBezTo>
                      <a:pt x="25159" y="16235"/>
                      <a:pt x="24778" y="15211"/>
                      <a:pt x="24563" y="14103"/>
                    </a:cubicBezTo>
                    <a:cubicBezTo>
                      <a:pt x="24099" y="11746"/>
                      <a:pt x="23635" y="9388"/>
                      <a:pt x="23170" y="7031"/>
                    </a:cubicBezTo>
                    <a:cubicBezTo>
                      <a:pt x="22968" y="5971"/>
                      <a:pt x="22754" y="4924"/>
                      <a:pt x="22539" y="3864"/>
                    </a:cubicBezTo>
                    <a:cubicBezTo>
                      <a:pt x="22420" y="3245"/>
                      <a:pt x="22337" y="2602"/>
                      <a:pt x="21980" y="2054"/>
                    </a:cubicBezTo>
                    <a:cubicBezTo>
                      <a:pt x="21968" y="2054"/>
                      <a:pt x="21968" y="2042"/>
                      <a:pt x="21956" y="2042"/>
                    </a:cubicBezTo>
                    <a:cubicBezTo>
                      <a:pt x="21956" y="2030"/>
                      <a:pt x="21944" y="2018"/>
                      <a:pt x="21932" y="1995"/>
                    </a:cubicBezTo>
                    <a:cubicBezTo>
                      <a:pt x="21496" y="1408"/>
                      <a:pt x="20739" y="1036"/>
                      <a:pt x="20010" y="1036"/>
                    </a:cubicBezTo>
                    <a:cubicBezTo>
                      <a:pt x="19468" y="1036"/>
                      <a:pt x="18941" y="1243"/>
                      <a:pt x="18575" y="1721"/>
                    </a:cubicBezTo>
                    <a:cubicBezTo>
                      <a:pt x="17860" y="2650"/>
                      <a:pt x="18003" y="4078"/>
                      <a:pt x="18075" y="5186"/>
                    </a:cubicBezTo>
                    <a:cubicBezTo>
                      <a:pt x="18241" y="8245"/>
                      <a:pt x="18646" y="11293"/>
                      <a:pt x="19003" y="14341"/>
                    </a:cubicBezTo>
                    <a:cubicBezTo>
                      <a:pt x="19360" y="17556"/>
                      <a:pt x="19765" y="20783"/>
                      <a:pt x="19872" y="24009"/>
                    </a:cubicBezTo>
                    <a:cubicBezTo>
                      <a:pt x="19980" y="26641"/>
                      <a:pt x="19563" y="29260"/>
                      <a:pt x="19622" y="31891"/>
                    </a:cubicBezTo>
                    <a:cubicBezTo>
                      <a:pt x="19670" y="33832"/>
                      <a:pt x="19718" y="35796"/>
                      <a:pt x="19551" y="37725"/>
                    </a:cubicBezTo>
                    <a:cubicBezTo>
                      <a:pt x="19456" y="38904"/>
                      <a:pt x="19289" y="41011"/>
                      <a:pt x="17872" y="41404"/>
                    </a:cubicBezTo>
                    <a:cubicBezTo>
                      <a:pt x="17694" y="41452"/>
                      <a:pt x="17517" y="41474"/>
                      <a:pt x="17341" y="41474"/>
                    </a:cubicBezTo>
                    <a:cubicBezTo>
                      <a:pt x="16027" y="41474"/>
                      <a:pt x="14806" y="40247"/>
                      <a:pt x="13955" y="39428"/>
                    </a:cubicBezTo>
                    <a:cubicBezTo>
                      <a:pt x="12764" y="38273"/>
                      <a:pt x="11657" y="36939"/>
                      <a:pt x="10193" y="36094"/>
                    </a:cubicBezTo>
                    <a:cubicBezTo>
                      <a:pt x="9574" y="35749"/>
                      <a:pt x="8895" y="35558"/>
                      <a:pt x="8180" y="35523"/>
                    </a:cubicBezTo>
                    <a:cubicBezTo>
                      <a:pt x="7121" y="35439"/>
                      <a:pt x="6061" y="35284"/>
                      <a:pt x="5002" y="35237"/>
                    </a:cubicBezTo>
                    <a:cubicBezTo>
                      <a:pt x="4853" y="35229"/>
                      <a:pt x="4704" y="35225"/>
                      <a:pt x="4557" y="35225"/>
                    </a:cubicBezTo>
                    <a:cubicBezTo>
                      <a:pt x="3174" y="35225"/>
                      <a:pt x="1883" y="35601"/>
                      <a:pt x="1001" y="36785"/>
                    </a:cubicBezTo>
                    <a:cubicBezTo>
                      <a:pt x="346" y="37654"/>
                      <a:pt x="1" y="39166"/>
                      <a:pt x="1263" y="39678"/>
                    </a:cubicBezTo>
                    <a:cubicBezTo>
                      <a:pt x="1906" y="39940"/>
                      <a:pt x="2680" y="39940"/>
                      <a:pt x="3347" y="40142"/>
                    </a:cubicBezTo>
                    <a:cubicBezTo>
                      <a:pt x="4275" y="40428"/>
                      <a:pt x="5156" y="40797"/>
                      <a:pt x="6014" y="41261"/>
                    </a:cubicBezTo>
                    <a:cubicBezTo>
                      <a:pt x="7716" y="42154"/>
                      <a:pt x="9240" y="43321"/>
                      <a:pt x="10383" y="44881"/>
                    </a:cubicBezTo>
                    <a:cubicBezTo>
                      <a:pt x="11395" y="46274"/>
                      <a:pt x="12288" y="47750"/>
                      <a:pt x="13241" y="49191"/>
                    </a:cubicBezTo>
                    <a:cubicBezTo>
                      <a:pt x="14229" y="50679"/>
                      <a:pt x="15253" y="52179"/>
                      <a:pt x="16527" y="53441"/>
                    </a:cubicBezTo>
                    <a:cubicBezTo>
                      <a:pt x="17717" y="54620"/>
                      <a:pt x="19194" y="55263"/>
                      <a:pt x="20789" y="55739"/>
                    </a:cubicBezTo>
                    <a:cubicBezTo>
                      <a:pt x="22277" y="56168"/>
                      <a:pt x="23801" y="56478"/>
                      <a:pt x="25349" y="56656"/>
                    </a:cubicBezTo>
                    <a:cubicBezTo>
                      <a:pt x="25480" y="56668"/>
                      <a:pt x="25635" y="56668"/>
                      <a:pt x="25766" y="56692"/>
                    </a:cubicBezTo>
                    <a:cubicBezTo>
                      <a:pt x="25873" y="56870"/>
                      <a:pt x="25968" y="57049"/>
                      <a:pt x="26064" y="57228"/>
                    </a:cubicBezTo>
                    <a:cubicBezTo>
                      <a:pt x="27147" y="59240"/>
                      <a:pt x="28243" y="61240"/>
                      <a:pt x="29338" y="63252"/>
                    </a:cubicBezTo>
                    <a:cubicBezTo>
                      <a:pt x="30290" y="64990"/>
                      <a:pt x="31231" y="66741"/>
                      <a:pt x="32183" y="68491"/>
                    </a:cubicBezTo>
                    <a:cubicBezTo>
                      <a:pt x="32255" y="68622"/>
                      <a:pt x="41030" y="82481"/>
                      <a:pt x="41101" y="82600"/>
                    </a:cubicBezTo>
                    <a:lnTo>
                      <a:pt x="64426" y="82600"/>
                    </a:lnTo>
                    <a:cubicBezTo>
                      <a:pt x="62318" y="79552"/>
                      <a:pt x="47804" y="57251"/>
                      <a:pt x="46328" y="54334"/>
                    </a:cubicBezTo>
                    <a:cubicBezTo>
                      <a:pt x="44697" y="51108"/>
                      <a:pt x="43852" y="47560"/>
                      <a:pt x="43852" y="43952"/>
                    </a:cubicBezTo>
                    <a:lnTo>
                      <a:pt x="43852" y="35106"/>
                    </a:lnTo>
                    <a:cubicBezTo>
                      <a:pt x="43852" y="34534"/>
                      <a:pt x="43780" y="33915"/>
                      <a:pt x="43852" y="33344"/>
                    </a:cubicBezTo>
                    <a:cubicBezTo>
                      <a:pt x="43852" y="33308"/>
                      <a:pt x="43852" y="33272"/>
                      <a:pt x="43852" y="33260"/>
                    </a:cubicBezTo>
                    <a:cubicBezTo>
                      <a:pt x="43887" y="33189"/>
                      <a:pt x="43947" y="33106"/>
                      <a:pt x="43983" y="33034"/>
                    </a:cubicBezTo>
                    <a:cubicBezTo>
                      <a:pt x="44280" y="32498"/>
                      <a:pt x="44578" y="31951"/>
                      <a:pt x="44852" y="31403"/>
                    </a:cubicBezTo>
                    <a:cubicBezTo>
                      <a:pt x="45745" y="29724"/>
                      <a:pt x="46531" y="27998"/>
                      <a:pt x="47221" y="26224"/>
                    </a:cubicBezTo>
                    <a:cubicBezTo>
                      <a:pt x="47935" y="24343"/>
                      <a:pt x="48293" y="22366"/>
                      <a:pt x="48781" y="20425"/>
                    </a:cubicBezTo>
                    <a:cubicBezTo>
                      <a:pt x="49007" y="19533"/>
                      <a:pt x="49245" y="18592"/>
                      <a:pt x="49650" y="17759"/>
                    </a:cubicBezTo>
                    <a:cubicBezTo>
                      <a:pt x="49936" y="17175"/>
                      <a:pt x="50448" y="16687"/>
                      <a:pt x="50138" y="15996"/>
                    </a:cubicBezTo>
                    <a:cubicBezTo>
                      <a:pt x="49883" y="15422"/>
                      <a:pt x="49143" y="15114"/>
                      <a:pt x="48513" y="15114"/>
                    </a:cubicBezTo>
                    <a:cubicBezTo>
                      <a:pt x="48438" y="15114"/>
                      <a:pt x="48364" y="15118"/>
                      <a:pt x="48293" y="15127"/>
                    </a:cubicBezTo>
                    <a:cubicBezTo>
                      <a:pt x="47745" y="15211"/>
                      <a:pt x="47388" y="15592"/>
                      <a:pt x="47102" y="16020"/>
                    </a:cubicBezTo>
                    <a:cubicBezTo>
                      <a:pt x="45709" y="18163"/>
                      <a:pt x="44733" y="20640"/>
                      <a:pt x="43685" y="22962"/>
                    </a:cubicBezTo>
                    <a:cubicBezTo>
                      <a:pt x="43018" y="24450"/>
                      <a:pt x="42363" y="25950"/>
                      <a:pt x="41720" y="27450"/>
                    </a:cubicBezTo>
                    <a:cubicBezTo>
                      <a:pt x="42054" y="24224"/>
                      <a:pt x="42387" y="21009"/>
                      <a:pt x="42721" y="17782"/>
                    </a:cubicBezTo>
                    <a:cubicBezTo>
                      <a:pt x="42780" y="17389"/>
                      <a:pt x="42816" y="16985"/>
                      <a:pt x="42840" y="16592"/>
                    </a:cubicBezTo>
                    <a:cubicBezTo>
                      <a:pt x="42816" y="16187"/>
                      <a:pt x="42756" y="15794"/>
                      <a:pt x="42697" y="15401"/>
                    </a:cubicBezTo>
                    <a:cubicBezTo>
                      <a:pt x="42447" y="13317"/>
                      <a:pt x="42161" y="11127"/>
                      <a:pt x="42387" y="9031"/>
                    </a:cubicBezTo>
                    <a:cubicBezTo>
                      <a:pt x="42494" y="8007"/>
                      <a:pt x="43125" y="7150"/>
                      <a:pt x="43102" y="6102"/>
                    </a:cubicBezTo>
                    <a:cubicBezTo>
                      <a:pt x="43079" y="5095"/>
                      <a:pt x="42472" y="4384"/>
                      <a:pt x="41462" y="4384"/>
                    </a:cubicBezTo>
                    <a:cubicBezTo>
                      <a:pt x="41422" y="4384"/>
                      <a:pt x="41381" y="4386"/>
                      <a:pt x="41339" y="4388"/>
                    </a:cubicBezTo>
                    <a:cubicBezTo>
                      <a:pt x="39161" y="4507"/>
                      <a:pt x="38410" y="6662"/>
                      <a:pt x="38184" y="8495"/>
                    </a:cubicBezTo>
                    <a:cubicBezTo>
                      <a:pt x="37922" y="10579"/>
                      <a:pt x="37768" y="12675"/>
                      <a:pt x="37613" y="14758"/>
                    </a:cubicBezTo>
                    <a:cubicBezTo>
                      <a:pt x="37553" y="15663"/>
                      <a:pt x="37482" y="16556"/>
                      <a:pt x="37422" y="17461"/>
                    </a:cubicBezTo>
                    <a:cubicBezTo>
                      <a:pt x="37410" y="17723"/>
                      <a:pt x="37398" y="18211"/>
                      <a:pt x="37351" y="18378"/>
                    </a:cubicBezTo>
                    <a:cubicBezTo>
                      <a:pt x="37041" y="19842"/>
                      <a:pt x="36434" y="21283"/>
                      <a:pt x="35982" y="22700"/>
                    </a:cubicBezTo>
                    <a:cubicBezTo>
                      <a:pt x="35732" y="23509"/>
                      <a:pt x="35470" y="24319"/>
                      <a:pt x="35208" y="25140"/>
                    </a:cubicBezTo>
                    <a:cubicBezTo>
                      <a:pt x="35624" y="22295"/>
                      <a:pt x="36041" y="19449"/>
                      <a:pt x="36446" y="16616"/>
                    </a:cubicBezTo>
                    <a:cubicBezTo>
                      <a:pt x="36565" y="15818"/>
                      <a:pt x="36482" y="15068"/>
                      <a:pt x="36446" y="14258"/>
                    </a:cubicBezTo>
                    <a:cubicBezTo>
                      <a:pt x="36339" y="11567"/>
                      <a:pt x="36327" y="8876"/>
                      <a:pt x="36458" y="6186"/>
                    </a:cubicBezTo>
                    <a:cubicBezTo>
                      <a:pt x="36482" y="5769"/>
                      <a:pt x="36744" y="2614"/>
                      <a:pt x="36910" y="1578"/>
                    </a:cubicBezTo>
                    <a:cubicBezTo>
                      <a:pt x="36970" y="1173"/>
                      <a:pt x="37125" y="745"/>
                      <a:pt x="36827" y="387"/>
                    </a:cubicBezTo>
                    <a:cubicBezTo>
                      <a:pt x="36589" y="113"/>
                      <a:pt x="36184" y="30"/>
                      <a:pt x="35839" y="6"/>
                    </a:cubicBezTo>
                    <a:cubicBezTo>
                      <a:pt x="35779" y="3"/>
                      <a:pt x="35718" y="1"/>
                      <a:pt x="35656" y="1"/>
                    </a:cubicBezTo>
                    <a:close/>
                  </a:path>
                </a:pathLst>
              </a:custGeom>
              <a:solidFill>
                <a:srgbClr val="FB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6881375" y="2555000"/>
                <a:ext cx="99425" cy="122900"/>
              </a:xfrm>
              <a:custGeom>
                <a:avLst/>
                <a:gdLst/>
                <a:ahLst/>
                <a:cxnLst/>
                <a:rect l="l" t="t" r="r" b="b"/>
                <a:pathLst>
                  <a:path w="3977" h="4916" extrusionOk="0">
                    <a:moveTo>
                      <a:pt x="1752" y="0"/>
                    </a:moveTo>
                    <a:cubicBezTo>
                      <a:pt x="1288" y="0"/>
                      <a:pt x="851" y="236"/>
                      <a:pt x="596" y="632"/>
                    </a:cubicBezTo>
                    <a:cubicBezTo>
                      <a:pt x="0" y="1501"/>
                      <a:pt x="262" y="3989"/>
                      <a:pt x="655" y="4513"/>
                    </a:cubicBezTo>
                    <a:cubicBezTo>
                      <a:pt x="875" y="4800"/>
                      <a:pt x="1422" y="4915"/>
                      <a:pt x="2003" y="4915"/>
                    </a:cubicBezTo>
                    <a:cubicBezTo>
                      <a:pt x="2554" y="4915"/>
                      <a:pt x="3136" y="4812"/>
                      <a:pt x="3501" y="4656"/>
                    </a:cubicBezTo>
                    <a:cubicBezTo>
                      <a:pt x="3727" y="4561"/>
                      <a:pt x="3882" y="4334"/>
                      <a:pt x="3906" y="4084"/>
                    </a:cubicBezTo>
                    <a:cubicBezTo>
                      <a:pt x="3977" y="3037"/>
                      <a:pt x="3703" y="1"/>
                      <a:pt x="1786" y="1"/>
                    </a:cubicBezTo>
                    <a:cubicBezTo>
                      <a:pt x="1775" y="0"/>
                      <a:pt x="1763" y="0"/>
                      <a:pt x="1752" y="0"/>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6425650" y="3478675"/>
                <a:ext cx="109875" cy="63975"/>
              </a:xfrm>
              <a:custGeom>
                <a:avLst/>
                <a:gdLst/>
                <a:ahLst/>
                <a:cxnLst/>
                <a:rect l="l" t="t" r="r" b="b"/>
                <a:pathLst>
                  <a:path w="4395" h="2559" extrusionOk="0">
                    <a:moveTo>
                      <a:pt x="743" y="1"/>
                    </a:moveTo>
                    <a:cubicBezTo>
                      <a:pt x="444" y="1"/>
                      <a:pt x="182" y="203"/>
                      <a:pt x="108" y="499"/>
                    </a:cubicBezTo>
                    <a:cubicBezTo>
                      <a:pt x="48" y="772"/>
                      <a:pt x="1" y="1058"/>
                      <a:pt x="96" y="1296"/>
                    </a:cubicBezTo>
                    <a:cubicBezTo>
                      <a:pt x="358" y="1904"/>
                      <a:pt x="3894" y="2558"/>
                      <a:pt x="3894" y="2558"/>
                    </a:cubicBezTo>
                    <a:cubicBezTo>
                      <a:pt x="3894" y="2558"/>
                      <a:pt x="4394" y="1463"/>
                      <a:pt x="3811" y="1106"/>
                    </a:cubicBezTo>
                    <a:cubicBezTo>
                      <a:pt x="2906" y="558"/>
                      <a:pt x="1906" y="189"/>
                      <a:pt x="858" y="10"/>
                    </a:cubicBezTo>
                    <a:cubicBezTo>
                      <a:pt x="819" y="4"/>
                      <a:pt x="781" y="1"/>
                      <a:pt x="743" y="1"/>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7298675" y="2537925"/>
                <a:ext cx="54800" cy="104900"/>
              </a:xfrm>
              <a:custGeom>
                <a:avLst/>
                <a:gdLst/>
                <a:ahLst/>
                <a:cxnLst/>
                <a:rect l="l" t="t" r="r" b="b"/>
                <a:pathLst>
                  <a:path w="2192" h="4196" extrusionOk="0">
                    <a:moveTo>
                      <a:pt x="1467" y="1"/>
                    </a:moveTo>
                    <a:cubicBezTo>
                      <a:pt x="1415" y="1"/>
                      <a:pt x="1363" y="6"/>
                      <a:pt x="1311" y="17"/>
                    </a:cubicBezTo>
                    <a:cubicBezTo>
                      <a:pt x="60" y="255"/>
                      <a:pt x="1" y="3410"/>
                      <a:pt x="203" y="4101"/>
                    </a:cubicBezTo>
                    <a:cubicBezTo>
                      <a:pt x="394" y="4054"/>
                      <a:pt x="590" y="4031"/>
                      <a:pt x="786" y="4031"/>
                    </a:cubicBezTo>
                    <a:cubicBezTo>
                      <a:pt x="1093" y="4031"/>
                      <a:pt x="1401" y="4087"/>
                      <a:pt x="1692" y="4196"/>
                    </a:cubicBezTo>
                    <a:cubicBezTo>
                      <a:pt x="1787" y="3112"/>
                      <a:pt x="1906" y="2089"/>
                      <a:pt x="2049" y="1184"/>
                    </a:cubicBezTo>
                    <a:cubicBezTo>
                      <a:pt x="2061" y="1124"/>
                      <a:pt x="2073" y="1053"/>
                      <a:pt x="2084" y="981"/>
                    </a:cubicBezTo>
                    <a:cubicBezTo>
                      <a:pt x="2120" y="767"/>
                      <a:pt x="2192" y="493"/>
                      <a:pt x="2061" y="303"/>
                    </a:cubicBezTo>
                    <a:cubicBezTo>
                      <a:pt x="1924" y="108"/>
                      <a:pt x="1700" y="1"/>
                      <a:pt x="1467" y="1"/>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7450500" y="2655775"/>
                <a:ext cx="61625" cy="105825"/>
              </a:xfrm>
              <a:custGeom>
                <a:avLst/>
                <a:gdLst/>
                <a:ahLst/>
                <a:cxnLst/>
                <a:rect l="l" t="t" r="r" b="b"/>
                <a:pathLst>
                  <a:path w="2465" h="4233" extrusionOk="0">
                    <a:moveTo>
                      <a:pt x="1719" y="0"/>
                    </a:moveTo>
                    <a:cubicBezTo>
                      <a:pt x="1690" y="0"/>
                      <a:pt x="1660" y="2"/>
                      <a:pt x="1631" y="6"/>
                    </a:cubicBezTo>
                    <a:cubicBezTo>
                      <a:pt x="357" y="113"/>
                      <a:pt x="0" y="3256"/>
                      <a:pt x="131" y="3959"/>
                    </a:cubicBezTo>
                    <a:cubicBezTo>
                      <a:pt x="224" y="3943"/>
                      <a:pt x="317" y="3936"/>
                      <a:pt x="409" y="3936"/>
                    </a:cubicBezTo>
                    <a:cubicBezTo>
                      <a:pt x="747" y="3936"/>
                      <a:pt x="1080" y="4036"/>
                      <a:pt x="1369" y="4232"/>
                    </a:cubicBezTo>
                    <a:cubicBezTo>
                      <a:pt x="1560" y="3161"/>
                      <a:pt x="2024" y="2125"/>
                      <a:pt x="2250" y="1244"/>
                    </a:cubicBezTo>
                    <a:cubicBezTo>
                      <a:pt x="2262" y="1173"/>
                      <a:pt x="2286" y="1101"/>
                      <a:pt x="2298" y="1030"/>
                    </a:cubicBezTo>
                    <a:cubicBezTo>
                      <a:pt x="2357" y="827"/>
                      <a:pt x="2465" y="565"/>
                      <a:pt x="2357" y="351"/>
                    </a:cubicBezTo>
                    <a:cubicBezTo>
                      <a:pt x="2219" y="137"/>
                      <a:pt x="1974" y="0"/>
                      <a:pt x="1719" y="0"/>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7631175" y="2923475"/>
                <a:ext cx="61925" cy="73575"/>
              </a:xfrm>
              <a:custGeom>
                <a:avLst/>
                <a:gdLst/>
                <a:ahLst/>
                <a:cxnLst/>
                <a:rect l="l" t="t" r="r" b="b"/>
                <a:pathLst>
                  <a:path w="2477" h="2943" extrusionOk="0">
                    <a:moveTo>
                      <a:pt x="1742" y="0"/>
                    </a:moveTo>
                    <a:cubicBezTo>
                      <a:pt x="982" y="0"/>
                      <a:pt x="348" y="1168"/>
                      <a:pt x="0" y="2347"/>
                    </a:cubicBezTo>
                    <a:cubicBezTo>
                      <a:pt x="405" y="2466"/>
                      <a:pt x="774" y="2668"/>
                      <a:pt x="1084" y="2942"/>
                    </a:cubicBezTo>
                    <a:cubicBezTo>
                      <a:pt x="1441" y="2347"/>
                      <a:pt x="1857" y="1716"/>
                      <a:pt x="2131" y="1216"/>
                    </a:cubicBezTo>
                    <a:cubicBezTo>
                      <a:pt x="2167" y="1156"/>
                      <a:pt x="2203" y="1097"/>
                      <a:pt x="2227" y="1049"/>
                    </a:cubicBezTo>
                    <a:cubicBezTo>
                      <a:pt x="2334" y="883"/>
                      <a:pt x="2477" y="680"/>
                      <a:pt x="2429" y="478"/>
                    </a:cubicBezTo>
                    <a:cubicBezTo>
                      <a:pt x="2346" y="228"/>
                      <a:pt x="2143" y="49"/>
                      <a:pt x="1881" y="13"/>
                    </a:cubicBezTo>
                    <a:cubicBezTo>
                      <a:pt x="1834" y="5"/>
                      <a:pt x="1788" y="0"/>
                      <a:pt x="1742" y="0"/>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4850750" y="2539075"/>
                <a:ext cx="1560925" cy="2053700"/>
              </a:xfrm>
              <a:custGeom>
                <a:avLst/>
                <a:gdLst/>
                <a:ahLst/>
                <a:cxnLst/>
                <a:rect l="l" t="t" r="r" b="b"/>
                <a:pathLst>
                  <a:path w="62437" h="82148" extrusionOk="0">
                    <a:moveTo>
                      <a:pt x="26808" y="0"/>
                    </a:moveTo>
                    <a:cubicBezTo>
                      <a:pt x="26745" y="0"/>
                      <a:pt x="26684" y="2"/>
                      <a:pt x="26623" y="6"/>
                    </a:cubicBezTo>
                    <a:cubicBezTo>
                      <a:pt x="26266" y="30"/>
                      <a:pt x="25861" y="113"/>
                      <a:pt x="25623" y="387"/>
                    </a:cubicBezTo>
                    <a:cubicBezTo>
                      <a:pt x="25337" y="732"/>
                      <a:pt x="25480" y="1173"/>
                      <a:pt x="25551" y="1566"/>
                    </a:cubicBezTo>
                    <a:cubicBezTo>
                      <a:pt x="25706" y="2614"/>
                      <a:pt x="25968" y="5769"/>
                      <a:pt x="25992" y="6185"/>
                    </a:cubicBezTo>
                    <a:cubicBezTo>
                      <a:pt x="26135" y="8864"/>
                      <a:pt x="26123" y="11567"/>
                      <a:pt x="26016" y="14246"/>
                    </a:cubicBezTo>
                    <a:cubicBezTo>
                      <a:pt x="25980" y="15056"/>
                      <a:pt x="25908" y="15806"/>
                      <a:pt x="26016" y="16603"/>
                    </a:cubicBezTo>
                    <a:cubicBezTo>
                      <a:pt x="26420" y="19449"/>
                      <a:pt x="26837" y="22295"/>
                      <a:pt x="27254" y="25128"/>
                    </a:cubicBezTo>
                    <a:cubicBezTo>
                      <a:pt x="26992" y="24319"/>
                      <a:pt x="26730" y="23509"/>
                      <a:pt x="26480" y="22699"/>
                    </a:cubicBezTo>
                    <a:cubicBezTo>
                      <a:pt x="26028" y="21282"/>
                      <a:pt x="25432" y="19830"/>
                      <a:pt x="25111" y="18377"/>
                    </a:cubicBezTo>
                    <a:cubicBezTo>
                      <a:pt x="25075" y="18211"/>
                      <a:pt x="25051" y="17723"/>
                      <a:pt x="25039" y="17461"/>
                    </a:cubicBezTo>
                    <a:cubicBezTo>
                      <a:pt x="24980" y="16556"/>
                      <a:pt x="24920" y="15651"/>
                      <a:pt x="24849" y="14758"/>
                    </a:cubicBezTo>
                    <a:cubicBezTo>
                      <a:pt x="24694" y="12662"/>
                      <a:pt x="24539" y="10567"/>
                      <a:pt x="24277" y="8483"/>
                    </a:cubicBezTo>
                    <a:cubicBezTo>
                      <a:pt x="24051" y="6650"/>
                      <a:pt x="23301" y="4495"/>
                      <a:pt x="21122" y="4376"/>
                    </a:cubicBezTo>
                    <a:cubicBezTo>
                      <a:pt x="21081" y="4373"/>
                      <a:pt x="21041" y="4372"/>
                      <a:pt x="21001" y="4372"/>
                    </a:cubicBezTo>
                    <a:cubicBezTo>
                      <a:pt x="20000" y="4372"/>
                      <a:pt x="19383" y="5083"/>
                      <a:pt x="19360" y="6090"/>
                    </a:cubicBezTo>
                    <a:cubicBezTo>
                      <a:pt x="19348" y="7138"/>
                      <a:pt x="19967" y="8007"/>
                      <a:pt x="20074" y="9031"/>
                    </a:cubicBezTo>
                    <a:cubicBezTo>
                      <a:pt x="20301" y="11126"/>
                      <a:pt x="20015" y="13305"/>
                      <a:pt x="19777" y="15389"/>
                    </a:cubicBezTo>
                    <a:cubicBezTo>
                      <a:pt x="19705" y="15782"/>
                      <a:pt x="19646" y="16187"/>
                      <a:pt x="19622" y="16580"/>
                    </a:cubicBezTo>
                    <a:cubicBezTo>
                      <a:pt x="19646" y="16984"/>
                      <a:pt x="19682" y="17389"/>
                      <a:pt x="19753" y="17782"/>
                    </a:cubicBezTo>
                    <a:cubicBezTo>
                      <a:pt x="20074" y="20997"/>
                      <a:pt x="20408" y="24223"/>
                      <a:pt x="20741" y="27438"/>
                    </a:cubicBezTo>
                    <a:cubicBezTo>
                      <a:pt x="20098" y="25938"/>
                      <a:pt x="19443" y="24450"/>
                      <a:pt x="18777" y="22961"/>
                    </a:cubicBezTo>
                    <a:cubicBezTo>
                      <a:pt x="17729" y="20640"/>
                      <a:pt x="16753" y="18163"/>
                      <a:pt x="15348" y="16020"/>
                    </a:cubicBezTo>
                    <a:cubicBezTo>
                      <a:pt x="15062" y="15579"/>
                      <a:pt x="14705" y="15198"/>
                      <a:pt x="14157" y="15127"/>
                    </a:cubicBezTo>
                    <a:cubicBezTo>
                      <a:pt x="14081" y="15116"/>
                      <a:pt x="14002" y="15110"/>
                      <a:pt x="13921" y="15110"/>
                    </a:cubicBezTo>
                    <a:cubicBezTo>
                      <a:pt x="13303" y="15110"/>
                      <a:pt x="12576" y="15426"/>
                      <a:pt x="12323" y="15984"/>
                    </a:cubicBezTo>
                    <a:cubicBezTo>
                      <a:pt x="12002" y="16687"/>
                      <a:pt x="12514" y="17175"/>
                      <a:pt x="12800" y="17758"/>
                    </a:cubicBezTo>
                    <a:cubicBezTo>
                      <a:pt x="13216" y="18592"/>
                      <a:pt x="13443" y="19520"/>
                      <a:pt x="13669" y="20413"/>
                    </a:cubicBezTo>
                    <a:cubicBezTo>
                      <a:pt x="14169" y="22354"/>
                      <a:pt x="14526" y="24330"/>
                      <a:pt x="15229" y="26224"/>
                    </a:cubicBezTo>
                    <a:cubicBezTo>
                      <a:pt x="15919" y="27998"/>
                      <a:pt x="16705" y="29724"/>
                      <a:pt x="17598" y="31403"/>
                    </a:cubicBezTo>
                    <a:cubicBezTo>
                      <a:pt x="17884" y="31962"/>
                      <a:pt x="18169" y="32498"/>
                      <a:pt x="18467" y="33046"/>
                    </a:cubicBezTo>
                    <a:cubicBezTo>
                      <a:pt x="18503" y="33117"/>
                      <a:pt x="18562" y="33189"/>
                      <a:pt x="18598" y="33272"/>
                    </a:cubicBezTo>
                    <a:lnTo>
                      <a:pt x="18598" y="33343"/>
                    </a:lnTo>
                    <a:cubicBezTo>
                      <a:pt x="18669" y="33927"/>
                      <a:pt x="18598" y="34534"/>
                      <a:pt x="18598" y="35118"/>
                    </a:cubicBezTo>
                    <a:lnTo>
                      <a:pt x="18598" y="43952"/>
                    </a:lnTo>
                    <a:cubicBezTo>
                      <a:pt x="18598" y="47560"/>
                      <a:pt x="17753" y="51119"/>
                      <a:pt x="16122" y="54334"/>
                    </a:cubicBezTo>
                    <a:cubicBezTo>
                      <a:pt x="14645" y="57263"/>
                      <a:pt x="2108" y="79087"/>
                      <a:pt x="0" y="82147"/>
                    </a:cubicBezTo>
                    <a:lnTo>
                      <a:pt x="23325" y="82147"/>
                    </a:lnTo>
                    <a:cubicBezTo>
                      <a:pt x="23408" y="82016"/>
                      <a:pt x="23480" y="81885"/>
                      <a:pt x="23551" y="81754"/>
                    </a:cubicBezTo>
                    <a:cubicBezTo>
                      <a:pt x="24504" y="80016"/>
                      <a:pt x="32159" y="65002"/>
                      <a:pt x="33112" y="63264"/>
                    </a:cubicBezTo>
                    <a:cubicBezTo>
                      <a:pt x="34207" y="61252"/>
                      <a:pt x="35303" y="59240"/>
                      <a:pt x="36386" y="57239"/>
                    </a:cubicBezTo>
                    <a:cubicBezTo>
                      <a:pt x="36481" y="57061"/>
                      <a:pt x="36576" y="56882"/>
                      <a:pt x="36684" y="56704"/>
                    </a:cubicBezTo>
                    <a:cubicBezTo>
                      <a:pt x="36803" y="56680"/>
                      <a:pt x="36969" y="56680"/>
                      <a:pt x="37100" y="56668"/>
                    </a:cubicBezTo>
                    <a:cubicBezTo>
                      <a:pt x="38648" y="56489"/>
                      <a:pt x="40172" y="56180"/>
                      <a:pt x="41660" y="55751"/>
                    </a:cubicBezTo>
                    <a:cubicBezTo>
                      <a:pt x="43256" y="55275"/>
                      <a:pt x="44732" y="54644"/>
                      <a:pt x="45923" y="53453"/>
                    </a:cubicBezTo>
                    <a:cubicBezTo>
                      <a:pt x="47197" y="52203"/>
                      <a:pt x="48233" y="50703"/>
                      <a:pt x="49221" y="49214"/>
                    </a:cubicBezTo>
                    <a:cubicBezTo>
                      <a:pt x="50162" y="47774"/>
                      <a:pt x="51054" y="46286"/>
                      <a:pt x="52067" y="44893"/>
                    </a:cubicBezTo>
                    <a:cubicBezTo>
                      <a:pt x="53210" y="43333"/>
                      <a:pt x="54734" y="42166"/>
                      <a:pt x="56436" y="41273"/>
                    </a:cubicBezTo>
                    <a:cubicBezTo>
                      <a:pt x="57281" y="40821"/>
                      <a:pt x="58174" y="40440"/>
                      <a:pt x="59079" y="40154"/>
                    </a:cubicBezTo>
                    <a:cubicBezTo>
                      <a:pt x="59758" y="39940"/>
                      <a:pt x="60532" y="39940"/>
                      <a:pt x="61163" y="39678"/>
                    </a:cubicBezTo>
                    <a:cubicBezTo>
                      <a:pt x="62437" y="39166"/>
                      <a:pt x="62080" y="37665"/>
                      <a:pt x="61437" y="36784"/>
                    </a:cubicBezTo>
                    <a:cubicBezTo>
                      <a:pt x="60546" y="35589"/>
                      <a:pt x="59239" y="35227"/>
                      <a:pt x="57841" y="35227"/>
                    </a:cubicBezTo>
                    <a:cubicBezTo>
                      <a:pt x="57707" y="35227"/>
                      <a:pt x="57572" y="35230"/>
                      <a:pt x="57436" y="35237"/>
                    </a:cubicBezTo>
                    <a:cubicBezTo>
                      <a:pt x="56365" y="35296"/>
                      <a:pt x="55317" y="35451"/>
                      <a:pt x="54257" y="35534"/>
                    </a:cubicBezTo>
                    <a:cubicBezTo>
                      <a:pt x="53555" y="35558"/>
                      <a:pt x="52876" y="35760"/>
                      <a:pt x="52269" y="36094"/>
                    </a:cubicBezTo>
                    <a:cubicBezTo>
                      <a:pt x="50804" y="36939"/>
                      <a:pt x="49697" y="38261"/>
                      <a:pt x="48507" y="39428"/>
                    </a:cubicBezTo>
                    <a:cubicBezTo>
                      <a:pt x="47656" y="40247"/>
                      <a:pt x="46435" y="41474"/>
                      <a:pt x="45120" y="41474"/>
                    </a:cubicBezTo>
                    <a:cubicBezTo>
                      <a:pt x="44945" y="41474"/>
                      <a:pt x="44768" y="41452"/>
                      <a:pt x="44589" y="41404"/>
                    </a:cubicBezTo>
                    <a:cubicBezTo>
                      <a:pt x="43161" y="41011"/>
                      <a:pt x="43006" y="38904"/>
                      <a:pt x="42911" y="37725"/>
                    </a:cubicBezTo>
                    <a:cubicBezTo>
                      <a:pt x="42744" y="35784"/>
                      <a:pt x="42792" y="33820"/>
                      <a:pt x="42839" y="31891"/>
                    </a:cubicBezTo>
                    <a:cubicBezTo>
                      <a:pt x="42899" y="29260"/>
                      <a:pt x="42482" y="26640"/>
                      <a:pt x="42589" y="24009"/>
                    </a:cubicBezTo>
                    <a:cubicBezTo>
                      <a:pt x="42696" y="20771"/>
                      <a:pt x="43101" y="17544"/>
                      <a:pt x="43458" y="14341"/>
                    </a:cubicBezTo>
                    <a:cubicBezTo>
                      <a:pt x="43815" y="11293"/>
                      <a:pt x="44220" y="8245"/>
                      <a:pt x="44387" y="5185"/>
                    </a:cubicBezTo>
                    <a:cubicBezTo>
                      <a:pt x="44447" y="4066"/>
                      <a:pt x="44601" y="2649"/>
                      <a:pt x="43887" y="1721"/>
                    </a:cubicBezTo>
                    <a:cubicBezTo>
                      <a:pt x="43521" y="1243"/>
                      <a:pt x="42994" y="1036"/>
                      <a:pt x="42451" y="1036"/>
                    </a:cubicBezTo>
                    <a:cubicBezTo>
                      <a:pt x="41723" y="1036"/>
                      <a:pt x="40966" y="1408"/>
                      <a:pt x="40529" y="1994"/>
                    </a:cubicBezTo>
                    <a:lnTo>
                      <a:pt x="40506" y="2030"/>
                    </a:lnTo>
                    <a:lnTo>
                      <a:pt x="40482" y="2054"/>
                    </a:lnTo>
                    <a:cubicBezTo>
                      <a:pt x="40113" y="2590"/>
                      <a:pt x="40041" y="3233"/>
                      <a:pt x="39922" y="3864"/>
                    </a:cubicBezTo>
                    <a:cubicBezTo>
                      <a:pt x="39708" y="4911"/>
                      <a:pt x="39494" y="5971"/>
                      <a:pt x="39291" y="7031"/>
                    </a:cubicBezTo>
                    <a:cubicBezTo>
                      <a:pt x="38827" y="9388"/>
                      <a:pt x="38362" y="11746"/>
                      <a:pt x="37898" y="14103"/>
                    </a:cubicBezTo>
                    <a:cubicBezTo>
                      <a:pt x="37684" y="15198"/>
                      <a:pt x="37303" y="16234"/>
                      <a:pt x="36946" y="17294"/>
                    </a:cubicBezTo>
                    <a:cubicBezTo>
                      <a:pt x="36136" y="19675"/>
                      <a:pt x="35338" y="22068"/>
                      <a:pt x="34541" y="24450"/>
                    </a:cubicBezTo>
                    <a:lnTo>
                      <a:pt x="34195" y="25473"/>
                    </a:lnTo>
                    <a:cubicBezTo>
                      <a:pt x="33505" y="22354"/>
                      <a:pt x="32838" y="19223"/>
                      <a:pt x="32207" y="16091"/>
                    </a:cubicBezTo>
                    <a:cubicBezTo>
                      <a:pt x="31862" y="14389"/>
                      <a:pt x="31481" y="12698"/>
                      <a:pt x="31266" y="10972"/>
                    </a:cubicBezTo>
                    <a:cubicBezTo>
                      <a:pt x="30969" y="8519"/>
                      <a:pt x="30850" y="6043"/>
                      <a:pt x="30338" y="3614"/>
                    </a:cubicBezTo>
                    <a:cubicBezTo>
                      <a:pt x="30159" y="2804"/>
                      <a:pt x="29969" y="1852"/>
                      <a:pt x="29445" y="1161"/>
                    </a:cubicBezTo>
                    <a:cubicBezTo>
                      <a:pt x="28876" y="413"/>
                      <a:pt x="27742" y="0"/>
                      <a:pt x="26808" y="0"/>
                    </a:cubicBezTo>
                    <a:close/>
                  </a:path>
                </a:pathLst>
              </a:custGeom>
              <a:solidFill>
                <a:srgbClr val="FBC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5844925" y="2571650"/>
                <a:ext cx="99450" cy="123125"/>
              </a:xfrm>
              <a:custGeom>
                <a:avLst/>
                <a:gdLst/>
                <a:ahLst/>
                <a:cxnLst/>
                <a:rect l="l" t="t" r="r" b="b"/>
                <a:pathLst>
                  <a:path w="3978" h="4925" extrusionOk="0">
                    <a:moveTo>
                      <a:pt x="2226" y="1"/>
                    </a:moveTo>
                    <a:cubicBezTo>
                      <a:pt x="2214" y="1"/>
                      <a:pt x="2203" y="1"/>
                      <a:pt x="2191" y="1"/>
                    </a:cubicBezTo>
                    <a:cubicBezTo>
                      <a:pt x="275" y="1"/>
                      <a:pt x="1" y="3037"/>
                      <a:pt x="72" y="4085"/>
                    </a:cubicBezTo>
                    <a:cubicBezTo>
                      <a:pt x="96" y="4335"/>
                      <a:pt x="251" y="4561"/>
                      <a:pt x="477" y="4657"/>
                    </a:cubicBezTo>
                    <a:cubicBezTo>
                      <a:pt x="842" y="4819"/>
                      <a:pt x="1424" y="4925"/>
                      <a:pt x="1975" y="4925"/>
                    </a:cubicBezTo>
                    <a:cubicBezTo>
                      <a:pt x="2556" y="4925"/>
                      <a:pt x="3103" y="4807"/>
                      <a:pt x="3323" y="4514"/>
                    </a:cubicBezTo>
                    <a:cubicBezTo>
                      <a:pt x="3715" y="4002"/>
                      <a:pt x="3977" y="1513"/>
                      <a:pt x="3382" y="632"/>
                    </a:cubicBezTo>
                    <a:cubicBezTo>
                      <a:pt x="3126" y="237"/>
                      <a:pt x="2689" y="1"/>
                      <a:pt x="2226" y="1"/>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6290225" y="3495350"/>
                <a:ext cx="109850" cy="63975"/>
              </a:xfrm>
              <a:custGeom>
                <a:avLst/>
                <a:gdLst/>
                <a:ahLst/>
                <a:cxnLst/>
                <a:rect l="l" t="t" r="r" b="b"/>
                <a:pathLst>
                  <a:path w="4394" h="2559" extrusionOk="0">
                    <a:moveTo>
                      <a:pt x="3649" y="0"/>
                    </a:moveTo>
                    <a:cubicBezTo>
                      <a:pt x="3611" y="0"/>
                      <a:pt x="3574" y="4"/>
                      <a:pt x="3537" y="10"/>
                    </a:cubicBezTo>
                    <a:cubicBezTo>
                      <a:pt x="2489" y="189"/>
                      <a:pt x="1489" y="570"/>
                      <a:pt x="584" y="1106"/>
                    </a:cubicBezTo>
                    <a:cubicBezTo>
                      <a:pt x="0" y="1463"/>
                      <a:pt x="501" y="2558"/>
                      <a:pt x="501" y="2558"/>
                    </a:cubicBezTo>
                    <a:cubicBezTo>
                      <a:pt x="501" y="2558"/>
                      <a:pt x="4037" y="1903"/>
                      <a:pt x="4299" y="1296"/>
                    </a:cubicBezTo>
                    <a:cubicBezTo>
                      <a:pt x="4394" y="1058"/>
                      <a:pt x="4346" y="772"/>
                      <a:pt x="4287" y="498"/>
                    </a:cubicBezTo>
                    <a:cubicBezTo>
                      <a:pt x="4213" y="202"/>
                      <a:pt x="3942" y="0"/>
                      <a:pt x="3649" y="0"/>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5485242" y="2554900"/>
                <a:ext cx="54775" cy="104900"/>
              </a:xfrm>
              <a:custGeom>
                <a:avLst/>
                <a:gdLst/>
                <a:ahLst/>
                <a:cxnLst/>
                <a:rect l="l" t="t" r="r" b="b"/>
                <a:pathLst>
                  <a:path w="2191" h="4196" extrusionOk="0">
                    <a:moveTo>
                      <a:pt x="724" y="0"/>
                    </a:moveTo>
                    <a:cubicBezTo>
                      <a:pt x="491" y="0"/>
                      <a:pt x="267" y="106"/>
                      <a:pt x="131" y="290"/>
                    </a:cubicBezTo>
                    <a:cubicBezTo>
                      <a:pt x="0" y="493"/>
                      <a:pt x="72" y="767"/>
                      <a:pt x="107" y="969"/>
                    </a:cubicBezTo>
                    <a:cubicBezTo>
                      <a:pt x="119" y="1040"/>
                      <a:pt x="131" y="1112"/>
                      <a:pt x="143" y="1183"/>
                    </a:cubicBezTo>
                    <a:cubicBezTo>
                      <a:pt x="286" y="2076"/>
                      <a:pt x="405" y="3112"/>
                      <a:pt x="500" y="4196"/>
                    </a:cubicBezTo>
                    <a:cubicBezTo>
                      <a:pt x="787" y="4081"/>
                      <a:pt x="1090" y="4022"/>
                      <a:pt x="1393" y="4022"/>
                    </a:cubicBezTo>
                    <a:cubicBezTo>
                      <a:pt x="1594" y="4022"/>
                      <a:pt x="1794" y="4048"/>
                      <a:pt x="1988" y="4100"/>
                    </a:cubicBezTo>
                    <a:cubicBezTo>
                      <a:pt x="2191" y="3410"/>
                      <a:pt x="2131" y="243"/>
                      <a:pt x="881" y="16"/>
                    </a:cubicBezTo>
                    <a:cubicBezTo>
                      <a:pt x="829" y="6"/>
                      <a:pt x="776" y="0"/>
                      <a:pt x="724" y="0"/>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5326592" y="2672725"/>
                <a:ext cx="61625" cy="105550"/>
              </a:xfrm>
              <a:custGeom>
                <a:avLst/>
                <a:gdLst/>
                <a:ahLst/>
                <a:cxnLst/>
                <a:rect l="l" t="t" r="r" b="b"/>
                <a:pathLst>
                  <a:path w="2465" h="4222" extrusionOk="0">
                    <a:moveTo>
                      <a:pt x="740" y="1"/>
                    </a:moveTo>
                    <a:cubicBezTo>
                      <a:pt x="487" y="1"/>
                      <a:pt x="245" y="129"/>
                      <a:pt x="107" y="352"/>
                    </a:cubicBezTo>
                    <a:cubicBezTo>
                      <a:pt x="0" y="554"/>
                      <a:pt x="107" y="828"/>
                      <a:pt x="167" y="1030"/>
                    </a:cubicBezTo>
                    <a:cubicBezTo>
                      <a:pt x="179" y="1102"/>
                      <a:pt x="202" y="1161"/>
                      <a:pt x="214" y="1233"/>
                    </a:cubicBezTo>
                    <a:cubicBezTo>
                      <a:pt x="441" y="2114"/>
                      <a:pt x="905" y="3150"/>
                      <a:pt x="1095" y="4221"/>
                    </a:cubicBezTo>
                    <a:cubicBezTo>
                      <a:pt x="1384" y="4035"/>
                      <a:pt x="1717" y="3936"/>
                      <a:pt x="2053" y="3936"/>
                    </a:cubicBezTo>
                    <a:cubicBezTo>
                      <a:pt x="2146" y="3936"/>
                      <a:pt x="2240" y="3944"/>
                      <a:pt x="2334" y="3959"/>
                    </a:cubicBezTo>
                    <a:cubicBezTo>
                      <a:pt x="2465" y="3257"/>
                      <a:pt x="2107" y="114"/>
                      <a:pt x="833" y="6"/>
                    </a:cubicBezTo>
                    <a:cubicBezTo>
                      <a:pt x="802" y="3"/>
                      <a:pt x="771" y="1"/>
                      <a:pt x="740" y="1"/>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5143451" y="2940175"/>
                <a:ext cx="61925" cy="73550"/>
              </a:xfrm>
              <a:custGeom>
                <a:avLst/>
                <a:gdLst/>
                <a:ahLst/>
                <a:cxnLst/>
                <a:rect l="l" t="t" r="r" b="b"/>
                <a:pathLst>
                  <a:path w="2477" h="2942" extrusionOk="0">
                    <a:moveTo>
                      <a:pt x="725" y="1"/>
                    </a:moveTo>
                    <a:cubicBezTo>
                      <a:pt x="682" y="1"/>
                      <a:pt x="639" y="5"/>
                      <a:pt x="595" y="12"/>
                    </a:cubicBezTo>
                    <a:cubicBezTo>
                      <a:pt x="333" y="48"/>
                      <a:pt x="119" y="226"/>
                      <a:pt x="48" y="476"/>
                    </a:cubicBezTo>
                    <a:cubicBezTo>
                      <a:pt x="0" y="679"/>
                      <a:pt x="143" y="881"/>
                      <a:pt x="250" y="1048"/>
                    </a:cubicBezTo>
                    <a:cubicBezTo>
                      <a:pt x="274" y="1108"/>
                      <a:pt x="310" y="1155"/>
                      <a:pt x="333" y="1215"/>
                    </a:cubicBezTo>
                    <a:cubicBezTo>
                      <a:pt x="619" y="1715"/>
                      <a:pt x="1036" y="2346"/>
                      <a:pt x="1393" y="2941"/>
                    </a:cubicBezTo>
                    <a:cubicBezTo>
                      <a:pt x="1703" y="2667"/>
                      <a:pt x="2072" y="2465"/>
                      <a:pt x="2477" y="2346"/>
                    </a:cubicBezTo>
                    <a:cubicBezTo>
                      <a:pt x="2127" y="1173"/>
                      <a:pt x="1489" y="1"/>
                      <a:pt x="725" y="1"/>
                    </a:cubicBezTo>
                    <a:close/>
                  </a:path>
                </a:pathLst>
              </a:custGeom>
              <a:solidFill>
                <a:srgbClr val="E94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49"/>
            <p:cNvSpPr/>
            <p:nvPr/>
          </p:nvSpPr>
          <p:spPr>
            <a:xfrm>
              <a:off x="5482988" y="2045215"/>
              <a:ext cx="51600" cy="342600"/>
            </a:xfrm>
            <a:prstGeom prst="roundRect">
              <a:avLst>
                <a:gd name="adj" fmla="val 3722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5189741" y="1684750"/>
              <a:ext cx="2874900" cy="622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5189741" y="1599650"/>
              <a:ext cx="2874900" cy="622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8064464" y="1824412"/>
              <a:ext cx="146700" cy="342600"/>
            </a:xfrm>
            <a:prstGeom prst="roundRect">
              <a:avLst>
                <a:gd name="adj" fmla="val 372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569653" y="2281559"/>
              <a:ext cx="318300" cy="174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7637874" y="2326457"/>
              <a:ext cx="1815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5482988" y="1975042"/>
              <a:ext cx="51600" cy="342600"/>
            </a:xfrm>
            <a:prstGeom prst="roundRect">
              <a:avLst>
                <a:gd name="adj" fmla="val 372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411556" y="1762738"/>
              <a:ext cx="270000" cy="270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495614" y="1846796"/>
              <a:ext cx="101700" cy="10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5510647" y="1836605"/>
              <a:ext cx="1946401" cy="552816"/>
            </a:xfrm>
            <a:custGeom>
              <a:avLst/>
              <a:gdLst/>
              <a:ahLst/>
              <a:cxnLst/>
              <a:rect l="l" t="t" r="r" b="b"/>
              <a:pathLst>
                <a:path w="90826" h="25890" extrusionOk="0">
                  <a:moveTo>
                    <a:pt x="90826" y="0"/>
                  </a:moveTo>
                  <a:lnTo>
                    <a:pt x="6790" y="1380"/>
                  </a:lnTo>
                  <a:lnTo>
                    <a:pt x="5623" y="2335"/>
                  </a:lnTo>
                  <a:lnTo>
                    <a:pt x="0" y="6473"/>
                  </a:lnTo>
                  <a:lnTo>
                    <a:pt x="0" y="25890"/>
                  </a:lnTo>
                </a:path>
              </a:pathLst>
            </a:custGeom>
            <a:noFill/>
            <a:ln w="9525" cap="flat" cmpd="sng">
              <a:solidFill>
                <a:schemeClr val="accent4"/>
              </a:solidFill>
              <a:prstDash val="solid"/>
              <a:round/>
              <a:headEnd type="none" w="med" len="med"/>
              <a:tailEnd type="none" w="med" len="med"/>
            </a:ln>
          </p:spPr>
        </p:sp>
        <p:sp>
          <p:nvSpPr>
            <p:cNvPr id="1285" name="Google Shape;1285;p49"/>
            <p:cNvSpPr/>
            <p:nvPr/>
          </p:nvSpPr>
          <p:spPr>
            <a:xfrm>
              <a:off x="5632814" y="1856807"/>
              <a:ext cx="63600" cy="6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rot="5400000">
              <a:off x="5498617" y="2333456"/>
              <a:ext cx="20400" cy="10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49"/>
          <p:cNvSpPr txBox="1">
            <a:spLocks noGrp="1"/>
          </p:cNvSpPr>
          <p:nvPr>
            <p:ph type="title" idx="2"/>
          </p:nvPr>
        </p:nvSpPr>
        <p:spPr>
          <a:xfrm>
            <a:off x="3052522" y="1638075"/>
            <a:ext cx="17826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ZIGZAG</a:t>
            </a:r>
            <a:endParaRPr/>
          </a:p>
        </p:txBody>
      </p:sp>
      <p:sp>
        <p:nvSpPr>
          <p:cNvPr id="1288" name="Google Shape;1288;p49"/>
          <p:cNvSpPr txBox="1">
            <a:spLocks noGrp="1"/>
          </p:cNvSpPr>
          <p:nvPr>
            <p:ph type="title" idx="3"/>
          </p:nvPr>
        </p:nvSpPr>
        <p:spPr>
          <a:xfrm>
            <a:off x="3190499" y="2034875"/>
            <a:ext cx="1506600" cy="68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 very cold place</a:t>
            </a:r>
            <a:endParaRPr/>
          </a:p>
        </p:txBody>
      </p:sp>
      <p:sp>
        <p:nvSpPr>
          <p:cNvPr id="1289" name="Google Shape;1289;p49"/>
          <p:cNvSpPr txBox="1">
            <a:spLocks noGrp="1"/>
          </p:cNvSpPr>
          <p:nvPr>
            <p:ph type="title" idx="4"/>
          </p:nvPr>
        </p:nvSpPr>
        <p:spPr>
          <a:xfrm>
            <a:off x="942034" y="1638075"/>
            <a:ext cx="17826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STRAIGHT</a:t>
            </a:r>
            <a:endParaRPr dirty="0"/>
          </a:p>
        </p:txBody>
      </p:sp>
      <p:sp>
        <p:nvSpPr>
          <p:cNvPr id="1290" name="Google Shape;1290;p49"/>
          <p:cNvSpPr txBox="1">
            <a:spLocks noGrp="1"/>
          </p:cNvSpPr>
          <p:nvPr>
            <p:ph type="title" idx="5"/>
          </p:nvPr>
        </p:nvSpPr>
        <p:spPr>
          <a:xfrm>
            <a:off x="1080050" y="2034875"/>
            <a:ext cx="1506600" cy="68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has several rings</a:t>
            </a:r>
            <a:endParaRPr/>
          </a:p>
        </p:txBody>
      </p:sp>
      <p:sp>
        <p:nvSpPr>
          <p:cNvPr id="1291" name="Google Shape;1291;p49"/>
          <p:cNvSpPr txBox="1">
            <a:spLocks noGrp="1"/>
          </p:cNvSpPr>
          <p:nvPr>
            <p:ph type="title" idx="6"/>
          </p:nvPr>
        </p:nvSpPr>
        <p:spPr>
          <a:xfrm>
            <a:off x="3052522" y="3241354"/>
            <a:ext cx="17826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FEATHER</a:t>
            </a:r>
            <a:endParaRPr/>
          </a:p>
        </p:txBody>
      </p:sp>
      <p:sp>
        <p:nvSpPr>
          <p:cNvPr id="1292" name="Google Shape;1292;p49"/>
          <p:cNvSpPr txBox="1">
            <a:spLocks noGrp="1"/>
          </p:cNvSpPr>
          <p:nvPr>
            <p:ph type="title" idx="7"/>
          </p:nvPr>
        </p:nvSpPr>
        <p:spPr>
          <a:xfrm>
            <a:off x="3190499" y="3638150"/>
            <a:ext cx="1506600" cy="68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Moon is our satellite</a:t>
            </a:r>
            <a:endParaRPr dirty="0"/>
          </a:p>
        </p:txBody>
      </p:sp>
      <p:sp>
        <p:nvSpPr>
          <p:cNvPr id="1293" name="Google Shape;1293;p49"/>
          <p:cNvSpPr txBox="1">
            <a:spLocks noGrp="1"/>
          </p:cNvSpPr>
          <p:nvPr>
            <p:ph type="title" idx="8"/>
          </p:nvPr>
        </p:nvSpPr>
        <p:spPr>
          <a:xfrm>
            <a:off x="942034" y="3241354"/>
            <a:ext cx="17826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SHELL TUCK</a:t>
            </a:r>
            <a:endParaRPr/>
          </a:p>
        </p:txBody>
      </p:sp>
      <p:sp>
        <p:nvSpPr>
          <p:cNvPr id="1294" name="Google Shape;1294;p49"/>
          <p:cNvSpPr txBox="1">
            <a:spLocks noGrp="1"/>
          </p:cNvSpPr>
          <p:nvPr>
            <p:ph type="title" idx="9"/>
          </p:nvPr>
        </p:nvSpPr>
        <p:spPr>
          <a:xfrm>
            <a:off x="1080050" y="3638150"/>
            <a:ext cx="1506600" cy="68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a:t>
            </a:r>
            <a:endParaRPr/>
          </a:p>
        </p:txBody>
      </p:sp>
      <p:cxnSp>
        <p:nvCxnSpPr>
          <p:cNvPr id="1295" name="Google Shape;1295;p49"/>
          <p:cNvCxnSpPr/>
          <p:nvPr/>
        </p:nvCxnSpPr>
        <p:spPr>
          <a:xfrm>
            <a:off x="1387675" y="1528038"/>
            <a:ext cx="891300" cy="0"/>
          </a:xfrm>
          <a:prstGeom prst="straightConnector1">
            <a:avLst/>
          </a:prstGeom>
          <a:noFill/>
          <a:ln w="19050" cap="flat" cmpd="sng">
            <a:solidFill>
              <a:schemeClr val="accent3"/>
            </a:solidFill>
            <a:prstDash val="dash"/>
            <a:round/>
            <a:headEnd type="none" w="med" len="med"/>
            <a:tailEnd type="none" w="med" len="med"/>
          </a:ln>
        </p:spPr>
      </p:cxnSp>
      <p:sp>
        <p:nvSpPr>
          <p:cNvPr id="1296" name="Google Shape;1296;p49"/>
          <p:cNvSpPr/>
          <p:nvPr/>
        </p:nvSpPr>
        <p:spPr>
          <a:xfrm>
            <a:off x="3545863" y="1458275"/>
            <a:ext cx="795875" cy="139525"/>
          </a:xfrm>
          <a:custGeom>
            <a:avLst/>
            <a:gdLst/>
            <a:ahLst/>
            <a:cxnLst/>
            <a:rect l="l" t="t" r="r" b="b"/>
            <a:pathLst>
              <a:path w="31835" h="5581" extrusionOk="0">
                <a:moveTo>
                  <a:pt x="0" y="5546"/>
                </a:moveTo>
                <a:lnTo>
                  <a:pt x="3187" y="27"/>
                </a:lnTo>
                <a:lnTo>
                  <a:pt x="6370" y="5539"/>
                </a:lnTo>
                <a:lnTo>
                  <a:pt x="9530" y="65"/>
                </a:lnTo>
                <a:lnTo>
                  <a:pt x="12672" y="5507"/>
                </a:lnTo>
                <a:lnTo>
                  <a:pt x="15843" y="15"/>
                </a:lnTo>
                <a:lnTo>
                  <a:pt x="19056" y="5581"/>
                </a:lnTo>
                <a:lnTo>
                  <a:pt x="22252" y="45"/>
                </a:lnTo>
                <a:lnTo>
                  <a:pt x="25433" y="5555"/>
                </a:lnTo>
                <a:lnTo>
                  <a:pt x="28640" y="0"/>
                </a:lnTo>
                <a:lnTo>
                  <a:pt x="31835" y="5534"/>
                </a:lnTo>
              </a:path>
            </a:pathLst>
          </a:custGeom>
          <a:noFill/>
          <a:ln w="19050" cap="flat" cmpd="sng">
            <a:solidFill>
              <a:schemeClr val="accent3"/>
            </a:solidFill>
            <a:prstDash val="solid"/>
            <a:round/>
            <a:headEnd type="none" w="med" len="med"/>
            <a:tailEnd type="none" w="med" len="med"/>
          </a:ln>
        </p:spPr>
      </p:sp>
      <p:grpSp>
        <p:nvGrpSpPr>
          <p:cNvPr id="1297" name="Google Shape;1297;p49"/>
          <p:cNvGrpSpPr/>
          <p:nvPr/>
        </p:nvGrpSpPr>
        <p:grpSpPr>
          <a:xfrm>
            <a:off x="1290725" y="3025624"/>
            <a:ext cx="1085200" cy="139514"/>
            <a:chOff x="1062125" y="2769349"/>
            <a:chExt cx="1085200" cy="139514"/>
          </a:xfrm>
        </p:grpSpPr>
        <p:sp>
          <p:nvSpPr>
            <p:cNvPr id="1298" name="Google Shape;1298;p49"/>
            <p:cNvSpPr/>
            <p:nvPr/>
          </p:nvSpPr>
          <p:spPr>
            <a:xfrm>
              <a:off x="1062125" y="2769349"/>
              <a:ext cx="307593" cy="139514"/>
            </a:xfrm>
            <a:custGeom>
              <a:avLst/>
              <a:gdLst/>
              <a:ahLst/>
              <a:cxnLst/>
              <a:rect l="l" t="t" r="r" b="b"/>
              <a:pathLst>
                <a:path w="25908" h="11751" extrusionOk="0">
                  <a:moveTo>
                    <a:pt x="0" y="11751"/>
                  </a:moveTo>
                  <a:lnTo>
                    <a:pt x="6834" y="11751"/>
                  </a:lnTo>
                  <a:lnTo>
                    <a:pt x="13619" y="0"/>
                  </a:lnTo>
                  <a:lnTo>
                    <a:pt x="20395" y="11736"/>
                  </a:lnTo>
                  <a:lnTo>
                    <a:pt x="25598" y="11736"/>
                  </a:lnTo>
                  <a:lnTo>
                    <a:pt x="25669" y="11751"/>
                  </a:lnTo>
                  <a:lnTo>
                    <a:pt x="25908" y="11751"/>
                  </a:lnTo>
                </a:path>
              </a:pathLst>
            </a:custGeom>
            <a:noFill/>
            <a:ln w="19050" cap="flat" cmpd="sng">
              <a:solidFill>
                <a:schemeClr val="accent3"/>
              </a:solidFill>
              <a:prstDash val="solid"/>
              <a:round/>
              <a:headEnd type="none" w="med" len="med"/>
              <a:tailEnd type="none" w="med" len="med"/>
            </a:ln>
          </p:spPr>
        </p:sp>
        <p:sp>
          <p:nvSpPr>
            <p:cNvPr id="1299" name="Google Shape;1299;p49"/>
            <p:cNvSpPr/>
            <p:nvPr/>
          </p:nvSpPr>
          <p:spPr>
            <a:xfrm>
              <a:off x="1321327" y="2769349"/>
              <a:ext cx="307593" cy="139514"/>
            </a:xfrm>
            <a:custGeom>
              <a:avLst/>
              <a:gdLst/>
              <a:ahLst/>
              <a:cxnLst/>
              <a:rect l="l" t="t" r="r" b="b"/>
              <a:pathLst>
                <a:path w="25908" h="11751" extrusionOk="0">
                  <a:moveTo>
                    <a:pt x="0" y="11751"/>
                  </a:moveTo>
                  <a:lnTo>
                    <a:pt x="6834" y="11751"/>
                  </a:lnTo>
                  <a:lnTo>
                    <a:pt x="13619" y="0"/>
                  </a:lnTo>
                  <a:lnTo>
                    <a:pt x="20395" y="11736"/>
                  </a:lnTo>
                  <a:lnTo>
                    <a:pt x="25598" y="11736"/>
                  </a:lnTo>
                  <a:lnTo>
                    <a:pt x="25669" y="11751"/>
                  </a:lnTo>
                  <a:lnTo>
                    <a:pt x="25908" y="11751"/>
                  </a:lnTo>
                </a:path>
              </a:pathLst>
            </a:custGeom>
            <a:noFill/>
            <a:ln w="19050" cap="flat" cmpd="sng">
              <a:solidFill>
                <a:schemeClr val="accent3"/>
              </a:solidFill>
              <a:prstDash val="solid"/>
              <a:round/>
              <a:headEnd type="none" w="med" len="med"/>
              <a:tailEnd type="none" w="med" len="med"/>
            </a:ln>
          </p:spPr>
        </p:sp>
        <p:sp>
          <p:nvSpPr>
            <p:cNvPr id="1300" name="Google Shape;1300;p49"/>
            <p:cNvSpPr/>
            <p:nvPr/>
          </p:nvSpPr>
          <p:spPr>
            <a:xfrm>
              <a:off x="1580530" y="2769349"/>
              <a:ext cx="307593" cy="139514"/>
            </a:xfrm>
            <a:custGeom>
              <a:avLst/>
              <a:gdLst/>
              <a:ahLst/>
              <a:cxnLst/>
              <a:rect l="l" t="t" r="r" b="b"/>
              <a:pathLst>
                <a:path w="25908" h="11751" extrusionOk="0">
                  <a:moveTo>
                    <a:pt x="0" y="11751"/>
                  </a:moveTo>
                  <a:lnTo>
                    <a:pt x="6834" y="11751"/>
                  </a:lnTo>
                  <a:lnTo>
                    <a:pt x="13619" y="0"/>
                  </a:lnTo>
                  <a:lnTo>
                    <a:pt x="20395" y="11736"/>
                  </a:lnTo>
                  <a:lnTo>
                    <a:pt x="25598" y="11736"/>
                  </a:lnTo>
                  <a:lnTo>
                    <a:pt x="25669" y="11751"/>
                  </a:lnTo>
                  <a:lnTo>
                    <a:pt x="25908" y="11751"/>
                  </a:lnTo>
                </a:path>
              </a:pathLst>
            </a:custGeom>
            <a:noFill/>
            <a:ln w="19050" cap="flat" cmpd="sng">
              <a:solidFill>
                <a:schemeClr val="accent3"/>
              </a:solidFill>
              <a:prstDash val="solid"/>
              <a:round/>
              <a:headEnd type="none" w="med" len="med"/>
              <a:tailEnd type="none" w="med" len="med"/>
            </a:ln>
          </p:spPr>
        </p:sp>
        <p:sp>
          <p:nvSpPr>
            <p:cNvPr id="1301" name="Google Shape;1301;p49"/>
            <p:cNvSpPr/>
            <p:nvPr/>
          </p:nvSpPr>
          <p:spPr>
            <a:xfrm>
              <a:off x="1839732" y="2769349"/>
              <a:ext cx="307593" cy="139514"/>
            </a:xfrm>
            <a:custGeom>
              <a:avLst/>
              <a:gdLst/>
              <a:ahLst/>
              <a:cxnLst/>
              <a:rect l="l" t="t" r="r" b="b"/>
              <a:pathLst>
                <a:path w="25908" h="11751" extrusionOk="0">
                  <a:moveTo>
                    <a:pt x="0" y="11751"/>
                  </a:moveTo>
                  <a:lnTo>
                    <a:pt x="6834" y="11751"/>
                  </a:lnTo>
                  <a:lnTo>
                    <a:pt x="13619" y="0"/>
                  </a:lnTo>
                  <a:lnTo>
                    <a:pt x="20395" y="11736"/>
                  </a:lnTo>
                  <a:lnTo>
                    <a:pt x="25598" y="11736"/>
                  </a:lnTo>
                  <a:lnTo>
                    <a:pt x="25669" y="11751"/>
                  </a:lnTo>
                  <a:lnTo>
                    <a:pt x="25908" y="11751"/>
                  </a:lnTo>
                </a:path>
              </a:pathLst>
            </a:custGeom>
            <a:noFill/>
            <a:ln w="19050" cap="flat" cmpd="sng">
              <a:solidFill>
                <a:schemeClr val="accent3"/>
              </a:solidFill>
              <a:prstDash val="solid"/>
              <a:round/>
              <a:headEnd type="none" w="med" len="med"/>
              <a:tailEnd type="none" w="med" len="med"/>
            </a:ln>
          </p:spPr>
        </p:sp>
      </p:grpSp>
      <p:grpSp>
        <p:nvGrpSpPr>
          <p:cNvPr id="1302" name="Google Shape;1302;p49"/>
          <p:cNvGrpSpPr/>
          <p:nvPr/>
        </p:nvGrpSpPr>
        <p:grpSpPr>
          <a:xfrm>
            <a:off x="3498149" y="3009107"/>
            <a:ext cx="891292" cy="172549"/>
            <a:chOff x="106600" y="1299308"/>
            <a:chExt cx="739048" cy="143087"/>
          </a:xfrm>
        </p:grpSpPr>
        <p:cxnSp>
          <p:nvCxnSpPr>
            <p:cNvPr id="1303" name="Google Shape;1303;p49"/>
            <p:cNvCxnSpPr/>
            <p:nvPr/>
          </p:nvCxnSpPr>
          <p:spPr>
            <a:xfrm rot="10800000" flipH="1">
              <a:off x="106600" y="1299308"/>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04" name="Google Shape;1304;p49"/>
            <p:cNvCxnSpPr/>
            <p:nvPr/>
          </p:nvCxnSpPr>
          <p:spPr>
            <a:xfrm rot="-5400000" flipH="1">
              <a:off x="164897" y="1344595"/>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05" name="Google Shape;1305;p49"/>
            <p:cNvCxnSpPr/>
            <p:nvPr/>
          </p:nvCxnSpPr>
          <p:spPr>
            <a:xfrm rot="10800000" flipH="1">
              <a:off x="223194" y="1299308"/>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06" name="Google Shape;1306;p49"/>
            <p:cNvCxnSpPr/>
            <p:nvPr/>
          </p:nvCxnSpPr>
          <p:spPr>
            <a:xfrm rot="-5400000" flipH="1">
              <a:off x="281491" y="1344595"/>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07" name="Google Shape;1307;p49"/>
            <p:cNvCxnSpPr/>
            <p:nvPr/>
          </p:nvCxnSpPr>
          <p:spPr>
            <a:xfrm rot="10800000" flipH="1">
              <a:off x="339788" y="1299308"/>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08" name="Google Shape;1308;p49"/>
            <p:cNvCxnSpPr/>
            <p:nvPr/>
          </p:nvCxnSpPr>
          <p:spPr>
            <a:xfrm rot="-5400000" flipH="1">
              <a:off x="398085" y="1344595"/>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09" name="Google Shape;1309;p49"/>
            <p:cNvCxnSpPr/>
            <p:nvPr/>
          </p:nvCxnSpPr>
          <p:spPr>
            <a:xfrm rot="10800000" flipH="1">
              <a:off x="456382" y="1299308"/>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10" name="Google Shape;1310;p49"/>
            <p:cNvCxnSpPr/>
            <p:nvPr/>
          </p:nvCxnSpPr>
          <p:spPr>
            <a:xfrm rot="-5400000" flipH="1">
              <a:off x="514679" y="1344595"/>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11" name="Google Shape;1311;p49"/>
            <p:cNvCxnSpPr/>
            <p:nvPr/>
          </p:nvCxnSpPr>
          <p:spPr>
            <a:xfrm rot="10800000" flipH="1">
              <a:off x="572976" y="1299308"/>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12" name="Google Shape;1312;p49"/>
            <p:cNvCxnSpPr/>
            <p:nvPr/>
          </p:nvCxnSpPr>
          <p:spPr>
            <a:xfrm rot="-5400000" flipH="1">
              <a:off x="631273" y="1344595"/>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13" name="Google Shape;1313;p49"/>
            <p:cNvCxnSpPr/>
            <p:nvPr/>
          </p:nvCxnSpPr>
          <p:spPr>
            <a:xfrm rot="10800000" flipH="1">
              <a:off x="689551" y="1299308"/>
              <a:ext cx="97800" cy="97800"/>
            </a:xfrm>
            <a:prstGeom prst="straightConnector1">
              <a:avLst/>
            </a:prstGeom>
            <a:noFill/>
            <a:ln w="19050" cap="flat" cmpd="sng">
              <a:solidFill>
                <a:schemeClr val="accent3"/>
              </a:solidFill>
              <a:prstDash val="solid"/>
              <a:round/>
              <a:headEnd type="none" w="med" len="med"/>
              <a:tailEnd type="none" w="med" len="med"/>
            </a:ln>
          </p:spPr>
        </p:cxnSp>
        <p:cxnSp>
          <p:nvCxnSpPr>
            <p:cNvPr id="1314" name="Google Shape;1314;p49"/>
            <p:cNvCxnSpPr/>
            <p:nvPr/>
          </p:nvCxnSpPr>
          <p:spPr>
            <a:xfrm rot="-5400000" flipH="1">
              <a:off x="747848" y="1344595"/>
              <a:ext cx="97800" cy="97800"/>
            </a:xfrm>
            <a:prstGeom prst="straightConnector1">
              <a:avLst/>
            </a:prstGeom>
            <a:noFill/>
            <a:ln w="19050" cap="flat" cmpd="sng">
              <a:solidFill>
                <a:schemeClr val="accent3"/>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57"/>
          <p:cNvSpPr txBox="1">
            <a:spLocks noGrp="1"/>
          </p:cNvSpPr>
          <p:nvPr>
            <p:ph type="ctrTitle"/>
          </p:nvPr>
        </p:nvSpPr>
        <p:spPr>
          <a:xfrm>
            <a:off x="2288000" y="716357"/>
            <a:ext cx="4568100" cy="11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737" name="Google Shape;1737;p57"/>
          <p:cNvSpPr txBox="1">
            <a:spLocks noGrp="1"/>
          </p:cNvSpPr>
          <p:nvPr>
            <p:ph type="subTitle" idx="1"/>
          </p:nvPr>
        </p:nvSpPr>
        <p:spPr>
          <a:xfrm>
            <a:off x="2288000" y="1632072"/>
            <a:ext cx="45681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p:txBody>
      </p:sp>
      <p:sp>
        <p:nvSpPr>
          <p:cNvPr id="1739" name="Google Shape;1739;p57"/>
          <p:cNvSpPr txBox="1">
            <a:spLocks noGrp="1"/>
          </p:cNvSpPr>
          <p:nvPr>
            <p:ph type="subTitle" idx="2"/>
          </p:nvPr>
        </p:nvSpPr>
        <p:spPr>
          <a:xfrm>
            <a:off x="2757325" y="2151363"/>
            <a:ext cx="3629400" cy="7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dareenhiasat</a:t>
            </a:r>
            <a:r>
              <a:rPr lang="en" dirty="0">
                <a:solidFill>
                  <a:schemeClr val="dk1"/>
                </a:solidFill>
              </a:rPr>
              <a:t>@gmail.com</a:t>
            </a:r>
            <a:endParaRPr dirty="0">
              <a:solidFill>
                <a:schemeClr val="dk1"/>
              </a:solidFill>
            </a:endParaRPr>
          </a:p>
          <a:p>
            <a:pPr marL="0" lvl="0" indent="0" algn="ctr" rtl="0">
              <a:spcBef>
                <a:spcPts val="0"/>
              </a:spcBef>
              <a:spcAft>
                <a:spcPts val="0"/>
              </a:spcAft>
              <a:buNone/>
            </a:pPr>
            <a:r>
              <a:rPr lang="en" dirty="0">
                <a:solidFill>
                  <a:schemeClr val="dk1"/>
                </a:solidFill>
              </a:rPr>
              <a:t>0778086356</a:t>
            </a:r>
          </a:p>
        </p:txBody>
      </p:sp>
      <p:grpSp>
        <p:nvGrpSpPr>
          <p:cNvPr id="1740" name="Google Shape;1740;p57"/>
          <p:cNvGrpSpPr/>
          <p:nvPr/>
        </p:nvGrpSpPr>
        <p:grpSpPr>
          <a:xfrm rot="-7216970">
            <a:off x="7217637" y="3110819"/>
            <a:ext cx="2102080" cy="1728498"/>
            <a:chOff x="19" y="3415185"/>
            <a:chExt cx="2101950" cy="1728392"/>
          </a:xfrm>
        </p:grpSpPr>
        <p:sp>
          <p:nvSpPr>
            <p:cNvPr id="1741" name="Google Shape;1741;p57"/>
            <p:cNvSpPr/>
            <p:nvPr/>
          </p:nvSpPr>
          <p:spPr>
            <a:xfrm>
              <a:off x="19" y="3415185"/>
              <a:ext cx="2101137" cy="1714628"/>
            </a:xfrm>
            <a:custGeom>
              <a:avLst/>
              <a:gdLst/>
              <a:ahLst/>
              <a:cxnLst/>
              <a:rect l="l" t="t" r="r" b="b"/>
              <a:pathLst>
                <a:path w="61985" h="50579" extrusionOk="0">
                  <a:moveTo>
                    <a:pt x="59115" y="1"/>
                  </a:moveTo>
                  <a:lnTo>
                    <a:pt x="27837" y="9883"/>
                  </a:lnTo>
                  <a:cubicBezTo>
                    <a:pt x="27301" y="10026"/>
                    <a:pt x="26647" y="10240"/>
                    <a:pt x="25896" y="10490"/>
                  </a:cubicBezTo>
                  <a:lnTo>
                    <a:pt x="24622" y="10955"/>
                  </a:lnTo>
                  <a:cubicBezTo>
                    <a:pt x="20193" y="12645"/>
                    <a:pt x="13788" y="15955"/>
                    <a:pt x="10525" y="21753"/>
                  </a:cubicBezTo>
                  <a:cubicBezTo>
                    <a:pt x="8073" y="26111"/>
                    <a:pt x="7739" y="30993"/>
                    <a:pt x="9549" y="36291"/>
                  </a:cubicBezTo>
                  <a:cubicBezTo>
                    <a:pt x="10418" y="38815"/>
                    <a:pt x="9728" y="39756"/>
                    <a:pt x="9513" y="40065"/>
                  </a:cubicBezTo>
                  <a:cubicBezTo>
                    <a:pt x="7910" y="42278"/>
                    <a:pt x="2646" y="42971"/>
                    <a:pt x="229" y="42971"/>
                  </a:cubicBezTo>
                  <a:cubicBezTo>
                    <a:pt x="187" y="42971"/>
                    <a:pt x="147" y="42971"/>
                    <a:pt x="108" y="42970"/>
                  </a:cubicBezTo>
                  <a:lnTo>
                    <a:pt x="0" y="50578"/>
                  </a:lnTo>
                  <a:lnTo>
                    <a:pt x="227" y="50578"/>
                  </a:lnTo>
                  <a:cubicBezTo>
                    <a:pt x="2096" y="50578"/>
                    <a:pt x="11490" y="50281"/>
                    <a:pt x="15657" y="44542"/>
                  </a:cubicBezTo>
                  <a:cubicBezTo>
                    <a:pt x="17133" y="42518"/>
                    <a:pt x="18526" y="39006"/>
                    <a:pt x="16752" y="33826"/>
                  </a:cubicBezTo>
                  <a:cubicBezTo>
                    <a:pt x="15657" y="30636"/>
                    <a:pt x="15788" y="27909"/>
                    <a:pt x="17133" y="25504"/>
                  </a:cubicBezTo>
                  <a:cubicBezTo>
                    <a:pt x="19205" y="21825"/>
                    <a:pt x="23908" y="19348"/>
                    <a:pt x="27468" y="18003"/>
                  </a:cubicBezTo>
                  <a:lnTo>
                    <a:pt x="28409" y="17705"/>
                  </a:lnTo>
                  <a:lnTo>
                    <a:pt x="29647" y="17312"/>
                  </a:lnTo>
                  <a:lnTo>
                    <a:pt x="30564" y="17015"/>
                  </a:lnTo>
                  <a:cubicBezTo>
                    <a:pt x="30707" y="16979"/>
                    <a:pt x="30838" y="16943"/>
                    <a:pt x="30957" y="16920"/>
                  </a:cubicBezTo>
                  <a:lnTo>
                    <a:pt x="30957" y="16896"/>
                  </a:lnTo>
                  <a:lnTo>
                    <a:pt x="31695" y="16658"/>
                  </a:lnTo>
                  <a:lnTo>
                    <a:pt x="32909" y="16265"/>
                  </a:lnTo>
                  <a:lnTo>
                    <a:pt x="34957" y="15622"/>
                  </a:lnTo>
                  <a:lnTo>
                    <a:pt x="36183" y="15229"/>
                  </a:lnTo>
                  <a:lnTo>
                    <a:pt x="38231" y="14574"/>
                  </a:lnTo>
                  <a:lnTo>
                    <a:pt x="39446" y="14193"/>
                  </a:lnTo>
                  <a:lnTo>
                    <a:pt x="41506" y="13538"/>
                  </a:lnTo>
                  <a:lnTo>
                    <a:pt x="42720" y="13145"/>
                  </a:lnTo>
                  <a:lnTo>
                    <a:pt x="44780" y="12490"/>
                  </a:lnTo>
                  <a:lnTo>
                    <a:pt x="45982" y="12109"/>
                  </a:lnTo>
                  <a:lnTo>
                    <a:pt x="48054" y="11443"/>
                  </a:lnTo>
                  <a:lnTo>
                    <a:pt x="49245" y="11062"/>
                  </a:lnTo>
                  <a:lnTo>
                    <a:pt x="51316" y="10407"/>
                  </a:lnTo>
                  <a:lnTo>
                    <a:pt x="52507" y="10026"/>
                  </a:lnTo>
                  <a:lnTo>
                    <a:pt x="54591" y="9359"/>
                  </a:lnTo>
                  <a:lnTo>
                    <a:pt x="55781" y="8990"/>
                  </a:lnTo>
                  <a:lnTo>
                    <a:pt x="57865" y="8323"/>
                  </a:lnTo>
                  <a:lnTo>
                    <a:pt x="59055" y="7942"/>
                  </a:lnTo>
                  <a:lnTo>
                    <a:pt x="61984" y="7025"/>
                  </a:lnTo>
                  <a:lnTo>
                    <a:pt x="59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7"/>
            <p:cNvSpPr/>
            <p:nvPr/>
          </p:nvSpPr>
          <p:spPr>
            <a:xfrm>
              <a:off x="1955024" y="3415185"/>
              <a:ext cx="146946" cy="238181"/>
            </a:xfrm>
            <a:custGeom>
              <a:avLst/>
              <a:gdLst/>
              <a:ahLst/>
              <a:cxnLst/>
              <a:rect l="l" t="t" r="r" b="b"/>
              <a:pathLst>
                <a:path w="4335" h="7026" extrusionOk="0">
                  <a:moveTo>
                    <a:pt x="1453" y="1"/>
                  </a:moveTo>
                  <a:cubicBezTo>
                    <a:pt x="1453" y="1"/>
                    <a:pt x="0" y="2144"/>
                    <a:pt x="786" y="4097"/>
                  </a:cubicBezTo>
                  <a:cubicBezTo>
                    <a:pt x="1584" y="6037"/>
                    <a:pt x="4334" y="7025"/>
                    <a:pt x="4334" y="7025"/>
                  </a:cubicBez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3" name="Google Shape;1743;p57"/>
            <p:cNvGrpSpPr/>
            <p:nvPr/>
          </p:nvGrpSpPr>
          <p:grpSpPr>
            <a:xfrm>
              <a:off x="145711" y="3604890"/>
              <a:ext cx="1856973" cy="1538687"/>
              <a:chOff x="145711" y="3604890"/>
              <a:chExt cx="1856973" cy="1538687"/>
            </a:xfrm>
          </p:grpSpPr>
          <p:sp>
            <p:nvSpPr>
              <p:cNvPr id="1744" name="Google Shape;1744;p57"/>
              <p:cNvSpPr/>
              <p:nvPr/>
            </p:nvSpPr>
            <p:spPr>
              <a:xfrm>
                <a:off x="167100" y="5078929"/>
                <a:ext cx="8576" cy="64647"/>
              </a:xfrm>
              <a:custGeom>
                <a:avLst/>
                <a:gdLst/>
                <a:ahLst/>
                <a:cxnLst/>
                <a:rect l="l" t="t" r="r" b="b"/>
                <a:pathLst>
                  <a:path w="253" h="1907" extrusionOk="0">
                    <a:moveTo>
                      <a:pt x="1" y="0"/>
                    </a:moveTo>
                    <a:lnTo>
                      <a:pt x="29" y="215"/>
                    </a:lnTo>
                    <a:lnTo>
                      <a:pt x="29" y="215"/>
                    </a:lnTo>
                    <a:cubicBezTo>
                      <a:pt x="20" y="143"/>
                      <a:pt x="10" y="72"/>
                      <a:pt x="1" y="0"/>
                    </a:cubicBezTo>
                    <a:close/>
                    <a:moveTo>
                      <a:pt x="29" y="215"/>
                    </a:moveTo>
                    <a:cubicBezTo>
                      <a:pt x="101" y="753"/>
                      <a:pt x="165" y="1299"/>
                      <a:pt x="239" y="1846"/>
                    </a:cubicBezTo>
                    <a:cubicBezTo>
                      <a:pt x="246" y="1889"/>
                      <a:pt x="249" y="1907"/>
                      <a:pt x="250" y="1907"/>
                    </a:cubicBezTo>
                    <a:cubicBezTo>
                      <a:pt x="253" y="1907"/>
                      <a:pt x="215" y="1634"/>
                      <a:pt x="215" y="1596"/>
                    </a:cubicBezTo>
                    <a:lnTo>
                      <a:pt x="143" y="1060"/>
                    </a:lnTo>
                    <a:lnTo>
                      <a:pt x="29" y="2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7"/>
              <p:cNvSpPr/>
              <p:nvPr/>
            </p:nvSpPr>
            <p:spPr>
              <a:xfrm>
                <a:off x="939183" y="3918092"/>
                <a:ext cx="66609" cy="97327"/>
              </a:xfrm>
              <a:custGeom>
                <a:avLst/>
                <a:gdLst/>
                <a:ahLst/>
                <a:cxnLst/>
                <a:rect l="l" t="t" r="r" b="b"/>
                <a:pathLst>
                  <a:path w="1965" h="2871" extrusionOk="0">
                    <a:moveTo>
                      <a:pt x="917" y="1"/>
                    </a:moveTo>
                    <a:lnTo>
                      <a:pt x="0" y="406"/>
                    </a:lnTo>
                    <a:lnTo>
                      <a:pt x="726" y="2870"/>
                    </a:lnTo>
                    <a:lnTo>
                      <a:pt x="1965" y="2477"/>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7"/>
              <p:cNvSpPr/>
              <p:nvPr/>
            </p:nvSpPr>
            <p:spPr>
              <a:xfrm>
                <a:off x="1050571" y="3884192"/>
                <a:ext cx="65829" cy="95700"/>
              </a:xfrm>
              <a:custGeom>
                <a:avLst/>
                <a:gdLst/>
                <a:ahLst/>
                <a:cxnLst/>
                <a:rect l="l" t="t" r="r" b="b"/>
                <a:pathLst>
                  <a:path w="1942" h="2823" extrusionOk="0">
                    <a:moveTo>
                      <a:pt x="917" y="1"/>
                    </a:moveTo>
                    <a:lnTo>
                      <a:pt x="0" y="406"/>
                    </a:lnTo>
                    <a:lnTo>
                      <a:pt x="715" y="2823"/>
                    </a:lnTo>
                    <a:lnTo>
                      <a:pt x="1358" y="2620"/>
                    </a:lnTo>
                    <a:lnTo>
                      <a:pt x="1941" y="2442"/>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7"/>
              <p:cNvSpPr/>
              <p:nvPr/>
            </p:nvSpPr>
            <p:spPr>
              <a:xfrm>
                <a:off x="1161958" y="3850292"/>
                <a:ext cx="65422" cy="94479"/>
              </a:xfrm>
              <a:custGeom>
                <a:avLst/>
                <a:gdLst/>
                <a:ahLst/>
                <a:cxnLst/>
                <a:rect l="l" t="t" r="r" b="b"/>
                <a:pathLst>
                  <a:path w="1930" h="2787" extrusionOk="0">
                    <a:moveTo>
                      <a:pt x="917" y="1"/>
                    </a:moveTo>
                    <a:lnTo>
                      <a:pt x="0" y="406"/>
                    </a:lnTo>
                    <a:lnTo>
                      <a:pt x="703" y="2787"/>
                    </a:lnTo>
                    <a:lnTo>
                      <a:pt x="1929" y="2394"/>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7"/>
              <p:cNvSpPr/>
              <p:nvPr/>
            </p:nvSpPr>
            <p:spPr>
              <a:xfrm>
                <a:off x="1253176" y="3743744"/>
                <a:ext cx="84778" cy="165534"/>
              </a:xfrm>
              <a:custGeom>
                <a:avLst/>
                <a:gdLst/>
                <a:ahLst/>
                <a:cxnLst/>
                <a:rect l="l" t="t" r="r" b="b"/>
                <a:pathLst>
                  <a:path w="2501" h="4883" extrusionOk="0">
                    <a:moveTo>
                      <a:pt x="905" y="0"/>
                    </a:moveTo>
                    <a:lnTo>
                      <a:pt x="0" y="405"/>
                    </a:lnTo>
                    <a:lnTo>
                      <a:pt x="1286" y="4882"/>
                    </a:lnTo>
                    <a:lnTo>
                      <a:pt x="2501" y="4501"/>
                    </a:lnTo>
                    <a:lnTo>
                      <a:pt x="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7"/>
              <p:cNvSpPr/>
              <p:nvPr/>
            </p:nvSpPr>
            <p:spPr>
              <a:xfrm>
                <a:off x="565464" y="4132848"/>
                <a:ext cx="88405" cy="88004"/>
              </a:xfrm>
              <a:custGeom>
                <a:avLst/>
                <a:gdLst/>
                <a:ahLst/>
                <a:cxnLst/>
                <a:rect l="l" t="t" r="r" b="b"/>
                <a:pathLst>
                  <a:path w="2608" h="2596" extrusionOk="0">
                    <a:moveTo>
                      <a:pt x="631" y="0"/>
                    </a:moveTo>
                    <a:lnTo>
                      <a:pt x="0" y="762"/>
                    </a:lnTo>
                    <a:lnTo>
                      <a:pt x="1715" y="2596"/>
                    </a:lnTo>
                    <a:cubicBezTo>
                      <a:pt x="2000" y="2286"/>
                      <a:pt x="2286" y="1976"/>
                      <a:pt x="2607" y="1679"/>
                    </a:cubicBezTo>
                    <a:lnTo>
                      <a:pt x="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7"/>
              <p:cNvSpPr/>
              <p:nvPr/>
            </p:nvSpPr>
            <p:spPr>
              <a:xfrm>
                <a:off x="638886" y="4069455"/>
                <a:ext cx="83184" cy="90445"/>
              </a:xfrm>
              <a:custGeom>
                <a:avLst/>
                <a:gdLst/>
                <a:ahLst/>
                <a:cxnLst/>
                <a:rect l="l" t="t" r="r" b="b"/>
                <a:pathLst>
                  <a:path w="2454" h="2668" extrusionOk="0">
                    <a:moveTo>
                      <a:pt x="715" y="1"/>
                    </a:moveTo>
                    <a:lnTo>
                      <a:pt x="1" y="691"/>
                    </a:lnTo>
                    <a:lnTo>
                      <a:pt x="1430" y="2668"/>
                    </a:lnTo>
                    <a:cubicBezTo>
                      <a:pt x="1763" y="2406"/>
                      <a:pt x="2108" y="2144"/>
                      <a:pt x="2454" y="1906"/>
                    </a:cubicBezTo>
                    <a:lnTo>
                      <a:pt x="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7"/>
              <p:cNvSpPr/>
              <p:nvPr/>
            </p:nvSpPr>
            <p:spPr>
              <a:xfrm>
                <a:off x="724850" y="4015385"/>
                <a:ext cx="73490" cy="92852"/>
              </a:xfrm>
              <a:custGeom>
                <a:avLst/>
                <a:gdLst/>
                <a:ahLst/>
                <a:cxnLst/>
                <a:rect l="l" t="t" r="r" b="b"/>
                <a:pathLst>
                  <a:path w="2168" h="2739" extrusionOk="0">
                    <a:moveTo>
                      <a:pt x="823" y="0"/>
                    </a:moveTo>
                    <a:lnTo>
                      <a:pt x="1" y="536"/>
                    </a:lnTo>
                    <a:lnTo>
                      <a:pt x="1073" y="2739"/>
                    </a:lnTo>
                    <a:cubicBezTo>
                      <a:pt x="1430" y="2513"/>
                      <a:pt x="1799" y="2310"/>
                      <a:pt x="2168" y="2108"/>
                    </a:cubicBezTo>
                    <a:lnTo>
                      <a:pt x="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7"/>
              <p:cNvSpPr/>
              <p:nvPr/>
            </p:nvSpPr>
            <p:spPr>
              <a:xfrm>
                <a:off x="803153" y="3894701"/>
                <a:ext cx="88439" cy="164720"/>
              </a:xfrm>
              <a:custGeom>
                <a:avLst/>
                <a:gdLst/>
                <a:ahLst/>
                <a:cxnLst/>
                <a:rect l="l" t="t" r="r" b="b"/>
                <a:pathLst>
                  <a:path w="2609" h="4859" extrusionOk="0">
                    <a:moveTo>
                      <a:pt x="894" y="0"/>
                    </a:moveTo>
                    <a:lnTo>
                      <a:pt x="1" y="429"/>
                    </a:lnTo>
                    <a:lnTo>
                      <a:pt x="1441" y="4858"/>
                    </a:lnTo>
                    <a:cubicBezTo>
                      <a:pt x="1834" y="4680"/>
                      <a:pt x="2227" y="4501"/>
                      <a:pt x="2608" y="4346"/>
                    </a:cubicBezTo>
                    <a:lnTo>
                      <a:pt x="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7"/>
              <p:cNvSpPr/>
              <p:nvPr/>
            </p:nvSpPr>
            <p:spPr>
              <a:xfrm>
                <a:off x="471398" y="4513037"/>
                <a:ext cx="95286" cy="65427"/>
              </a:xfrm>
              <a:custGeom>
                <a:avLst/>
                <a:gdLst/>
                <a:ahLst/>
                <a:cxnLst/>
                <a:rect l="l" t="t" r="r" b="b"/>
                <a:pathLst>
                  <a:path w="2811" h="1930" extrusionOk="0">
                    <a:moveTo>
                      <a:pt x="2454" y="1"/>
                    </a:moveTo>
                    <a:lnTo>
                      <a:pt x="1" y="1013"/>
                    </a:lnTo>
                    <a:lnTo>
                      <a:pt x="394" y="1930"/>
                    </a:lnTo>
                    <a:lnTo>
                      <a:pt x="2811" y="1239"/>
                    </a:lnTo>
                    <a:cubicBezTo>
                      <a:pt x="2668" y="822"/>
                      <a:pt x="2549" y="406"/>
                      <a:pt x="2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7"/>
              <p:cNvSpPr/>
              <p:nvPr/>
            </p:nvSpPr>
            <p:spPr>
              <a:xfrm>
                <a:off x="457703" y="4433948"/>
                <a:ext cx="90032" cy="48036"/>
              </a:xfrm>
              <a:custGeom>
                <a:avLst/>
                <a:gdLst/>
                <a:ahLst/>
                <a:cxnLst/>
                <a:rect l="l" t="t" r="r" b="b"/>
                <a:pathLst>
                  <a:path w="2656" h="1417" extrusionOk="0">
                    <a:moveTo>
                      <a:pt x="2548" y="0"/>
                    </a:moveTo>
                    <a:lnTo>
                      <a:pt x="0" y="453"/>
                    </a:lnTo>
                    <a:lnTo>
                      <a:pt x="179" y="1417"/>
                    </a:lnTo>
                    <a:lnTo>
                      <a:pt x="2655" y="1274"/>
                    </a:lnTo>
                    <a:cubicBezTo>
                      <a:pt x="2596" y="845"/>
                      <a:pt x="2560" y="429"/>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7"/>
              <p:cNvSpPr/>
              <p:nvPr/>
            </p:nvSpPr>
            <p:spPr>
              <a:xfrm>
                <a:off x="462924" y="4346757"/>
                <a:ext cx="89625" cy="50070"/>
              </a:xfrm>
              <a:custGeom>
                <a:avLst/>
                <a:gdLst/>
                <a:ahLst/>
                <a:cxnLst/>
                <a:rect l="l" t="t" r="r" b="b"/>
                <a:pathLst>
                  <a:path w="2644" h="1477" extrusionOk="0">
                    <a:moveTo>
                      <a:pt x="60" y="0"/>
                    </a:moveTo>
                    <a:lnTo>
                      <a:pt x="1" y="1000"/>
                    </a:lnTo>
                    <a:lnTo>
                      <a:pt x="2430" y="1477"/>
                    </a:lnTo>
                    <a:cubicBezTo>
                      <a:pt x="2465" y="1060"/>
                      <a:pt x="2537" y="631"/>
                      <a:pt x="2644" y="215"/>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7"/>
              <p:cNvSpPr/>
              <p:nvPr/>
            </p:nvSpPr>
            <p:spPr>
              <a:xfrm>
                <a:off x="436687" y="4195801"/>
                <a:ext cx="153420" cy="108616"/>
              </a:xfrm>
              <a:custGeom>
                <a:avLst/>
                <a:gdLst/>
                <a:ahLst/>
                <a:cxnLst/>
                <a:rect l="l" t="t" r="r" b="b"/>
                <a:pathLst>
                  <a:path w="4526" h="3204" extrusionOk="0">
                    <a:moveTo>
                      <a:pt x="382" y="0"/>
                    </a:moveTo>
                    <a:lnTo>
                      <a:pt x="1" y="905"/>
                    </a:lnTo>
                    <a:lnTo>
                      <a:pt x="3918" y="3203"/>
                    </a:lnTo>
                    <a:cubicBezTo>
                      <a:pt x="4037" y="2953"/>
                      <a:pt x="4144" y="2715"/>
                      <a:pt x="4275" y="2489"/>
                    </a:cubicBezTo>
                    <a:cubicBezTo>
                      <a:pt x="4359" y="2346"/>
                      <a:pt x="4442" y="2215"/>
                      <a:pt x="4525" y="2084"/>
                    </a:cubicBezTo>
                    <a:lnTo>
                      <a:pt x="3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7"/>
              <p:cNvSpPr/>
              <p:nvPr/>
            </p:nvSpPr>
            <p:spPr>
              <a:xfrm>
                <a:off x="452449" y="4864207"/>
                <a:ext cx="84371" cy="87598"/>
              </a:xfrm>
              <a:custGeom>
                <a:avLst/>
                <a:gdLst/>
                <a:ahLst/>
                <a:cxnLst/>
                <a:rect l="l" t="t" r="r" b="b"/>
                <a:pathLst>
                  <a:path w="2489" h="2584" extrusionOk="0">
                    <a:moveTo>
                      <a:pt x="643" y="0"/>
                    </a:moveTo>
                    <a:lnTo>
                      <a:pt x="0" y="762"/>
                    </a:lnTo>
                    <a:lnTo>
                      <a:pt x="1703" y="2584"/>
                    </a:lnTo>
                    <a:cubicBezTo>
                      <a:pt x="1929" y="2334"/>
                      <a:pt x="2143" y="2072"/>
                      <a:pt x="2334" y="1798"/>
                    </a:cubicBezTo>
                    <a:cubicBezTo>
                      <a:pt x="2393" y="1727"/>
                      <a:pt x="2441" y="1655"/>
                      <a:pt x="2489" y="1584"/>
                    </a:cubicBezTo>
                    <a:lnTo>
                      <a:pt x="6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7"/>
              <p:cNvSpPr/>
              <p:nvPr/>
            </p:nvSpPr>
            <p:spPr>
              <a:xfrm>
                <a:off x="495635" y="4792746"/>
                <a:ext cx="88405" cy="65020"/>
              </a:xfrm>
              <a:custGeom>
                <a:avLst/>
                <a:gdLst/>
                <a:ahLst/>
                <a:cxnLst/>
                <a:rect l="l" t="t" r="r" b="b"/>
                <a:pathLst>
                  <a:path w="2608" h="1918" extrusionOk="0">
                    <a:moveTo>
                      <a:pt x="286" y="1"/>
                    </a:moveTo>
                    <a:lnTo>
                      <a:pt x="0" y="953"/>
                    </a:lnTo>
                    <a:lnTo>
                      <a:pt x="2191" y="1918"/>
                    </a:lnTo>
                    <a:cubicBezTo>
                      <a:pt x="2358" y="1525"/>
                      <a:pt x="2489" y="1132"/>
                      <a:pt x="2608" y="727"/>
                    </a:cubicBezTo>
                    <a:lnTo>
                      <a:pt x="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7"/>
              <p:cNvSpPr/>
              <p:nvPr/>
            </p:nvSpPr>
            <p:spPr>
              <a:xfrm>
                <a:off x="229675" y="5001434"/>
                <a:ext cx="63388" cy="96073"/>
              </a:xfrm>
              <a:custGeom>
                <a:avLst/>
                <a:gdLst/>
                <a:ahLst/>
                <a:cxnLst/>
                <a:rect l="l" t="t" r="r" b="b"/>
                <a:pathLst>
                  <a:path w="1870" h="2834" extrusionOk="0">
                    <a:moveTo>
                      <a:pt x="929" y="0"/>
                    </a:moveTo>
                    <a:lnTo>
                      <a:pt x="0" y="369"/>
                    </a:lnTo>
                    <a:lnTo>
                      <a:pt x="631" y="2834"/>
                    </a:lnTo>
                    <a:cubicBezTo>
                      <a:pt x="1036" y="2727"/>
                      <a:pt x="1453" y="2608"/>
                      <a:pt x="1869" y="2465"/>
                    </a:cubicBezTo>
                    <a:lnTo>
                      <a:pt x="9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7"/>
              <p:cNvSpPr/>
              <p:nvPr/>
            </p:nvSpPr>
            <p:spPr>
              <a:xfrm>
                <a:off x="145711" y="5023639"/>
                <a:ext cx="56134" cy="93666"/>
              </a:xfrm>
              <a:custGeom>
                <a:avLst/>
                <a:gdLst/>
                <a:ahLst/>
                <a:cxnLst/>
                <a:rect l="l" t="t" r="r" b="b"/>
                <a:pathLst>
                  <a:path w="1656" h="2763" extrusionOk="0">
                    <a:moveTo>
                      <a:pt x="953" y="0"/>
                    </a:moveTo>
                    <a:lnTo>
                      <a:pt x="1" y="286"/>
                    </a:lnTo>
                    <a:lnTo>
                      <a:pt x="393" y="2762"/>
                    </a:lnTo>
                    <a:cubicBezTo>
                      <a:pt x="810" y="2691"/>
                      <a:pt x="1227" y="2619"/>
                      <a:pt x="1655" y="2524"/>
                    </a:cubicBez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7"/>
              <p:cNvSpPr/>
              <p:nvPr/>
            </p:nvSpPr>
            <p:spPr>
              <a:xfrm>
                <a:off x="310385" y="4972755"/>
                <a:ext cx="71863" cy="93700"/>
              </a:xfrm>
              <a:custGeom>
                <a:avLst/>
                <a:gdLst/>
                <a:ahLst/>
                <a:cxnLst/>
                <a:rect l="l" t="t" r="r" b="b"/>
                <a:pathLst>
                  <a:path w="2120" h="2764" extrusionOk="0">
                    <a:moveTo>
                      <a:pt x="858" y="1"/>
                    </a:moveTo>
                    <a:lnTo>
                      <a:pt x="0" y="501"/>
                    </a:lnTo>
                    <a:lnTo>
                      <a:pt x="965" y="2763"/>
                    </a:lnTo>
                    <a:cubicBezTo>
                      <a:pt x="1346" y="2596"/>
                      <a:pt x="1739" y="2418"/>
                      <a:pt x="2120" y="2227"/>
                    </a:cubicBezTo>
                    <a:lnTo>
                      <a:pt x="8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7"/>
              <p:cNvSpPr/>
              <p:nvPr/>
            </p:nvSpPr>
            <p:spPr>
              <a:xfrm>
                <a:off x="510143" y="4715250"/>
                <a:ext cx="86811" cy="43222"/>
              </a:xfrm>
              <a:custGeom>
                <a:avLst/>
                <a:gdLst/>
                <a:ahLst/>
                <a:cxnLst/>
                <a:rect l="l" t="t" r="r" b="b"/>
                <a:pathLst>
                  <a:path w="2561" h="1275" extrusionOk="0">
                    <a:moveTo>
                      <a:pt x="2561" y="1"/>
                    </a:moveTo>
                    <a:lnTo>
                      <a:pt x="1" y="132"/>
                    </a:lnTo>
                    <a:lnTo>
                      <a:pt x="72" y="1120"/>
                    </a:lnTo>
                    <a:lnTo>
                      <a:pt x="2501" y="1275"/>
                    </a:lnTo>
                    <a:cubicBezTo>
                      <a:pt x="2537" y="846"/>
                      <a:pt x="2561" y="417"/>
                      <a:pt x="2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7"/>
              <p:cNvSpPr/>
              <p:nvPr/>
            </p:nvSpPr>
            <p:spPr>
              <a:xfrm>
                <a:off x="429840" y="4613550"/>
                <a:ext cx="162267" cy="67020"/>
              </a:xfrm>
              <a:custGeom>
                <a:avLst/>
                <a:gdLst/>
                <a:ahLst/>
                <a:cxnLst/>
                <a:rect l="l" t="t" r="r" b="b"/>
                <a:pathLst>
                  <a:path w="4787" h="1977" extrusionOk="0">
                    <a:moveTo>
                      <a:pt x="4537" y="0"/>
                    </a:moveTo>
                    <a:lnTo>
                      <a:pt x="1" y="1024"/>
                    </a:lnTo>
                    <a:lnTo>
                      <a:pt x="298" y="1977"/>
                    </a:lnTo>
                    <a:lnTo>
                      <a:pt x="4787" y="1251"/>
                    </a:lnTo>
                    <a:cubicBezTo>
                      <a:pt x="4727" y="846"/>
                      <a:pt x="4644" y="429"/>
                      <a:pt x="4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7"/>
              <p:cNvSpPr/>
              <p:nvPr/>
            </p:nvSpPr>
            <p:spPr>
              <a:xfrm>
                <a:off x="359604" y="4874275"/>
                <a:ext cx="102540" cy="147770"/>
              </a:xfrm>
              <a:custGeom>
                <a:avLst/>
                <a:gdLst/>
                <a:ahLst/>
                <a:cxnLst/>
                <a:rect l="l" t="t" r="r" b="b"/>
                <a:pathLst>
                  <a:path w="3025" h="4359" extrusionOk="0">
                    <a:moveTo>
                      <a:pt x="810" y="1"/>
                    </a:moveTo>
                    <a:lnTo>
                      <a:pt x="1" y="584"/>
                    </a:lnTo>
                    <a:lnTo>
                      <a:pt x="2013" y="4358"/>
                    </a:lnTo>
                    <a:cubicBezTo>
                      <a:pt x="2358" y="4132"/>
                      <a:pt x="2704" y="3882"/>
                      <a:pt x="3025" y="3620"/>
                    </a:cubicBezTo>
                    <a:lnTo>
                      <a:pt x="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7"/>
              <p:cNvSpPr/>
              <p:nvPr/>
            </p:nvSpPr>
            <p:spPr>
              <a:xfrm>
                <a:off x="1384732" y="3782492"/>
                <a:ext cx="64202" cy="91666"/>
              </a:xfrm>
              <a:custGeom>
                <a:avLst/>
                <a:gdLst/>
                <a:ahLst/>
                <a:cxnLst/>
                <a:rect l="l" t="t" r="r" b="b"/>
                <a:pathLst>
                  <a:path w="1894" h="2704" extrusionOk="0">
                    <a:moveTo>
                      <a:pt x="917" y="0"/>
                    </a:moveTo>
                    <a:lnTo>
                      <a:pt x="1" y="405"/>
                    </a:lnTo>
                    <a:lnTo>
                      <a:pt x="679" y="2703"/>
                    </a:lnTo>
                    <a:lnTo>
                      <a:pt x="1894" y="2322"/>
                    </a:lnTo>
                    <a:lnTo>
                      <a:pt x="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7"/>
              <p:cNvSpPr/>
              <p:nvPr/>
            </p:nvSpPr>
            <p:spPr>
              <a:xfrm>
                <a:off x="1496119" y="3748592"/>
                <a:ext cx="63422" cy="90445"/>
              </a:xfrm>
              <a:custGeom>
                <a:avLst/>
                <a:gdLst/>
                <a:ahLst/>
                <a:cxnLst/>
                <a:rect l="l" t="t" r="r" b="b"/>
                <a:pathLst>
                  <a:path w="1871" h="2668" extrusionOk="0">
                    <a:moveTo>
                      <a:pt x="906" y="0"/>
                    </a:moveTo>
                    <a:lnTo>
                      <a:pt x="1" y="405"/>
                    </a:lnTo>
                    <a:lnTo>
                      <a:pt x="668" y="2667"/>
                    </a:lnTo>
                    <a:lnTo>
                      <a:pt x="1418" y="2417"/>
                    </a:lnTo>
                    <a:lnTo>
                      <a:pt x="1870" y="2274"/>
                    </a:lnTo>
                    <a:lnTo>
                      <a:pt x="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7"/>
              <p:cNvSpPr/>
              <p:nvPr/>
            </p:nvSpPr>
            <p:spPr>
              <a:xfrm>
                <a:off x="1607507" y="3714692"/>
                <a:ext cx="62609" cy="88818"/>
              </a:xfrm>
              <a:custGeom>
                <a:avLst/>
                <a:gdLst/>
                <a:ahLst/>
                <a:cxnLst/>
                <a:rect l="l" t="t" r="r" b="b"/>
                <a:pathLst>
                  <a:path w="1847" h="2620" extrusionOk="0">
                    <a:moveTo>
                      <a:pt x="906" y="0"/>
                    </a:moveTo>
                    <a:lnTo>
                      <a:pt x="1" y="405"/>
                    </a:lnTo>
                    <a:lnTo>
                      <a:pt x="656" y="2620"/>
                    </a:lnTo>
                    <a:lnTo>
                      <a:pt x="1442" y="2370"/>
                    </a:lnTo>
                    <a:lnTo>
                      <a:pt x="1846" y="2239"/>
                    </a:lnTo>
                    <a:lnTo>
                      <a:pt x="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7"/>
              <p:cNvSpPr/>
              <p:nvPr/>
            </p:nvSpPr>
            <p:spPr>
              <a:xfrm>
                <a:off x="1696725" y="3604890"/>
                <a:ext cx="84371" cy="163093"/>
              </a:xfrm>
              <a:custGeom>
                <a:avLst/>
                <a:gdLst/>
                <a:ahLst/>
                <a:cxnLst/>
                <a:rect l="l" t="t" r="r" b="b"/>
                <a:pathLst>
                  <a:path w="2489" h="4811" extrusionOk="0">
                    <a:moveTo>
                      <a:pt x="905" y="1"/>
                    </a:moveTo>
                    <a:lnTo>
                      <a:pt x="0" y="406"/>
                    </a:lnTo>
                    <a:lnTo>
                      <a:pt x="1298" y="4811"/>
                    </a:lnTo>
                    <a:lnTo>
                      <a:pt x="1798" y="4656"/>
                    </a:lnTo>
                    <a:lnTo>
                      <a:pt x="2489" y="4430"/>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7"/>
              <p:cNvSpPr/>
              <p:nvPr/>
            </p:nvSpPr>
            <p:spPr>
              <a:xfrm>
                <a:off x="1830315" y="3646858"/>
                <a:ext cx="61761" cy="86004"/>
              </a:xfrm>
              <a:custGeom>
                <a:avLst/>
                <a:gdLst/>
                <a:ahLst/>
                <a:cxnLst/>
                <a:rect l="l" t="t" r="r" b="b"/>
                <a:pathLst>
                  <a:path w="1822" h="2537" extrusionOk="0">
                    <a:moveTo>
                      <a:pt x="905" y="1"/>
                    </a:moveTo>
                    <a:lnTo>
                      <a:pt x="0" y="406"/>
                    </a:lnTo>
                    <a:lnTo>
                      <a:pt x="631" y="2537"/>
                    </a:lnTo>
                    <a:lnTo>
                      <a:pt x="1274" y="2335"/>
                    </a:lnTo>
                    <a:lnTo>
                      <a:pt x="1822" y="2156"/>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7"/>
              <p:cNvSpPr/>
              <p:nvPr/>
            </p:nvSpPr>
            <p:spPr>
              <a:xfrm>
                <a:off x="1941702" y="3612958"/>
                <a:ext cx="60982" cy="84411"/>
              </a:xfrm>
              <a:custGeom>
                <a:avLst/>
                <a:gdLst/>
                <a:ahLst/>
                <a:cxnLst/>
                <a:rect l="l" t="t" r="r" b="b"/>
                <a:pathLst>
                  <a:path w="1799" h="2490" extrusionOk="0">
                    <a:moveTo>
                      <a:pt x="905" y="1"/>
                    </a:moveTo>
                    <a:lnTo>
                      <a:pt x="0" y="406"/>
                    </a:lnTo>
                    <a:lnTo>
                      <a:pt x="608" y="2489"/>
                    </a:lnTo>
                    <a:lnTo>
                      <a:pt x="1441" y="2227"/>
                    </a:lnTo>
                    <a:lnTo>
                      <a:pt x="1798" y="2120"/>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1" name="Google Shape;1771;p57"/>
          <p:cNvGrpSpPr/>
          <p:nvPr/>
        </p:nvGrpSpPr>
        <p:grpSpPr>
          <a:xfrm rot="6079630">
            <a:off x="863981" y="2911816"/>
            <a:ext cx="1434468" cy="1390296"/>
            <a:chOff x="7108696" y="3152378"/>
            <a:chExt cx="1293596" cy="1253762"/>
          </a:xfrm>
        </p:grpSpPr>
        <p:sp>
          <p:nvSpPr>
            <p:cNvPr id="1772" name="Google Shape;1772;p57"/>
            <p:cNvSpPr/>
            <p:nvPr/>
          </p:nvSpPr>
          <p:spPr>
            <a:xfrm rot="-7278582">
              <a:off x="7187831" y="3348448"/>
              <a:ext cx="823371" cy="648165"/>
            </a:xfrm>
            <a:custGeom>
              <a:avLst/>
              <a:gdLst/>
              <a:ahLst/>
              <a:cxnLst/>
              <a:rect l="l" t="t" r="r" b="b"/>
              <a:pathLst>
                <a:path w="14622" h="11511" extrusionOk="0">
                  <a:moveTo>
                    <a:pt x="7446" y="3346"/>
                  </a:moveTo>
                  <a:cubicBezTo>
                    <a:pt x="7468" y="3346"/>
                    <a:pt x="7491" y="3346"/>
                    <a:pt x="7513" y="3347"/>
                  </a:cubicBezTo>
                  <a:cubicBezTo>
                    <a:pt x="7775" y="3347"/>
                    <a:pt x="8037" y="3395"/>
                    <a:pt x="8275" y="3466"/>
                  </a:cubicBezTo>
                  <a:cubicBezTo>
                    <a:pt x="8537" y="3549"/>
                    <a:pt x="8775" y="3645"/>
                    <a:pt x="9013" y="3764"/>
                  </a:cubicBezTo>
                  <a:cubicBezTo>
                    <a:pt x="9187" y="3859"/>
                    <a:pt x="9354" y="3961"/>
                    <a:pt x="9519" y="4069"/>
                  </a:cubicBezTo>
                  <a:lnTo>
                    <a:pt x="9519" y="4069"/>
                  </a:lnTo>
                  <a:cubicBezTo>
                    <a:pt x="9563" y="5116"/>
                    <a:pt x="9793" y="6142"/>
                    <a:pt x="9906" y="7169"/>
                  </a:cubicBezTo>
                  <a:cubicBezTo>
                    <a:pt x="9942" y="7431"/>
                    <a:pt x="9954" y="7705"/>
                    <a:pt x="9942" y="7967"/>
                  </a:cubicBezTo>
                  <a:cubicBezTo>
                    <a:pt x="9942" y="8229"/>
                    <a:pt x="9906" y="8491"/>
                    <a:pt x="9835" y="8741"/>
                  </a:cubicBezTo>
                  <a:cubicBezTo>
                    <a:pt x="9763" y="8979"/>
                    <a:pt x="9620" y="9205"/>
                    <a:pt x="9442" y="9372"/>
                  </a:cubicBezTo>
                  <a:lnTo>
                    <a:pt x="9370" y="9431"/>
                  </a:lnTo>
                  <a:lnTo>
                    <a:pt x="9287" y="9491"/>
                  </a:lnTo>
                  <a:cubicBezTo>
                    <a:pt x="9239" y="9526"/>
                    <a:pt x="9180" y="9562"/>
                    <a:pt x="9132" y="9586"/>
                  </a:cubicBezTo>
                  <a:cubicBezTo>
                    <a:pt x="9073" y="9610"/>
                    <a:pt x="9013" y="9657"/>
                    <a:pt x="8954" y="9669"/>
                  </a:cubicBezTo>
                  <a:cubicBezTo>
                    <a:pt x="8894" y="9681"/>
                    <a:pt x="8847" y="9705"/>
                    <a:pt x="8787" y="9717"/>
                  </a:cubicBezTo>
                  <a:cubicBezTo>
                    <a:pt x="8682" y="9736"/>
                    <a:pt x="8579" y="9745"/>
                    <a:pt x="8478" y="9745"/>
                  </a:cubicBezTo>
                  <a:cubicBezTo>
                    <a:pt x="8325" y="9745"/>
                    <a:pt x="8175" y="9724"/>
                    <a:pt x="8025" y="9681"/>
                  </a:cubicBezTo>
                  <a:cubicBezTo>
                    <a:pt x="7775" y="9622"/>
                    <a:pt x="7525" y="9514"/>
                    <a:pt x="7299" y="9383"/>
                  </a:cubicBezTo>
                  <a:cubicBezTo>
                    <a:pt x="6834" y="9133"/>
                    <a:pt x="6430" y="8776"/>
                    <a:pt x="6108" y="8360"/>
                  </a:cubicBezTo>
                  <a:cubicBezTo>
                    <a:pt x="5489" y="7502"/>
                    <a:pt x="5298" y="6371"/>
                    <a:pt x="5501" y="5335"/>
                  </a:cubicBezTo>
                  <a:cubicBezTo>
                    <a:pt x="5548" y="5073"/>
                    <a:pt x="5632" y="4823"/>
                    <a:pt x="5727" y="4585"/>
                  </a:cubicBezTo>
                  <a:cubicBezTo>
                    <a:pt x="5834" y="4347"/>
                    <a:pt x="5977" y="4133"/>
                    <a:pt x="6156" y="3942"/>
                  </a:cubicBezTo>
                  <a:cubicBezTo>
                    <a:pt x="6239" y="3847"/>
                    <a:pt x="6334" y="3752"/>
                    <a:pt x="6441" y="3680"/>
                  </a:cubicBezTo>
                  <a:cubicBezTo>
                    <a:pt x="6489" y="3645"/>
                    <a:pt x="6549" y="3609"/>
                    <a:pt x="6596" y="3585"/>
                  </a:cubicBezTo>
                  <a:lnTo>
                    <a:pt x="6680" y="3526"/>
                  </a:lnTo>
                  <a:lnTo>
                    <a:pt x="6763" y="3490"/>
                  </a:lnTo>
                  <a:cubicBezTo>
                    <a:pt x="6981" y="3403"/>
                    <a:pt x="7209" y="3346"/>
                    <a:pt x="7446" y="3346"/>
                  </a:cubicBezTo>
                  <a:close/>
                  <a:moveTo>
                    <a:pt x="12290" y="1"/>
                  </a:moveTo>
                  <a:cubicBezTo>
                    <a:pt x="12210" y="1"/>
                    <a:pt x="12130" y="5"/>
                    <a:pt x="12049" y="13"/>
                  </a:cubicBezTo>
                  <a:cubicBezTo>
                    <a:pt x="11478" y="85"/>
                    <a:pt x="10954" y="359"/>
                    <a:pt x="10561" y="787"/>
                  </a:cubicBezTo>
                  <a:cubicBezTo>
                    <a:pt x="10168" y="1192"/>
                    <a:pt x="9870" y="1680"/>
                    <a:pt x="9704" y="2228"/>
                  </a:cubicBezTo>
                  <a:cubicBezTo>
                    <a:pt x="9574" y="2713"/>
                    <a:pt x="9504" y="3217"/>
                    <a:pt x="9509" y="3732"/>
                  </a:cubicBezTo>
                  <a:lnTo>
                    <a:pt x="9509" y="3732"/>
                  </a:lnTo>
                  <a:cubicBezTo>
                    <a:pt x="9390" y="3659"/>
                    <a:pt x="9269" y="3591"/>
                    <a:pt x="9144" y="3526"/>
                  </a:cubicBezTo>
                  <a:cubicBezTo>
                    <a:pt x="8894" y="3395"/>
                    <a:pt x="8632" y="3276"/>
                    <a:pt x="8358" y="3192"/>
                  </a:cubicBezTo>
                  <a:cubicBezTo>
                    <a:pt x="8085" y="3109"/>
                    <a:pt x="7799" y="3061"/>
                    <a:pt x="7513" y="3049"/>
                  </a:cubicBezTo>
                  <a:cubicBezTo>
                    <a:pt x="7499" y="3049"/>
                    <a:pt x="7486" y="3049"/>
                    <a:pt x="7472" y="3049"/>
                  </a:cubicBezTo>
                  <a:cubicBezTo>
                    <a:pt x="6892" y="3049"/>
                    <a:pt x="6337" y="3298"/>
                    <a:pt x="5941" y="3728"/>
                  </a:cubicBezTo>
                  <a:cubicBezTo>
                    <a:pt x="5751" y="3942"/>
                    <a:pt x="5584" y="4180"/>
                    <a:pt x="5465" y="4454"/>
                  </a:cubicBezTo>
                  <a:cubicBezTo>
                    <a:pt x="5346" y="4716"/>
                    <a:pt x="5263" y="4990"/>
                    <a:pt x="5215" y="5264"/>
                  </a:cubicBezTo>
                  <a:cubicBezTo>
                    <a:pt x="5108" y="5824"/>
                    <a:pt x="5108" y="6395"/>
                    <a:pt x="5215" y="6955"/>
                  </a:cubicBezTo>
                  <a:cubicBezTo>
                    <a:pt x="5310" y="7514"/>
                    <a:pt x="5548" y="8050"/>
                    <a:pt x="5882" y="8514"/>
                  </a:cubicBezTo>
                  <a:cubicBezTo>
                    <a:pt x="6227" y="8967"/>
                    <a:pt x="6656" y="9348"/>
                    <a:pt x="7168" y="9622"/>
                  </a:cubicBezTo>
                  <a:cubicBezTo>
                    <a:pt x="7418" y="9764"/>
                    <a:pt x="7680" y="9872"/>
                    <a:pt x="7965" y="9943"/>
                  </a:cubicBezTo>
                  <a:cubicBezTo>
                    <a:pt x="8137" y="9986"/>
                    <a:pt x="8313" y="10007"/>
                    <a:pt x="8488" y="10007"/>
                  </a:cubicBezTo>
                  <a:cubicBezTo>
                    <a:pt x="8604" y="10007"/>
                    <a:pt x="8720" y="9998"/>
                    <a:pt x="8835" y="9979"/>
                  </a:cubicBezTo>
                  <a:cubicBezTo>
                    <a:pt x="8906" y="9955"/>
                    <a:pt x="8989" y="9931"/>
                    <a:pt x="9061" y="9907"/>
                  </a:cubicBezTo>
                  <a:cubicBezTo>
                    <a:pt x="9120" y="9884"/>
                    <a:pt x="9192" y="9848"/>
                    <a:pt x="9251" y="9812"/>
                  </a:cubicBezTo>
                  <a:cubicBezTo>
                    <a:pt x="9323" y="9776"/>
                    <a:pt x="9382" y="9741"/>
                    <a:pt x="9442" y="9693"/>
                  </a:cubicBezTo>
                  <a:lnTo>
                    <a:pt x="9537" y="9634"/>
                  </a:lnTo>
                  <a:lnTo>
                    <a:pt x="9620" y="9562"/>
                  </a:lnTo>
                  <a:cubicBezTo>
                    <a:pt x="9835" y="9360"/>
                    <a:pt x="10001" y="9098"/>
                    <a:pt x="10085" y="8812"/>
                  </a:cubicBezTo>
                  <a:cubicBezTo>
                    <a:pt x="10168" y="8538"/>
                    <a:pt x="10204" y="8252"/>
                    <a:pt x="10204" y="7967"/>
                  </a:cubicBezTo>
                  <a:cubicBezTo>
                    <a:pt x="10216" y="7681"/>
                    <a:pt x="10192" y="7407"/>
                    <a:pt x="10156" y="7133"/>
                  </a:cubicBezTo>
                  <a:cubicBezTo>
                    <a:pt x="10051" y="6150"/>
                    <a:pt x="9832" y="5196"/>
                    <a:pt x="9760" y="4236"/>
                  </a:cubicBezTo>
                  <a:lnTo>
                    <a:pt x="9760" y="4236"/>
                  </a:lnTo>
                  <a:cubicBezTo>
                    <a:pt x="9943" y="4380"/>
                    <a:pt x="10126" y="4543"/>
                    <a:pt x="10299" y="4716"/>
                  </a:cubicBezTo>
                  <a:cubicBezTo>
                    <a:pt x="10668" y="5097"/>
                    <a:pt x="10966" y="5538"/>
                    <a:pt x="11192" y="6026"/>
                  </a:cubicBezTo>
                  <a:cubicBezTo>
                    <a:pt x="11430" y="6502"/>
                    <a:pt x="11573" y="7026"/>
                    <a:pt x="11633" y="7562"/>
                  </a:cubicBezTo>
                  <a:cubicBezTo>
                    <a:pt x="11680" y="8086"/>
                    <a:pt x="11609" y="8610"/>
                    <a:pt x="11418" y="9110"/>
                  </a:cubicBezTo>
                  <a:cubicBezTo>
                    <a:pt x="11216" y="9598"/>
                    <a:pt x="10882" y="10026"/>
                    <a:pt x="10466" y="10348"/>
                  </a:cubicBezTo>
                  <a:cubicBezTo>
                    <a:pt x="10037" y="10669"/>
                    <a:pt x="9549" y="10907"/>
                    <a:pt x="9025" y="11050"/>
                  </a:cubicBezTo>
                  <a:cubicBezTo>
                    <a:pt x="8513" y="11205"/>
                    <a:pt x="7977" y="11288"/>
                    <a:pt x="7430" y="11312"/>
                  </a:cubicBezTo>
                  <a:cubicBezTo>
                    <a:pt x="7286" y="11320"/>
                    <a:pt x="7143" y="11324"/>
                    <a:pt x="6999" y="11324"/>
                  </a:cubicBezTo>
                  <a:cubicBezTo>
                    <a:pt x="6060" y="11324"/>
                    <a:pt x="5127" y="11156"/>
                    <a:pt x="4239" y="10836"/>
                  </a:cubicBezTo>
                  <a:cubicBezTo>
                    <a:pt x="3727" y="10634"/>
                    <a:pt x="3251" y="10384"/>
                    <a:pt x="2810" y="10062"/>
                  </a:cubicBezTo>
                  <a:cubicBezTo>
                    <a:pt x="2370" y="9741"/>
                    <a:pt x="1965" y="9372"/>
                    <a:pt x="1608" y="8967"/>
                  </a:cubicBezTo>
                  <a:cubicBezTo>
                    <a:pt x="1250" y="8550"/>
                    <a:pt x="941" y="8098"/>
                    <a:pt x="667" y="7621"/>
                  </a:cubicBezTo>
                  <a:cubicBezTo>
                    <a:pt x="405" y="7145"/>
                    <a:pt x="179" y="6645"/>
                    <a:pt x="0" y="6121"/>
                  </a:cubicBezTo>
                  <a:lnTo>
                    <a:pt x="0" y="6121"/>
                  </a:lnTo>
                  <a:cubicBezTo>
                    <a:pt x="334" y="7181"/>
                    <a:pt x="857" y="8169"/>
                    <a:pt x="1560" y="9014"/>
                  </a:cubicBezTo>
                  <a:cubicBezTo>
                    <a:pt x="1905" y="9443"/>
                    <a:pt x="2310" y="9824"/>
                    <a:pt x="2751" y="10157"/>
                  </a:cubicBezTo>
                  <a:cubicBezTo>
                    <a:pt x="3191" y="10491"/>
                    <a:pt x="3679" y="10765"/>
                    <a:pt x="4191" y="10979"/>
                  </a:cubicBezTo>
                  <a:cubicBezTo>
                    <a:pt x="5118" y="11330"/>
                    <a:pt x="6101" y="11510"/>
                    <a:pt x="7100" y="11510"/>
                  </a:cubicBezTo>
                  <a:cubicBezTo>
                    <a:pt x="7217" y="11510"/>
                    <a:pt x="7335" y="11508"/>
                    <a:pt x="7453" y="11503"/>
                  </a:cubicBezTo>
                  <a:cubicBezTo>
                    <a:pt x="8013" y="11491"/>
                    <a:pt x="8561" y="11408"/>
                    <a:pt x="9097" y="11253"/>
                  </a:cubicBezTo>
                  <a:cubicBezTo>
                    <a:pt x="9644" y="11110"/>
                    <a:pt x="10156" y="10860"/>
                    <a:pt x="10609" y="10538"/>
                  </a:cubicBezTo>
                  <a:cubicBezTo>
                    <a:pt x="11073" y="10193"/>
                    <a:pt x="11430" y="9741"/>
                    <a:pt x="11656" y="9205"/>
                  </a:cubicBezTo>
                  <a:cubicBezTo>
                    <a:pt x="11859" y="8681"/>
                    <a:pt x="11942" y="8110"/>
                    <a:pt x="11895" y="7538"/>
                  </a:cubicBezTo>
                  <a:cubicBezTo>
                    <a:pt x="11835" y="6978"/>
                    <a:pt x="11680" y="6431"/>
                    <a:pt x="11442" y="5919"/>
                  </a:cubicBezTo>
                  <a:cubicBezTo>
                    <a:pt x="11204" y="5407"/>
                    <a:pt x="10882" y="4931"/>
                    <a:pt x="10501" y="4526"/>
                  </a:cubicBezTo>
                  <a:cubicBezTo>
                    <a:pt x="10299" y="4323"/>
                    <a:pt x="10085" y="4133"/>
                    <a:pt x="9859" y="3966"/>
                  </a:cubicBezTo>
                  <a:cubicBezTo>
                    <a:pt x="9819" y="3937"/>
                    <a:pt x="9780" y="3909"/>
                    <a:pt x="9740" y="3882"/>
                  </a:cubicBezTo>
                  <a:lnTo>
                    <a:pt x="9740" y="3882"/>
                  </a:lnTo>
                  <a:cubicBezTo>
                    <a:pt x="9740" y="3878"/>
                    <a:pt x="9740" y="3874"/>
                    <a:pt x="9739" y="3871"/>
                  </a:cubicBezTo>
                  <a:cubicBezTo>
                    <a:pt x="9716" y="3335"/>
                    <a:pt x="9763" y="2799"/>
                    <a:pt x="9906" y="2275"/>
                  </a:cubicBezTo>
                  <a:cubicBezTo>
                    <a:pt x="10049" y="1763"/>
                    <a:pt x="10323" y="1299"/>
                    <a:pt x="10692" y="906"/>
                  </a:cubicBezTo>
                  <a:cubicBezTo>
                    <a:pt x="11049" y="513"/>
                    <a:pt x="11537" y="251"/>
                    <a:pt x="12061" y="168"/>
                  </a:cubicBezTo>
                  <a:cubicBezTo>
                    <a:pt x="12145" y="159"/>
                    <a:pt x="12229" y="154"/>
                    <a:pt x="12312" y="154"/>
                  </a:cubicBezTo>
                  <a:cubicBezTo>
                    <a:pt x="12762" y="154"/>
                    <a:pt x="13200" y="290"/>
                    <a:pt x="13561" y="561"/>
                  </a:cubicBezTo>
                  <a:cubicBezTo>
                    <a:pt x="14002" y="859"/>
                    <a:pt x="14323" y="1323"/>
                    <a:pt x="14454" y="1847"/>
                  </a:cubicBezTo>
                  <a:cubicBezTo>
                    <a:pt x="14514" y="2109"/>
                    <a:pt x="14514" y="2371"/>
                    <a:pt x="14466" y="2633"/>
                  </a:cubicBezTo>
                  <a:cubicBezTo>
                    <a:pt x="14454" y="2704"/>
                    <a:pt x="14442" y="2764"/>
                    <a:pt x="14419" y="2835"/>
                  </a:cubicBezTo>
                  <a:cubicBezTo>
                    <a:pt x="14395" y="2895"/>
                    <a:pt x="14371" y="2954"/>
                    <a:pt x="14347" y="3026"/>
                  </a:cubicBezTo>
                  <a:cubicBezTo>
                    <a:pt x="14300" y="3145"/>
                    <a:pt x="14204" y="3240"/>
                    <a:pt x="14097" y="3323"/>
                  </a:cubicBezTo>
                  <a:cubicBezTo>
                    <a:pt x="13883" y="3466"/>
                    <a:pt x="13621" y="3561"/>
                    <a:pt x="13359" y="3585"/>
                  </a:cubicBezTo>
                  <a:cubicBezTo>
                    <a:pt x="13274" y="3596"/>
                    <a:pt x="13189" y="3602"/>
                    <a:pt x="13105" y="3602"/>
                  </a:cubicBezTo>
                  <a:cubicBezTo>
                    <a:pt x="12917" y="3602"/>
                    <a:pt x="12730" y="3575"/>
                    <a:pt x="12549" y="3526"/>
                  </a:cubicBezTo>
                  <a:cubicBezTo>
                    <a:pt x="12287" y="3454"/>
                    <a:pt x="12049" y="3311"/>
                    <a:pt x="11859" y="3109"/>
                  </a:cubicBezTo>
                  <a:cubicBezTo>
                    <a:pt x="11775" y="3014"/>
                    <a:pt x="11704" y="2895"/>
                    <a:pt x="11644" y="2764"/>
                  </a:cubicBezTo>
                  <a:cubicBezTo>
                    <a:pt x="11586" y="2646"/>
                    <a:pt x="11550" y="2516"/>
                    <a:pt x="11538" y="2375"/>
                  </a:cubicBezTo>
                  <a:lnTo>
                    <a:pt x="11538" y="2375"/>
                  </a:lnTo>
                  <a:cubicBezTo>
                    <a:pt x="11550" y="2516"/>
                    <a:pt x="11585" y="2646"/>
                    <a:pt x="11633" y="2776"/>
                  </a:cubicBezTo>
                  <a:cubicBezTo>
                    <a:pt x="11680" y="2895"/>
                    <a:pt x="11764" y="3014"/>
                    <a:pt x="11847" y="3121"/>
                  </a:cubicBezTo>
                  <a:cubicBezTo>
                    <a:pt x="12037" y="3335"/>
                    <a:pt x="12276" y="3490"/>
                    <a:pt x="12537" y="3573"/>
                  </a:cubicBezTo>
                  <a:cubicBezTo>
                    <a:pt x="12736" y="3636"/>
                    <a:pt x="12948" y="3665"/>
                    <a:pt x="13158" y="3665"/>
                  </a:cubicBezTo>
                  <a:cubicBezTo>
                    <a:pt x="13225" y="3665"/>
                    <a:pt x="13293" y="3662"/>
                    <a:pt x="13359" y="3657"/>
                  </a:cubicBezTo>
                  <a:cubicBezTo>
                    <a:pt x="13645" y="3633"/>
                    <a:pt x="13919" y="3538"/>
                    <a:pt x="14157" y="3383"/>
                  </a:cubicBezTo>
                  <a:cubicBezTo>
                    <a:pt x="14276" y="3311"/>
                    <a:pt x="14371" y="3192"/>
                    <a:pt x="14431" y="3061"/>
                  </a:cubicBezTo>
                  <a:cubicBezTo>
                    <a:pt x="14454" y="3002"/>
                    <a:pt x="14490" y="2930"/>
                    <a:pt x="14514" y="2871"/>
                  </a:cubicBezTo>
                  <a:cubicBezTo>
                    <a:pt x="14526" y="2799"/>
                    <a:pt x="14550" y="2728"/>
                    <a:pt x="14562" y="2668"/>
                  </a:cubicBezTo>
                  <a:cubicBezTo>
                    <a:pt x="14621" y="2383"/>
                    <a:pt x="14621" y="2097"/>
                    <a:pt x="14562" y="1823"/>
                  </a:cubicBezTo>
                  <a:cubicBezTo>
                    <a:pt x="14442" y="1275"/>
                    <a:pt x="14121" y="775"/>
                    <a:pt x="13657" y="442"/>
                  </a:cubicBezTo>
                  <a:cubicBezTo>
                    <a:pt x="13258" y="155"/>
                    <a:pt x="12779" y="1"/>
                    <a:pt x="12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3" name="Google Shape;1773;p57"/>
            <p:cNvGrpSpPr/>
            <p:nvPr/>
          </p:nvGrpSpPr>
          <p:grpSpPr>
            <a:xfrm>
              <a:off x="7428925" y="3223876"/>
              <a:ext cx="973367" cy="1182264"/>
              <a:chOff x="925175" y="2915601"/>
              <a:chExt cx="973367" cy="1182264"/>
            </a:xfrm>
          </p:grpSpPr>
          <p:sp>
            <p:nvSpPr>
              <p:cNvPr id="1774" name="Google Shape;1774;p57"/>
              <p:cNvSpPr/>
              <p:nvPr/>
            </p:nvSpPr>
            <p:spPr>
              <a:xfrm rot="1957181">
                <a:off x="1434156" y="3095541"/>
                <a:ext cx="435729" cy="71934"/>
              </a:xfrm>
              <a:custGeom>
                <a:avLst/>
                <a:gdLst/>
                <a:ahLst/>
                <a:cxnLst/>
                <a:rect l="l" t="t" r="r" b="b"/>
                <a:pathLst>
                  <a:path w="13205" h="2180" extrusionOk="0">
                    <a:moveTo>
                      <a:pt x="1" y="1"/>
                    </a:moveTo>
                    <a:lnTo>
                      <a:pt x="1894" y="2179"/>
                    </a:lnTo>
                    <a:lnTo>
                      <a:pt x="11324" y="2179"/>
                    </a:lnTo>
                    <a:lnTo>
                      <a:pt x="13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7"/>
              <p:cNvSpPr/>
              <p:nvPr/>
            </p:nvSpPr>
            <p:spPr>
              <a:xfrm rot="1957181">
                <a:off x="1464341" y="3044651"/>
                <a:ext cx="435729" cy="79391"/>
              </a:xfrm>
              <a:custGeom>
                <a:avLst/>
                <a:gdLst/>
                <a:ahLst/>
                <a:cxnLst/>
                <a:rect l="l" t="t" r="r" b="b"/>
                <a:pathLst>
                  <a:path w="13205" h="2406" extrusionOk="0">
                    <a:moveTo>
                      <a:pt x="1" y="1"/>
                    </a:moveTo>
                    <a:lnTo>
                      <a:pt x="1" y="1811"/>
                    </a:lnTo>
                    <a:cubicBezTo>
                      <a:pt x="1" y="1811"/>
                      <a:pt x="2239" y="2406"/>
                      <a:pt x="6609" y="2406"/>
                    </a:cubicBezTo>
                    <a:cubicBezTo>
                      <a:pt x="10979" y="2406"/>
                      <a:pt x="13205" y="1811"/>
                      <a:pt x="13205" y="1811"/>
                    </a:cubicBezTo>
                    <a:lnTo>
                      <a:pt x="13205" y="1"/>
                    </a:lnTo>
                    <a:cubicBezTo>
                      <a:pt x="13205" y="1"/>
                      <a:pt x="11586" y="596"/>
                      <a:pt x="6633" y="596"/>
                    </a:cubicBezTo>
                    <a:cubicBezTo>
                      <a:pt x="1680" y="59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7"/>
              <p:cNvSpPr/>
              <p:nvPr/>
            </p:nvSpPr>
            <p:spPr>
              <a:xfrm rot="1957181">
                <a:off x="1485091" y="3029506"/>
                <a:ext cx="435729" cy="44843"/>
              </a:xfrm>
              <a:custGeom>
                <a:avLst/>
                <a:gdLst/>
                <a:ahLst/>
                <a:cxnLst/>
                <a:rect l="l" t="t" r="r" b="b"/>
                <a:pathLst>
                  <a:path w="13205" h="1359" extrusionOk="0">
                    <a:moveTo>
                      <a:pt x="6609" y="465"/>
                    </a:moveTo>
                    <a:cubicBezTo>
                      <a:pt x="7728" y="465"/>
                      <a:pt x="8645" y="561"/>
                      <a:pt x="8645" y="680"/>
                    </a:cubicBezTo>
                    <a:cubicBezTo>
                      <a:pt x="8645" y="799"/>
                      <a:pt x="7740" y="894"/>
                      <a:pt x="6609" y="894"/>
                    </a:cubicBezTo>
                    <a:cubicBezTo>
                      <a:pt x="5478" y="894"/>
                      <a:pt x="4561" y="799"/>
                      <a:pt x="4561" y="680"/>
                    </a:cubicBezTo>
                    <a:cubicBezTo>
                      <a:pt x="4561" y="561"/>
                      <a:pt x="5478" y="465"/>
                      <a:pt x="6609" y="465"/>
                    </a:cubicBezTo>
                    <a:close/>
                    <a:moveTo>
                      <a:pt x="6609" y="1"/>
                    </a:moveTo>
                    <a:cubicBezTo>
                      <a:pt x="2954" y="1"/>
                      <a:pt x="1" y="299"/>
                      <a:pt x="1" y="680"/>
                    </a:cubicBezTo>
                    <a:cubicBezTo>
                      <a:pt x="1" y="1061"/>
                      <a:pt x="2954" y="1358"/>
                      <a:pt x="6609" y="1358"/>
                    </a:cubicBezTo>
                    <a:cubicBezTo>
                      <a:pt x="10252" y="1358"/>
                      <a:pt x="13205" y="1061"/>
                      <a:pt x="13205" y="680"/>
                    </a:cubicBezTo>
                    <a:cubicBezTo>
                      <a:pt x="13205" y="299"/>
                      <a:pt x="10252" y="1"/>
                      <a:pt x="6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7"/>
              <p:cNvSpPr/>
              <p:nvPr/>
            </p:nvSpPr>
            <p:spPr>
              <a:xfrm rot="1957181">
                <a:off x="953931" y="3845656"/>
                <a:ext cx="435729" cy="72297"/>
              </a:xfrm>
              <a:custGeom>
                <a:avLst/>
                <a:gdLst/>
                <a:ahLst/>
                <a:cxnLst/>
                <a:rect l="l" t="t" r="r" b="b"/>
                <a:pathLst>
                  <a:path w="13205" h="2191" extrusionOk="0">
                    <a:moveTo>
                      <a:pt x="1894" y="0"/>
                    </a:moveTo>
                    <a:lnTo>
                      <a:pt x="1" y="2191"/>
                    </a:lnTo>
                    <a:lnTo>
                      <a:pt x="13205" y="2191"/>
                    </a:lnTo>
                    <a:lnTo>
                      <a:pt x="11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7"/>
              <p:cNvSpPr/>
              <p:nvPr/>
            </p:nvSpPr>
            <p:spPr>
              <a:xfrm rot="1957181">
                <a:off x="923647" y="3889424"/>
                <a:ext cx="435729" cy="79391"/>
              </a:xfrm>
              <a:custGeom>
                <a:avLst/>
                <a:gdLst/>
                <a:ahLst/>
                <a:cxnLst/>
                <a:rect l="l" t="t" r="r" b="b"/>
                <a:pathLst>
                  <a:path w="13205" h="2406" extrusionOk="0">
                    <a:moveTo>
                      <a:pt x="6609" y="0"/>
                    </a:moveTo>
                    <a:cubicBezTo>
                      <a:pt x="2239" y="0"/>
                      <a:pt x="1" y="596"/>
                      <a:pt x="1" y="596"/>
                    </a:cubicBezTo>
                    <a:lnTo>
                      <a:pt x="13" y="2405"/>
                    </a:lnTo>
                    <a:cubicBezTo>
                      <a:pt x="13" y="2405"/>
                      <a:pt x="1632" y="1810"/>
                      <a:pt x="6585" y="1810"/>
                    </a:cubicBezTo>
                    <a:cubicBezTo>
                      <a:pt x="11538" y="1810"/>
                      <a:pt x="13205" y="2405"/>
                      <a:pt x="13205" y="2405"/>
                    </a:cubicBezTo>
                    <a:lnTo>
                      <a:pt x="13205" y="596"/>
                    </a:lnTo>
                    <a:cubicBezTo>
                      <a:pt x="13205" y="596"/>
                      <a:pt x="10979" y="0"/>
                      <a:pt x="66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7"/>
              <p:cNvSpPr/>
              <p:nvPr/>
            </p:nvSpPr>
            <p:spPr>
              <a:xfrm rot="1957181">
                <a:off x="902995" y="3938781"/>
                <a:ext cx="435729" cy="45206"/>
              </a:xfrm>
              <a:custGeom>
                <a:avLst/>
                <a:gdLst/>
                <a:ahLst/>
                <a:cxnLst/>
                <a:rect l="l" t="t" r="r" b="b"/>
                <a:pathLst>
                  <a:path w="13205" h="1370" extrusionOk="0">
                    <a:moveTo>
                      <a:pt x="6609" y="476"/>
                    </a:moveTo>
                    <a:cubicBezTo>
                      <a:pt x="7728" y="476"/>
                      <a:pt x="8645" y="572"/>
                      <a:pt x="8645" y="691"/>
                    </a:cubicBezTo>
                    <a:cubicBezTo>
                      <a:pt x="8645" y="798"/>
                      <a:pt x="7728" y="893"/>
                      <a:pt x="6609" y="893"/>
                    </a:cubicBezTo>
                    <a:cubicBezTo>
                      <a:pt x="5478" y="893"/>
                      <a:pt x="4561" y="798"/>
                      <a:pt x="4561" y="691"/>
                    </a:cubicBezTo>
                    <a:cubicBezTo>
                      <a:pt x="4561" y="572"/>
                      <a:pt x="5478" y="476"/>
                      <a:pt x="6609" y="476"/>
                    </a:cubicBezTo>
                    <a:close/>
                    <a:moveTo>
                      <a:pt x="6609" y="0"/>
                    </a:moveTo>
                    <a:cubicBezTo>
                      <a:pt x="2954" y="0"/>
                      <a:pt x="1" y="298"/>
                      <a:pt x="1" y="691"/>
                    </a:cubicBezTo>
                    <a:cubicBezTo>
                      <a:pt x="1" y="1072"/>
                      <a:pt x="2966" y="1369"/>
                      <a:pt x="6609" y="1369"/>
                    </a:cubicBezTo>
                    <a:cubicBezTo>
                      <a:pt x="10252" y="1369"/>
                      <a:pt x="13205" y="1060"/>
                      <a:pt x="13205" y="691"/>
                    </a:cubicBezTo>
                    <a:cubicBezTo>
                      <a:pt x="13205" y="310"/>
                      <a:pt x="10252" y="0"/>
                      <a:pt x="6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7"/>
              <p:cNvSpPr/>
              <p:nvPr/>
            </p:nvSpPr>
            <p:spPr>
              <a:xfrm rot="1957181">
                <a:off x="1256565" y="3097315"/>
                <a:ext cx="311164" cy="818761"/>
              </a:xfrm>
              <a:custGeom>
                <a:avLst/>
                <a:gdLst/>
                <a:ahLst/>
                <a:cxnLst/>
                <a:rect l="l" t="t" r="r" b="b"/>
                <a:pathLst>
                  <a:path w="9430" h="24813" extrusionOk="0">
                    <a:moveTo>
                      <a:pt x="0" y="0"/>
                    </a:moveTo>
                    <a:lnTo>
                      <a:pt x="0" y="24813"/>
                    </a:lnTo>
                    <a:lnTo>
                      <a:pt x="9430" y="24813"/>
                    </a:lnTo>
                    <a:lnTo>
                      <a:pt x="9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7"/>
              <p:cNvSpPr/>
              <p:nvPr/>
            </p:nvSpPr>
            <p:spPr>
              <a:xfrm rot="1957181">
                <a:off x="1452089" y="3182425"/>
                <a:ext cx="311164" cy="36066"/>
              </a:xfrm>
              <a:custGeom>
                <a:avLst/>
                <a:gdLst/>
                <a:ahLst/>
                <a:cxnLst/>
                <a:rect l="l" t="t" r="r" b="b"/>
                <a:pathLst>
                  <a:path w="9430" h="1093" extrusionOk="0">
                    <a:moveTo>
                      <a:pt x="4268" y="1"/>
                    </a:moveTo>
                    <a:cubicBezTo>
                      <a:pt x="1496" y="1"/>
                      <a:pt x="24" y="525"/>
                      <a:pt x="0" y="533"/>
                    </a:cubicBezTo>
                    <a:lnTo>
                      <a:pt x="36" y="1092"/>
                    </a:lnTo>
                    <a:cubicBezTo>
                      <a:pt x="60" y="1084"/>
                      <a:pt x="1521" y="571"/>
                      <a:pt x="4279" y="571"/>
                    </a:cubicBezTo>
                    <a:cubicBezTo>
                      <a:pt x="5669" y="571"/>
                      <a:pt x="7388" y="701"/>
                      <a:pt x="9418" y="1092"/>
                    </a:cubicBezTo>
                    <a:lnTo>
                      <a:pt x="9430" y="533"/>
                    </a:lnTo>
                    <a:cubicBezTo>
                      <a:pt x="7392" y="134"/>
                      <a:pt x="5665" y="1"/>
                      <a:pt x="4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7"/>
              <p:cNvSpPr/>
              <p:nvPr/>
            </p:nvSpPr>
            <p:spPr>
              <a:xfrm rot="1957181">
                <a:off x="1431598" y="3214341"/>
                <a:ext cx="311164" cy="36264"/>
              </a:xfrm>
              <a:custGeom>
                <a:avLst/>
                <a:gdLst/>
                <a:ahLst/>
                <a:cxnLst/>
                <a:rect l="l" t="t" r="r" b="b"/>
                <a:pathLst>
                  <a:path w="9430" h="1099" extrusionOk="0">
                    <a:moveTo>
                      <a:pt x="4268" y="0"/>
                    </a:moveTo>
                    <a:cubicBezTo>
                      <a:pt x="1495" y="0"/>
                      <a:pt x="24" y="519"/>
                      <a:pt x="0" y="527"/>
                    </a:cubicBezTo>
                    <a:lnTo>
                      <a:pt x="36" y="1098"/>
                    </a:lnTo>
                    <a:cubicBezTo>
                      <a:pt x="60" y="1082"/>
                      <a:pt x="1513" y="569"/>
                      <a:pt x="4258" y="569"/>
                    </a:cubicBezTo>
                    <a:cubicBezTo>
                      <a:pt x="5651" y="569"/>
                      <a:pt x="7377" y="701"/>
                      <a:pt x="9418" y="1098"/>
                    </a:cubicBezTo>
                    <a:lnTo>
                      <a:pt x="9430" y="527"/>
                    </a:lnTo>
                    <a:cubicBezTo>
                      <a:pt x="7392" y="132"/>
                      <a:pt x="5665" y="0"/>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7"/>
              <p:cNvSpPr/>
              <p:nvPr/>
            </p:nvSpPr>
            <p:spPr>
              <a:xfrm rot="1957181">
                <a:off x="1411320" y="3245924"/>
                <a:ext cx="311164" cy="36462"/>
              </a:xfrm>
              <a:custGeom>
                <a:avLst/>
                <a:gdLst/>
                <a:ahLst/>
                <a:cxnLst/>
                <a:rect l="l" t="t" r="r" b="b"/>
                <a:pathLst>
                  <a:path w="9430" h="1105" extrusionOk="0">
                    <a:moveTo>
                      <a:pt x="4268" y="1"/>
                    </a:moveTo>
                    <a:cubicBezTo>
                      <a:pt x="1496" y="1"/>
                      <a:pt x="24" y="525"/>
                      <a:pt x="0" y="533"/>
                    </a:cubicBezTo>
                    <a:lnTo>
                      <a:pt x="36" y="1104"/>
                    </a:lnTo>
                    <a:cubicBezTo>
                      <a:pt x="60" y="1088"/>
                      <a:pt x="1513" y="575"/>
                      <a:pt x="4258" y="575"/>
                    </a:cubicBezTo>
                    <a:cubicBezTo>
                      <a:pt x="5651" y="575"/>
                      <a:pt x="7377" y="707"/>
                      <a:pt x="9418" y="1104"/>
                    </a:cubicBezTo>
                    <a:lnTo>
                      <a:pt x="9430" y="533"/>
                    </a:lnTo>
                    <a:cubicBezTo>
                      <a:pt x="7392" y="134"/>
                      <a:pt x="5665" y="1"/>
                      <a:pt x="4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7"/>
              <p:cNvSpPr/>
              <p:nvPr/>
            </p:nvSpPr>
            <p:spPr>
              <a:xfrm rot="1957181">
                <a:off x="1390935" y="3277872"/>
                <a:ext cx="311164" cy="36264"/>
              </a:xfrm>
              <a:custGeom>
                <a:avLst/>
                <a:gdLst/>
                <a:ahLst/>
                <a:cxnLst/>
                <a:rect l="l" t="t" r="r" b="b"/>
                <a:pathLst>
                  <a:path w="9430" h="1099" extrusionOk="0">
                    <a:moveTo>
                      <a:pt x="4268" y="0"/>
                    </a:moveTo>
                    <a:cubicBezTo>
                      <a:pt x="1495" y="0"/>
                      <a:pt x="24" y="519"/>
                      <a:pt x="0" y="527"/>
                    </a:cubicBezTo>
                    <a:lnTo>
                      <a:pt x="36" y="1098"/>
                    </a:lnTo>
                    <a:cubicBezTo>
                      <a:pt x="60" y="1090"/>
                      <a:pt x="1521" y="572"/>
                      <a:pt x="4279" y="572"/>
                    </a:cubicBezTo>
                    <a:cubicBezTo>
                      <a:pt x="5669" y="572"/>
                      <a:pt x="7388" y="703"/>
                      <a:pt x="9418" y="1098"/>
                    </a:cubicBezTo>
                    <a:lnTo>
                      <a:pt x="9430" y="527"/>
                    </a:lnTo>
                    <a:cubicBezTo>
                      <a:pt x="7392" y="132"/>
                      <a:pt x="5665" y="0"/>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7"/>
              <p:cNvSpPr/>
              <p:nvPr/>
            </p:nvSpPr>
            <p:spPr>
              <a:xfrm rot="1957181">
                <a:off x="1370657" y="3309455"/>
                <a:ext cx="311164" cy="36462"/>
              </a:xfrm>
              <a:custGeom>
                <a:avLst/>
                <a:gdLst/>
                <a:ahLst/>
                <a:cxnLst/>
                <a:rect l="l" t="t" r="r" b="b"/>
                <a:pathLst>
                  <a:path w="9430" h="1105" extrusionOk="0">
                    <a:moveTo>
                      <a:pt x="4268" y="1"/>
                    </a:moveTo>
                    <a:cubicBezTo>
                      <a:pt x="1496" y="1"/>
                      <a:pt x="24" y="525"/>
                      <a:pt x="0" y="533"/>
                    </a:cubicBezTo>
                    <a:lnTo>
                      <a:pt x="36" y="1104"/>
                    </a:lnTo>
                    <a:cubicBezTo>
                      <a:pt x="60" y="1096"/>
                      <a:pt x="1521" y="578"/>
                      <a:pt x="4279" y="578"/>
                    </a:cubicBezTo>
                    <a:cubicBezTo>
                      <a:pt x="5669" y="578"/>
                      <a:pt x="7388" y="709"/>
                      <a:pt x="9418" y="1104"/>
                    </a:cubicBezTo>
                    <a:lnTo>
                      <a:pt x="9430" y="533"/>
                    </a:lnTo>
                    <a:cubicBezTo>
                      <a:pt x="7392" y="134"/>
                      <a:pt x="5665" y="1"/>
                      <a:pt x="4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7"/>
              <p:cNvSpPr/>
              <p:nvPr/>
            </p:nvSpPr>
            <p:spPr>
              <a:xfrm rot="1957181">
                <a:off x="1350272" y="3341403"/>
                <a:ext cx="311164" cy="36264"/>
              </a:xfrm>
              <a:custGeom>
                <a:avLst/>
                <a:gdLst/>
                <a:ahLst/>
                <a:cxnLst/>
                <a:rect l="l" t="t" r="r" b="b"/>
                <a:pathLst>
                  <a:path w="9430" h="1099" extrusionOk="0">
                    <a:moveTo>
                      <a:pt x="4268" y="0"/>
                    </a:moveTo>
                    <a:cubicBezTo>
                      <a:pt x="1495" y="0"/>
                      <a:pt x="24" y="519"/>
                      <a:pt x="0" y="527"/>
                    </a:cubicBezTo>
                    <a:lnTo>
                      <a:pt x="36" y="1098"/>
                    </a:lnTo>
                    <a:cubicBezTo>
                      <a:pt x="60" y="1090"/>
                      <a:pt x="1521" y="572"/>
                      <a:pt x="4279" y="572"/>
                    </a:cubicBezTo>
                    <a:cubicBezTo>
                      <a:pt x="5669" y="572"/>
                      <a:pt x="7388" y="703"/>
                      <a:pt x="9418" y="1098"/>
                    </a:cubicBezTo>
                    <a:lnTo>
                      <a:pt x="9430" y="527"/>
                    </a:lnTo>
                    <a:cubicBezTo>
                      <a:pt x="7392" y="132"/>
                      <a:pt x="5665" y="0"/>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7"/>
              <p:cNvSpPr/>
              <p:nvPr/>
            </p:nvSpPr>
            <p:spPr>
              <a:xfrm rot="1957181">
                <a:off x="1329941" y="3373169"/>
                <a:ext cx="311164" cy="36264"/>
              </a:xfrm>
              <a:custGeom>
                <a:avLst/>
                <a:gdLst/>
                <a:ahLst/>
                <a:cxnLst/>
                <a:rect l="l" t="t" r="r" b="b"/>
                <a:pathLst>
                  <a:path w="9430" h="1099" extrusionOk="0">
                    <a:moveTo>
                      <a:pt x="4268" y="0"/>
                    </a:moveTo>
                    <a:cubicBezTo>
                      <a:pt x="1495" y="0"/>
                      <a:pt x="24" y="519"/>
                      <a:pt x="0" y="527"/>
                    </a:cubicBezTo>
                    <a:lnTo>
                      <a:pt x="36" y="1098"/>
                    </a:lnTo>
                    <a:cubicBezTo>
                      <a:pt x="60" y="1090"/>
                      <a:pt x="1521" y="572"/>
                      <a:pt x="4279" y="572"/>
                    </a:cubicBezTo>
                    <a:cubicBezTo>
                      <a:pt x="5669" y="572"/>
                      <a:pt x="7388" y="703"/>
                      <a:pt x="9418" y="1098"/>
                    </a:cubicBezTo>
                    <a:lnTo>
                      <a:pt x="9430" y="527"/>
                    </a:lnTo>
                    <a:cubicBezTo>
                      <a:pt x="7392" y="132"/>
                      <a:pt x="5665" y="0"/>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7"/>
              <p:cNvSpPr/>
              <p:nvPr/>
            </p:nvSpPr>
            <p:spPr>
              <a:xfrm rot="1957181">
                <a:off x="1309556" y="3405117"/>
                <a:ext cx="311164" cy="36066"/>
              </a:xfrm>
              <a:custGeom>
                <a:avLst/>
                <a:gdLst/>
                <a:ahLst/>
                <a:cxnLst/>
                <a:rect l="l" t="t" r="r" b="b"/>
                <a:pathLst>
                  <a:path w="9430" h="1093" extrusionOk="0">
                    <a:moveTo>
                      <a:pt x="4268" y="1"/>
                    </a:moveTo>
                    <a:cubicBezTo>
                      <a:pt x="1496" y="1"/>
                      <a:pt x="24" y="525"/>
                      <a:pt x="0" y="532"/>
                    </a:cubicBezTo>
                    <a:lnTo>
                      <a:pt x="36" y="1092"/>
                    </a:lnTo>
                    <a:cubicBezTo>
                      <a:pt x="60" y="1084"/>
                      <a:pt x="1521" y="566"/>
                      <a:pt x="4279" y="566"/>
                    </a:cubicBezTo>
                    <a:cubicBezTo>
                      <a:pt x="5669" y="566"/>
                      <a:pt x="7388" y="697"/>
                      <a:pt x="9418" y="1092"/>
                    </a:cubicBezTo>
                    <a:lnTo>
                      <a:pt x="9430" y="532"/>
                    </a:lnTo>
                    <a:cubicBezTo>
                      <a:pt x="7392" y="134"/>
                      <a:pt x="5665" y="1"/>
                      <a:pt x="4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7"/>
              <p:cNvSpPr/>
              <p:nvPr/>
            </p:nvSpPr>
            <p:spPr>
              <a:xfrm rot="1957181">
                <a:off x="1060656" y="3794679"/>
                <a:ext cx="311164" cy="36165"/>
              </a:xfrm>
              <a:custGeom>
                <a:avLst/>
                <a:gdLst/>
                <a:ahLst/>
                <a:cxnLst/>
                <a:rect l="l" t="t" r="r" b="b"/>
                <a:pathLst>
                  <a:path w="9430" h="1096" extrusionOk="0">
                    <a:moveTo>
                      <a:pt x="24" y="0"/>
                    </a:moveTo>
                    <a:lnTo>
                      <a:pt x="0" y="572"/>
                    </a:lnTo>
                    <a:cubicBezTo>
                      <a:pt x="1703" y="917"/>
                      <a:pt x="3429" y="1084"/>
                      <a:pt x="5155" y="1096"/>
                    </a:cubicBezTo>
                    <a:cubicBezTo>
                      <a:pt x="7930" y="1096"/>
                      <a:pt x="9406" y="584"/>
                      <a:pt x="9430" y="572"/>
                    </a:cubicBezTo>
                    <a:lnTo>
                      <a:pt x="9394" y="0"/>
                    </a:lnTo>
                    <a:cubicBezTo>
                      <a:pt x="9370" y="8"/>
                      <a:pt x="7909" y="527"/>
                      <a:pt x="5154" y="527"/>
                    </a:cubicBezTo>
                    <a:cubicBezTo>
                      <a:pt x="3766" y="527"/>
                      <a:pt x="2050" y="395"/>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7"/>
              <p:cNvSpPr/>
              <p:nvPr/>
            </p:nvSpPr>
            <p:spPr>
              <a:xfrm rot="1957181">
                <a:off x="1080988" y="3762913"/>
                <a:ext cx="311164" cy="36165"/>
              </a:xfrm>
              <a:custGeom>
                <a:avLst/>
                <a:gdLst/>
                <a:ahLst/>
                <a:cxnLst/>
                <a:rect l="l" t="t" r="r" b="b"/>
                <a:pathLst>
                  <a:path w="9430" h="1096" extrusionOk="0">
                    <a:moveTo>
                      <a:pt x="24" y="0"/>
                    </a:moveTo>
                    <a:lnTo>
                      <a:pt x="0" y="572"/>
                    </a:lnTo>
                    <a:cubicBezTo>
                      <a:pt x="1703" y="905"/>
                      <a:pt x="3429" y="1084"/>
                      <a:pt x="5155" y="1096"/>
                    </a:cubicBezTo>
                    <a:cubicBezTo>
                      <a:pt x="7930" y="1096"/>
                      <a:pt x="9406" y="572"/>
                      <a:pt x="9430" y="572"/>
                    </a:cubicBezTo>
                    <a:lnTo>
                      <a:pt x="9394" y="0"/>
                    </a:lnTo>
                    <a:cubicBezTo>
                      <a:pt x="9370" y="8"/>
                      <a:pt x="7909" y="527"/>
                      <a:pt x="5154" y="527"/>
                    </a:cubicBezTo>
                    <a:cubicBezTo>
                      <a:pt x="3766" y="527"/>
                      <a:pt x="2050" y="395"/>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7"/>
              <p:cNvSpPr/>
              <p:nvPr/>
            </p:nvSpPr>
            <p:spPr>
              <a:xfrm rot="1957181">
                <a:off x="1101319" y="3731148"/>
                <a:ext cx="311164" cy="36165"/>
              </a:xfrm>
              <a:custGeom>
                <a:avLst/>
                <a:gdLst/>
                <a:ahLst/>
                <a:cxnLst/>
                <a:rect l="l" t="t" r="r" b="b"/>
                <a:pathLst>
                  <a:path w="9430" h="1096" extrusionOk="0">
                    <a:moveTo>
                      <a:pt x="24" y="0"/>
                    </a:moveTo>
                    <a:lnTo>
                      <a:pt x="0" y="572"/>
                    </a:lnTo>
                    <a:cubicBezTo>
                      <a:pt x="1703" y="905"/>
                      <a:pt x="3429" y="1084"/>
                      <a:pt x="5155" y="1096"/>
                    </a:cubicBezTo>
                    <a:cubicBezTo>
                      <a:pt x="7930" y="1096"/>
                      <a:pt x="9406" y="572"/>
                      <a:pt x="9430" y="560"/>
                    </a:cubicBezTo>
                    <a:lnTo>
                      <a:pt x="9394" y="0"/>
                    </a:lnTo>
                    <a:cubicBezTo>
                      <a:pt x="9370" y="8"/>
                      <a:pt x="7909" y="527"/>
                      <a:pt x="5154" y="527"/>
                    </a:cubicBezTo>
                    <a:cubicBezTo>
                      <a:pt x="3766" y="527"/>
                      <a:pt x="2050" y="395"/>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7"/>
              <p:cNvSpPr/>
              <p:nvPr/>
            </p:nvSpPr>
            <p:spPr>
              <a:xfrm rot="1957181">
                <a:off x="1121651" y="3699382"/>
                <a:ext cx="311164" cy="36165"/>
              </a:xfrm>
              <a:custGeom>
                <a:avLst/>
                <a:gdLst/>
                <a:ahLst/>
                <a:cxnLst/>
                <a:rect l="l" t="t" r="r" b="b"/>
                <a:pathLst>
                  <a:path w="9430" h="1096" extrusionOk="0">
                    <a:moveTo>
                      <a:pt x="24" y="0"/>
                    </a:moveTo>
                    <a:lnTo>
                      <a:pt x="0" y="572"/>
                    </a:lnTo>
                    <a:cubicBezTo>
                      <a:pt x="1703" y="905"/>
                      <a:pt x="3429" y="1084"/>
                      <a:pt x="5155" y="1096"/>
                    </a:cubicBezTo>
                    <a:cubicBezTo>
                      <a:pt x="7930" y="1096"/>
                      <a:pt x="9406" y="572"/>
                      <a:pt x="9430" y="560"/>
                    </a:cubicBezTo>
                    <a:lnTo>
                      <a:pt x="9394" y="0"/>
                    </a:lnTo>
                    <a:cubicBezTo>
                      <a:pt x="9370" y="8"/>
                      <a:pt x="7909" y="527"/>
                      <a:pt x="5154" y="527"/>
                    </a:cubicBezTo>
                    <a:cubicBezTo>
                      <a:pt x="3766" y="527"/>
                      <a:pt x="2050" y="395"/>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7"/>
              <p:cNvSpPr/>
              <p:nvPr/>
            </p:nvSpPr>
            <p:spPr>
              <a:xfrm rot="1957181">
                <a:off x="1142089" y="3667252"/>
                <a:ext cx="311164" cy="36561"/>
              </a:xfrm>
              <a:custGeom>
                <a:avLst/>
                <a:gdLst/>
                <a:ahLst/>
                <a:cxnLst/>
                <a:rect l="l" t="t" r="r" b="b"/>
                <a:pathLst>
                  <a:path w="9430" h="1108" extrusionOk="0">
                    <a:moveTo>
                      <a:pt x="24" y="0"/>
                    </a:moveTo>
                    <a:lnTo>
                      <a:pt x="0" y="572"/>
                    </a:lnTo>
                    <a:cubicBezTo>
                      <a:pt x="1703" y="917"/>
                      <a:pt x="3429" y="1096"/>
                      <a:pt x="5155" y="1108"/>
                    </a:cubicBezTo>
                    <a:cubicBezTo>
                      <a:pt x="7930" y="1108"/>
                      <a:pt x="9406" y="584"/>
                      <a:pt x="9430" y="572"/>
                    </a:cubicBezTo>
                    <a:lnTo>
                      <a:pt x="9394" y="0"/>
                    </a:lnTo>
                    <a:cubicBezTo>
                      <a:pt x="9370" y="16"/>
                      <a:pt x="7917" y="530"/>
                      <a:pt x="5175" y="530"/>
                    </a:cubicBezTo>
                    <a:cubicBezTo>
                      <a:pt x="3784" y="530"/>
                      <a:pt x="2060" y="397"/>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7"/>
              <p:cNvSpPr/>
              <p:nvPr/>
            </p:nvSpPr>
            <p:spPr>
              <a:xfrm rot="1957181">
                <a:off x="1162313" y="3635851"/>
                <a:ext cx="311164" cy="36165"/>
              </a:xfrm>
              <a:custGeom>
                <a:avLst/>
                <a:gdLst/>
                <a:ahLst/>
                <a:cxnLst/>
                <a:rect l="l" t="t" r="r" b="b"/>
                <a:pathLst>
                  <a:path w="9430" h="1096" extrusionOk="0">
                    <a:moveTo>
                      <a:pt x="24" y="0"/>
                    </a:moveTo>
                    <a:lnTo>
                      <a:pt x="0" y="572"/>
                    </a:lnTo>
                    <a:cubicBezTo>
                      <a:pt x="1703" y="905"/>
                      <a:pt x="3429" y="1084"/>
                      <a:pt x="5155" y="1096"/>
                    </a:cubicBezTo>
                    <a:cubicBezTo>
                      <a:pt x="7930" y="1096"/>
                      <a:pt x="9406" y="572"/>
                      <a:pt x="9430" y="560"/>
                    </a:cubicBezTo>
                    <a:lnTo>
                      <a:pt x="9394" y="0"/>
                    </a:lnTo>
                    <a:cubicBezTo>
                      <a:pt x="9370" y="8"/>
                      <a:pt x="7909" y="522"/>
                      <a:pt x="5155" y="522"/>
                    </a:cubicBezTo>
                    <a:cubicBezTo>
                      <a:pt x="3767" y="522"/>
                      <a:pt x="2050" y="391"/>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rot="1957181">
                <a:off x="1182752" y="3603721"/>
                <a:ext cx="311164" cy="36561"/>
              </a:xfrm>
              <a:custGeom>
                <a:avLst/>
                <a:gdLst/>
                <a:ahLst/>
                <a:cxnLst/>
                <a:rect l="l" t="t" r="r" b="b"/>
                <a:pathLst>
                  <a:path w="9430" h="1108" extrusionOk="0">
                    <a:moveTo>
                      <a:pt x="24" y="0"/>
                    </a:moveTo>
                    <a:lnTo>
                      <a:pt x="0" y="572"/>
                    </a:lnTo>
                    <a:cubicBezTo>
                      <a:pt x="1703" y="917"/>
                      <a:pt x="3429" y="1096"/>
                      <a:pt x="5155" y="1108"/>
                    </a:cubicBezTo>
                    <a:cubicBezTo>
                      <a:pt x="7930" y="1108"/>
                      <a:pt x="9406" y="584"/>
                      <a:pt x="9430" y="572"/>
                    </a:cubicBezTo>
                    <a:lnTo>
                      <a:pt x="9394" y="0"/>
                    </a:lnTo>
                    <a:cubicBezTo>
                      <a:pt x="9370" y="16"/>
                      <a:pt x="7917" y="530"/>
                      <a:pt x="5175" y="530"/>
                    </a:cubicBezTo>
                    <a:cubicBezTo>
                      <a:pt x="3784" y="530"/>
                      <a:pt x="2060" y="397"/>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rot="1957181">
                <a:off x="1202976" y="3572320"/>
                <a:ext cx="311164" cy="36165"/>
              </a:xfrm>
              <a:custGeom>
                <a:avLst/>
                <a:gdLst/>
                <a:ahLst/>
                <a:cxnLst/>
                <a:rect l="l" t="t" r="r" b="b"/>
                <a:pathLst>
                  <a:path w="9430" h="1096" extrusionOk="0">
                    <a:moveTo>
                      <a:pt x="24" y="0"/>
                    </a:moveTo>
                    <a:lnTo>
                      <a:pt x="0" y="572"/>
                    </a:lnTo>
                    <a:cubicBezTo>
                      <a:pt x="1703" y="905"/>
                      <a:pt x="3429" y="1084"/>
                      <a:pt x="5155" y="1096"/>
                    </a:cubicBezTo>
                    <a:cubicBezTo>
                      <a:pt x="7930" y="1096"/>
                      <a:pt x="9406" y="572"/>
                      <a:pt x="9430" y="560"/>
                    </a:cubicBezTo>
                    <a:lnTo>
                      <a:pt x="9394" y="0"/>
                    </a:lnTo>
                    <a:cubicBezTo>
                      <a:pt x="9370" y="8"/>
                      <a:pt x="7909" y="527"/>
                      <a:pt x="5154" y="527"/>
                    </a:cubicBezTo>
                    <a:cubicBezTo>
                      <a:pt x="3766" y="527"/>
                      <a:pt x="2050" y="395"/>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rot="1957181">
                <a:off x="1224496" y="3542453"/>
                <a:ext cx="310801" cy="29896"/>
              </a:xfrm>
              <a:custGeom>
                <a:avLst/>
                <a:gdLst/>
                <a:ahLst/>
                <a:cxnLst/>
                <a:rect l="l" t="t" r="r" b="b"/>
                <a:pathLst>
                  <a:path w="9419" h="906" extrusionOk="0">
                    <a:moveTo>
                      <a:pt x="13" y="1"/>
                    </a:moveTo>
                    <a:lnTo>
                      <a:pt x="1" y="572"/>
                    </a:lnTo>
                    <a:cubicBezTo>
                      <a:pt x="49" y="572"/>
                      <a:pt x="3204" y="906"/>
                      <a:pt x="5966" y="906"/>
                    </a:cubicBezTo>
                    <a:cubicBezTo>
                      <a:pt x="7359" y="906"/>
                      <a:pt x="8669" y="822"/>
                      <a:pt x="9419" y="561"/>
                    </a:cubicBezTo>
                    <a:lnTo>
                      <a:pt x="9383" y="1"/>
                    </a:lnTo>
                    <a:cubicBezTo>
                      <a:pt x="8645" y="251"/>
                      <a:pt x="7366" y="334"/>
                      <a:pt x="5985" y="334"/>
                    </a:cubicBezTo>
                    <a:cubicBezTo>
                      <a:pt x="3225" y="334"/>
                      <a:pt x="60" y="1"/>
                      <a:pt x="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rot="1957181">
                <a:off x="1286509" y="3444072"/>
                <a:ext cx="310405" cy="32766"/>
              </a:xfrm>
              <a:custGeom>
                <a:avLst/>
                <a:gdLst/>
                <a:ahLst/>
                <a:cxnLst/>
                <a:rect l="l" t="t" r="r" b="b"/>
                <a:pathLst>
                  <a:path w="9407" h="993" extrusionOk="0">
                    <a:moveTo>
                      <a:pt x="4979" y="1"/>
                    </a:moveTo>
                    <a:cubicBezTo>
                      <a:pt x="2215" y="1"/>
                      <a:pt x="33" y="413"/>
                      <a:pt x="1" y="421"/>
                    </a:cubicBezTo>
                    <a:lnTo>
                      <a:pt x="13" y="993"/>
                    </a:lnTo>
                    <a:cubicBezTo>
                      <a:pt x="45" y="993"/>
                      <a:pt x="2235" y="575"/>
                      <a:pt x="5005" y="575"/>
                    </a:cubicBezTo>
                    <a:cubicBezTo>
                      <a:pt x="6389" y="575"/>
                      <a:pt x="7919" y="679"/>
                      <a:pt x="9395" y="993"/>
                    </a:cubicBezTo>
                    <a:lnTo>
                      <a:pt x="9407" y="421"/>
                    </a:lnTo>
                    <a:cubicBezTo>
                      <a:pt x="7917" y="106"/>
                      <a:pt x="6374" y="1"/>
                      <a:pt x="4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7"/>
              <p:cNvSpPr/>
              <p:nvPr/>
            </p:nvSpPr>
            <p:spPr>
              <a:xfrm rot="1957181">
                <a:off x="1265190" y="3482115"/>
                <a:ext cx="310009" cy="24649"/>
              </a:xfrm>
              <a:custGeom>
                <a:avLst/>
                <a:gdLst/>
                <a:ahLst/>
                <a:cxnLst/>
                <a:rect l="l" t="t" r="r" b="b"/>
                <a:pathLst>
                  <a:path w="9395" h="747" extrusionOk="0">
                    <a:moveTo>
                      <a:pt x="5454" y="0"/>
                    </a:moveTo>
                    <a:cubicBezTo>
                      <a:pt x="2684" y="0"/>
                      <a:pt x="41" y="175"/>
                      <a:pt x="1" y="175"/>
                    </a:cubicBezTo>
                    <a:lnTo>
                      <a:pt x="1" y="746"/>
                    </a:lnTo>
                    <a:cubicBezTo>
                      <a:pt x="41" y="746"/>
                      <a:pt x="2684" y="577"/>
                      <a:pt x="5454" y="577"/>
                    </a:cubicBezTo>
                    <a:cubicBezTo>
                      <a:pt x="6839" y="577"/>
                      <a:pt x="8256" y="619"/>
                      <a:pt x="9395" y="746"/>
                    </a:cubicBezTo>
                    <a:lnTo>
                      <a:pt x="9395" y="175"/>
                    </a:lnTo>
                    <a:cubicBezTo>
                      <a:pt x="8256" y="44"/>
                      <a:pt x="6839" y="0"/>
                      <a:pt x="5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7"/>
              <p:cNvSpPr/>
              <p:nvPr/>
            </p:nvSpPr>
            <p:spPr>
              <a:xfrm rot="1957181">
                <a:off x="1244356" y="3515037"/>
                <a:ext cx="310009" cy="22438"/>
              </a:xfrm>
              <a:custGeom>
                <a:avLst/>
                <a:gdLst/>
                <a:ahLst/>
                <a:cxnLst/>
                <a:rect l="l" t="t" r="r" b="b"/>
                <a:pathLst>
                  <a:path w="9395" h="680" extrusionOk="0">
                    <a:moveTo>
                      <a:pt x="1" y="1"/>
                    </a:moveTo>
                    <a:lnTo>
                      <a:pt x="1" y="572"/>
                    </a:lnTo>
                    <a:lnTo>
                      <a:pt x="239" y="572"/>
                    </a:lnTo>
                    <a:cubicBezTo>
                      <a:pt x="2180" y="656"/>
                      <a:pt x="3835" y="679"/>
                      <a:pt x="5204" y="679"/>
                    </a:cubicBezTo>
                    <a:cubicBezTo>
                      <a:pt x="7085" y="679"/>
                      <a:pt x="8454" y="632"/>
                      <a:pt x="9395" y="572"/>
                    </a:cubicBezTo>
                    <a:lnTo>
                      <a:pt x="9395" y="1"/>
                    </a:lnTo>
                    <a:cubicBezTo>
                      <a:pt x="8463" y="55"/>
                      <a:pt x="7115" y="106"/>
                      <a:pt x="5269" y="106"/>
                    </a:cubicBezTo>
                    <a:cubicBezTo>
                      <a:pt x="3884" y="106"/>
                      <a:pt x="2219" y="77"/>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1" name="Google Shape;1801;p57"/>
          <p:cNvGrpSpPr/>
          <p:nvPr/>
        </p:nvGrpSpPr>
        <p:grpSpPr>
          <a:xfrm>
            <a:off x="7232500" y="1136818"/>
            <a:ext cx="706343" cy="720267"/>
            <a:chOff x="7254625" y="898818"/>
            <a:chExt cx="706343" cy="720267"/>
          </a:xfrm>
        </p:grpSpPr>
        <p:sp>
          <p:nvSpPr>
            <p:cNvPr id="1802" name="Google Shape;1802;p57"/>
            <p:cNvSpPr/>
            <p:nvPr/>
          </p:nvSpPr>
          <p:spPr>
            <a:xfrm rot="2240046">
              <a:off x="7424495" y="977659"/>
              <a:ext cx="428853" cy="499792"/>
            </a:xfrm>
            <a:custGeom>
              <a:avLst/>
              <a:gdLst/>
              <a:ahLst/>
              <a:cxnLst/>
              <a:rect l="l" t="t" r="r" b="b"/>
              <a:pathLst>
                <a:path w="13312" h="15514" extrusionOk="0">
                  <a:moveTo>
                    <a:pt x="1988" y="0"/>
                  </a:moveTo>
                  <a:cubicBezTo>
                    <a:pt x="1310" y="0"/>
                    <a:pt x="750" y="536"/>
                    <a:pt x="714" y="1215"/>
                  </a:cubicBezTo>
                  <a:lnTo>
                    <a:pt x="0" y="15514"/>
                  </a:lnTo>
                  <a:lnTo>
                    <a:pt x="13311" y="15514"/>
                  </a:lnTo>
                  <a:lnTo>
                    <a:pt x="12597" y="1215"/>
                  </a:lnTo>
                  <a:cubicBezTo>
                    <a:pt x="12561" y="536"/>
                    <a:pt x="12002" y="0"/>
                    <a:pt x="11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rot="2240046">
              <a:off x="7217375" y="1417858"/>
              <a:ext cx="513613" cy="50675"/>
            </a:xfrm>
            <a:custGeom>
              <a:avLst/>
              <a:gdLst/>
              <a:ahLst/>
              <a:cxnLst/>
              <a:rect l="l" t="t" r="r" b="b"/>
              <a:pathLst>
                <a:path w="15943" h="1573" extrusionOk="0">
                  <a:moveTo>
                    <a:pt x="15179" y="1"/>
                  </a:moveTo>
                  <a:cubicBezTo>
                    <a:pt x="15171" y="1"/>
                    <a:pt x="15164" y="1"/>
                    <a:pt x="15157" y="1"/>
                  </a:cubicBezTo>
                  <a:lnTo>
                    <a:pt x="786" y="1"/>
                  </a:lnTo>
                  <a:cubicBezTo>
                    <a:pt x="358" y="1"/>
                    <a:pt x="0" y="346"/>
                    <a:pt x="0" y="787"/>
                  </a:cubicBezTo>
                  <a:cubicBezTo>
                    <a:pt x="0" y="1215"/>
                    <a:pt x="358" y="1572"/>
                    <a:pt x="786" y="1572"/>
                  </a:cubicBezTo>
                  <a:lnTo>
                    <a:pt x="15157" y="1572"/>
                  </a:lnTo>
                  <a:cubicBezTo>
                    <a:pt x="15598" y="1572"/>
                    <a:pt x="15943" y="1215"/>
                    <a:pt x="15943" y="787"/>
                  </a:cubicBezTo>
                  <a:cubicBezTo>
                    <a:pt x="15943" y="353"/>
                    <a:pt x="15609" y="1"/>
                    <a:pt x="15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rot="2240046">
              <a:off x="7547288" y="1077866"/>
              <a:ext cx="388197" cy="30701"/>
            </a:xfrm>
            <a:custGeom>
              <a:avLst/>
              <a:gdLst/>
              <a:ahLst/>
              <a:cxnLst/>
              <a:rect l="l" t="t" r="r" b="b"/>
              <a:pathLst>
                <a:path w="12050" h="953" extrusionOk="0">
                  <a:moveTo>
                    <a:pt x="48" y="0"/>
                  </a:moveTo>
                  <a:lnTo>
                    <a:pt x="0" y="953"/>
                  </a:lnTo>
                  <a:lnTo>
                    <a:pt x="12049" y="953"/>
                  </a:lnTo>
                  <a:lnTo>
                    <a:pt x="120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rot="2240046">
              <a:off x="7319277" y="1350688"/>
              <a:ext cx="423087" cy="36500"/>
            </a:xfrm>
            <a:custGeom>
              <a:avLst/>
              <a:gdLst/>
              <a:ahLst/>
              <a:cxnLst/>
              <a:rect l="l" t="t" r="r" b="b"/>
              <a:pathLst>
                <a:path w="13133" h="1133" extrusionOk="0">
                  <a:moveTo>
                    <a:pt x="60" y="1"/>
                  </a:moveTo>
                  <a:lnTo>
                    <a:pt x="0" y="1132"/>
                  </a:lnTo>
                  <a:lnTo>
                    <a:pt x="13133" y="1132"/>
                  </a:lnTo>
                  <a:lnTo>
                    <a:pt x="13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rot="2240046">
              <a:off x="7413222" y="1180976"/>
              <a:ext cx="47969" cy="40785"/>
            </a:xfrm>
            <a:custGeom>
              <a:avLst/>
              <a:gdLst/>
              <a:ahLst/>
              <a:cxnLst/>
              <a:rect l="l" t="t" r="r" b="b"/>
              <a:pathLst>
                <a:path w="1489" h="1266" extrusionOk="0">
                  <a:moveTo>
                    <a:pt x="858" y="0"/>
                  </a:moveTo>
                  <a:cubicBezTo>
                    <a:pt x="286" y="0"/>
                    <a:pt x="1" y="679"/>
                    <a:pt x="405" y="1084"/>
                  </a:cubicBezTo>
                  <a:cubicBezTo>
                    <a:pt x="535" y="1209"/>
                    <a:pt x="693" y="1266"/>
                    <a:pt x="847" y="1266"/>
                  </a:cubicBezTo>
                  <a:cubicBezTo>
                    <a:pt x="1175" y="1266"/>
                    <a:pt x="1489" y="1012"/>
                    <a:pt x="1489" y="631"/>
                  </a:cubicBezTo>
                  <a:cubicBezTo>
                    <a:pt x="1489" y="274"/>
                    <a:pt x="1203" y="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rot="2240046">
              <a:off x="7505105" y="1250894"/>
              <a:ext cx="47582" cy="40656"/>
            </a:xfrm>
            <a:custGeom>
              <a:avLst/>
              <a:gdLst/>
              <a:ahLst/>
              <a:cxnLst/>
              <a:rect l="l" t="t" r="r" b="b"/>
              <a:pathLst>
                <a:path w="1477" h="1262" extrusionOk="0">
                  <a:moveTo>
                    <a:pt x="846" y="0"/>
                  </a:moveTo>
                  <a:cubicBezTo>
                    <a:pt x="274" y="0"/>
                    <a:pt x="0" y="679"/>
                    <a:pt x="393" y="1072"/>
                  </a:cubicBezTo>
                  <a:cubicBezTo>
                    <a:pt x="525" y="1203"/>
                    <a:pt x="685" y="1262"/>
                    <a:pt x="842" y="1262"/>
                  </a:cubicBezTo>
                  <a:cubicBezTo>
                    <a:pt x="1168" y="1262"/>
                    <a:pt x="1477" y="1009"/>
                    <a:pt x="1477" y="631"/>
                  </a:cubicBezTo>
                  <a:cubicBezTo>
                    <a:pt x="1477" y="274"/>
                    <a:pt x="1191"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rot="2240046">
              <a:off x="7596563" y="1320669"/>
              <a:ext cx="47582" cy="40785"/>
            </a:xfrm>
            <a:custGeom>
              <a:avLst/>
              <a:gdLst/>
              <a:ahLst/>
              <a:cxnLst/>
              <a:rect l="l" t="t" r="r" b="b"/>
              <a:pathLst>
                <a:path w="1477" h="1266" extrusionOk="0">
                  <a:moveTo>
                    <a:pt x="846" y="0"/>
                  </a:moveTo>
                  <a:cubicBezTo>
                    <a:pt x="274" y="0"/>
                    <a:pt x="0" y="679"/>
                    <a:pt x="393" y="1084"/>
                  </a:cubicBezTo>
                  <a:cubicBezTo>
                    <a:pt x="523" y="1209"/>
                    <a:pt x="680" y="1266"/>
                    <a:pt x="835" y="1266"/>
                  </a:cubicBezTo>
                  <a:cubicBezTo>
                    <a:pt x="1163" y="1266"/>
                    <a:pt x="1477" y="1012"/>
                    <a:pt x="1477" y="631"/>
                  </a:cubicBezTo>
                  <a:cubicBezTo>
                    <a:pt x="1477" y="274"/>
                    <a:pt x="1191"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rot="2240046">
              <a:off x="7688060" y="1390457"/>
              <a:ext cx="47582" cy="40785"/>
            </a:xfrm>
            <a:custGeom>
              <a:avLst/>
              <a:gdLst/>
              <a:ahLst/>
              <a:cxnLst/>
              <a:rect l="l" t="t" r="r" b="b"/>
              <a:pathLst>
                <a:path w="1477" h="1266" extrusionOk="0">
                  <a:moveTo>
                    <a:pt x="845" y="0"/>
                  </a:moveTo>
                  <a:cubicBezTo>
                    <a:pt x="274" y="0"/>
                    <a:pt x="0" y="679"/>
                    <a:pt x="393" y="1084"/>
                  </a:cubicBezTo>
                  <a:cubicBezTo>
                    <a:pt x="523" y="1209"/>
                    <a:pt x="680" y="1266"/>
                    <a:pt x="835" y="1266"/>
                  </a:cubicBezTo>
                  <a:cubicBezTo>
                    <a:pt x="1163" y="1266"/>
                    <a:pt x="1477" y="1012"/>
                    <a:pt x="1477" y="631"/>
                  </a:cubicBezTo>
                  <a:cubicBezTo>
                    <a:pt x="1477" y="274"/>
                    <a:pt x="1191" y="0"/>
                    <a:pt x="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7"/>
            <p:cNvSpPr/>
            <p:nvPr/>
          </p:nvSpPr>
          <p:spPr>
            <a:xfrm rot="2240046">
              <a:off x="7492066" y="1077558"/>
              <a:ext cx="47969" cy="40882"/>
            </a:xfrm>
            <a:custGeom>
              <a:avLst/>
              <a:gdLst/>
              <a:ahLst/>
              <a:cxnLst/>
              <a:rect l="l" t="t" r="r" b="b"/>
              <a:pathLst>
                <a:path w="1489" h="1269" extrusionOk="0">
                  <a:moveTo>
                    <a:pt x="858" y="1"/>
                  </a:moveTo>
                  <a:cubicBezTo>
                    <a:pt x="286" y="1"/>
                    <a:pt x="1" y="680"/>
                    <a:pt x="405" y="1084"/>
                  </a:cubicBezTo>
                  <a:cubicBezTo>
                    <a:pt x="536" y="1212"/>
                    <a:pt x="696" y="1269"/>
                    <a:pt x="852" y="1269"/>
                  </a:cubicBezTo>
                  <a:cubicBezTo>
                    <a:pt x="1178" y="1269"/>
                    <a:pt x="1489" y="1019"/>
                    <a:pt x="1489" y="632"/>
                  </a:cubicBezTo>
                  <a:cubicBezTo>
                    <a:pt x="1489" y="287"/>
                    <a:pt x="1203"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7"/>
            <p:cNvSpPr/>
            <p:nvPr/>
          </p:nvSpPr>
          <p:spPr>
            <a:xfrm rot="2240046">
              <a:off x="7583929" y="1147470"/>
              <a:ext cx="47582" cy="40817"/>
            </a:xfrm>
            <a:custGeom>
              <a:avLst/>
              <a:gdLst/>
              <a:ahLst/>
              <a:cxnLst/>
              <a:rect l="l" t="t" r="r" b="b"/>
              <a:pathLst>
                <a:path w="1477" h="1267" extrusionOk="0">
                  <a:moveTo>
                    <a:pt x="846" y="1"/>
                  </a:moveTo>
                  <a:cubicBezTo>
                    <a:pt x="274" y="1"/>
                    <a:pt x="0" y="680"/>
                    <a:pt x="393" y="1084"/>
                  </a:cubicBezTo>
                  <a:cubicBezTo>
                    <a:pt x="523" y="1210"/>
                    <a:pt x="680" y="1266"/>
                    <a:pt x="835" y="1266"/>
                  </a:cubicBezTo>
                  <a:cubicBezTo>
                    <a:pt x="1163" y="1266"/>
                    <a:pt x="1477" y="1012"/>
                    <a:pt x="1477" y="632"/>
                  </a:cubicBezTo>
                  <a:cubicBezTo>
                    <a:pt x="1477" y="287"/>
                    <a:pt x="1191" y="1"/>
                    <a:pt x="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rot="2240046">
              <a:off x="7675407" y="1217251"/>
              <a:ext cx="47582" cy="40882"/>
            </a:xfrm>
            <a:custGeom>
              <a:avLst/>
              <a:gdLst/>
              <a:ahLst/>
              <a:cxnLst/>
              <a:rect l="l" t="t" r="r" b="b"/>
              <a:pathLst>
                <a:path w="1477" h="1269" extrusionOk="0">
                  <a:moveTo>
                    <a:pt x="846" y="1"/>
                  </a:moveTo>
                  <a:cubicBezTo>
                    <a:pt x="274" y="1"/>
                    <a:pt x="0" y="680"/>
                    <a:pt x="393" y="1084"/>
                  </a:cubicBezTo>
                  <a:cubicBezTo>
                    <a:pt x="524" y="1212"/>
                    <a:pt x="684" y="1269"/>
                    <a:pt x="840" y="1269"/>
                  </a:cubicBezTo>
                  <a:cubicBezTo>
                    <a:pt x="1166" y="1269"/>
                    <a:pt x="1477" y="1019"/>
                    <a:pt x="1477" y="632"/>
                  </a:cubicBezTo>
                  <a:cubicBezTo>
                    <a:pt x="1477" y="287"/>
                    <a:pt x="1191" y="1"/>
                    <a:pt x="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rot="2240046">
              <a:off x="7766903" y="1287039"/>
              <a:ext cx="47582" cy="40882"/>
            </a:xfrm>
            <a:custGeom>
              <a:avLst/>
              <a:gdLst/>
              <a:ahLst/>
              <a:cxnLst/>
              <a:rect l="l" t="t" r="r" b="b"/>
              <a:pathLst>
                <a:path w="1477" h="1269" extrusionOk="0">
                  <a:moveTo>
                    <a:pt x="845" y="1"/>
                  </a:moveTo>
                  <a:cubicBezTo>
                    <a:pt x="274" y="1"/>
                    <a:pt x="0" y="680"/>
                    <a:pt x="393" y="1084"/>
                  </a:cubicBezTo>
                  <a:cubicBezTo>
                    <a:pt x="524" y="1212"/>
                    <a:pt x="684" y="1269"/>
                    <a:pt x="840" y="1269"/>
                  </a:cubicBezTo>
                  <a:cubicBezTo>
                    <a:pt x="1166" y="1269"/>
                    <a:pt x="1477" y="1019"/>
                    <a:pt x="1477" y="632"/>
                  </a:cubicBezTo>
                  <a:cubicBezTo>
                    <a:pt x="1477" y="287"/>
                    <a:pt x="1191" y="1"/>
                    <a:pt x="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rot="2240046">
              <a:off x="7503696" y="1167854"/>
              <a:ext cx="47615" cy="40882"/>
            </a:xfrm>
            <a:custGeom>
              <a:avLst/>
              <a:gdLst/>
              <a:ahLst/>
              <a:cxnLst/>
              <a:rect l="l" t="t" r="r" b="b"/>
              <a:pathLst>
                <a:path w="1478" h="1269" extrusionOk="0">
                  <a:moveTo>
                    <a:pt x="846" y="0"/>
                  </a:moveTo>
                  <a:cubicBezTo>
                    <a:pt x="287" y="0"/>
                    <a:pt x="1" y="679"/>
                    <a:pt x="394" y="1084"/>
                  </a:cubicBezTo>
                  <a:cubicBezTo>
                    <a:pt x="525" y="1211"/>
                    <a:pt x="686" y="1268"/>
                    <a:pt x="842" y="1268"/>
                  </a:cubicBezTo>
                  <a:cubicBezTo>
                    <a:pt x="1168" y="1268"/>
                    <a:pt x="1477" y="1021"/>
                    <a:pt x="1477" y="643"/>
                  </a:cubicBezTo>
                  <a:cubicBezTo>
                    <a:pt x="1477" y="286"/>
                    <a:pt x="1192"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rot="2240046">
              <a:off x="7595144" y="1237626"/>
              <a:ext cx="47615" cy="41043"/>
            </a:xfrm>
            <a:custGeom>
              <a:avLst/>
              <a:gdLst/>
              <a:ahLst/>
              <a:cxnLst/>
              <a:rect l="l" t="t" r="r" b="b"/>
              <a:pathLst>
                <a:path w="1478" h="1274" extrusionOk="0">
                  <a:moveTo>
                    <a:pt x="846" y="0"/>
                  </a:moveTo>
                  <a:cubicBezTo>
                    <a:pt x="275" y="0"/>
                    <a:pt x="1" y="691"/>
                    <a:pt x="394" y="1084"/>
                  </a:cubicBezTo>
                  <a:cubicBezTo>
                    <a:pt x="525" y="1215"/>
                    <a:pt x="686" y="1274"/>
                    <a:pt x="842" y="1274"/>
                  </a:cubicBezTo>
                  <a:cubicBezTo>
                    <a:pt x="1168" y="1274"/>
                    <a:pt x="1477" y="1021"/>
                    <a:pt x="1477" y="643"/>
                  </a:cubicBezTo>
                  <a:cubicBezTo>
                    <a:pt x="1477" y="286"/>
                    <a:pt x="1191"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rot="2240046">
              <a:off x="7686641" y="1307414"/>
              <a:ext cx="47615" cy="41043"/>
            </a:xfrm>
            <a:custGeom>
              <a:avLst/>
              <a:gdLst/>
              <a:ahLst/>
              <a:cxnLst/>
              <a:rect l="l" t="t" r="r" b="b"/>
              <a:pathLst>
                <a:path w="1478" h="1274" extrusionOk="0">
                  <a:moveTo>
                    <a:pt x="846" y="0"/>
                  </a:moveTo>
                  <a:cubicBezTo>
                    <a:pt x="275" y="0"/>
                    <a:pt x="1" y="691"/>
                    <a:pt x="394" y="1084"/>
                  </a:cubicBezTo>
                  <a:cubicBezTo>
                    <a:pt x="525" y="1215"/>
                    <a:pt x="686" y="1274"/>
                    <a:pt x="842" y="1274"/>
                  </a:cubicBezTo>
                  <a:cubicBezTo>
                    <a:pt x="1168" y="1274"/>
                    <a:pt x="1477" y="1021"/>
                    <a:pt x="1477" y="643"/>
                  </a:cubicBezTo>
                  <a:cubicBezTo>
                    <a:pt x="1477" y="286"/>
                    <a:pt x="1191"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rot="2240046">
              <a:off x="7586281" y="1059580"/>
              <a:ext cx="47615" cy="40882"/>
            </a:xfrm>
            <a:custGeom>
              <a:avLst/>
              <a:gdLst/>
              <a:ahLst/>
              <a:cxnLst/>
              <a:rect l="l" t="t" r="r" b="b"/>
              <a:pathLst>
                <a:path w="1478" h="1269" extrusionOk="0">
                  <a:moveTo>
                    <a:pt x="846" y="0"/>
                  </a:moveTo>
                  <a:cubicBezTo>
                    <a:pt x="287" y="0"/>
                    <a:pt x="1" y="679"/>
                    <a:pt x="394" y="1084"/>
                  </a:cubicBezTo>
                  <a:cubicBezTo>
                    <a:pt x="525" y="1211"/>
                    <a:pt x="685" y="1268"/>
                    <a:pt x="841" y="1268"/>
                  </a:cubicBezTo>
                  <a:cubicBezTo>
                    <a:pt x="1167" y="1268"/>
                    <a:pt x="1477" y="1018"/>
                    <a:pt x="1477" y="631"/>
                  </a:cubicBezTo>
                  <a:cubicBezTo>
                    <a:pt x="1477" y="286"/>
                    <a:pt x="1192"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rot="2240046">
              <a:off x="7677729" y="1129351"/>
              <a:ext cx="47615" cy="41043"/>
            </a:xfrm>
            <a:custGeom>
              <a:avLst/>
              <a:gdLst/>
              <a:ahLst/>
              <a:cxnLst/>
              <a:rect l="l" t="t" r="r" b="b"/>
              <a:pathLst>
                <a:path w="1478" h="1274" extrusionOk="0">
                  <a:moveTo>
                    <a:pt x="846" y="0"/>
                  </a:moveTo>
                  <a:cubicBezTo>
                    <a:pt x="275" y="0"/>
                    <a:pt x="1" y="691"/>
                    <a:pt x="394" y="1084"/>
                  </a:cubicBezTo>
                  <a:cubicBezTo>
                    <a:pt x="525" y="1215"/>
                    <a:pt x="685" y="1274"/>
                    <a:pt x="841" y="1274"/>
                  </a:cubicBezTo>
                  <a:cubicBezTo>
                    <a:pt x="1167" y="1274"/>
                    <a:pt x="1477" y="1018"/>
                    <a:pt x="1477" y="631"/>
                  </a:cubicBezTo>
                  <a:cubicBezTo>
                    <a:pt x="1477" y="286"/>
                    <a:pt x="1191"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rot="2240046">
              <a:off x="7775550" y="1201276"/>
              <a:ext cx="40688" cy="40688"/>
            </a:xfrm>
            <a:custGeom>
              <a:avLst/>
              <a:gdLst/>
              <a:ahLst/>
              <a:cxnLst/>
              <a:rect l="l" t="t" r="r" b="b"/>
              <a:pathLst>
                <a:path w="1263" h="1263" extrusionOk="0">
                  <a:moveTo>
                    <a:pt x="631" y="0"/>
                  </a:moveTo>
                  <a:cubicBezTo>
                    <a:pt x="286" y="0"/>
                    <a:pt x="0" y="286"/>
                    <a:pt x="0" y="631"/>
                  </a:cubicBezTo>
                  <a:cubicBezTo>
                    <a:pt x="0" y="989"/>
                    <a:pt x="286" y="1262"/>
                    <a:pt x="631" y="1262"/>
                  </a:cubicBezTo>
                  <a:cubicBezTo>
                    <a:pt x="976" y="1262"/>
                    <a:pt x="1262" y="989"/>
                    <a:pt x="1262" y="631"/>
                  </a:cubicBezTo>
                  <a:cubicBezTo>
                    <a:pt x="1262" y="286"/>
                    <a:pt x="976" y="0"/>
                    <a:pt x="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0" name="Google Shape;1820;p57"/>
          <p:cNvSpPr/>
          <p:nvPr/>
        </p:nvSpPr>
        <p:spPr>
          <a:xfrm rot="2200580">
            <a:off x="217710" y="493355"/>
            <a:ext cx="1817469" cy="1073432"/>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7"/>
          <p:cNvSpPr/>
          <p:nvPr/>
        </p:nvSpPr>
        <p:spPr>
          <a:xfrm>
            <a:off x="3949734" y="30701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2" name="Google Shape;1822;p57"/>
          <p:cNvGrpSpPr/>
          <p:nvPr/>
        </p:nvGrpSpPr>
        <p:grpSpPr>
          <a:xfrm>
            <a:off x="4399206" y="3070124"/>
            <a:ext cx="346056" cy="345674"/>
            <a:chOff x="3303268" y="3817349"/>
            <a:chExt cx="346056" cy="345674"/>
          </a:xfrm>
        </p:grpSpPr>
        <p:sp>
          <p:nvSpPr>
            <p:cNvPr id="1823" name="Google Shape;1823;p5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57"/>
          <p:cNvGrpSpPr/>
          <p:nvPr/>
        </p:nvGrpSpPr>
        <p:grpSpPr>
          <a:xfrm>
            <a:off x="4848295" y="3070124"/>
            <a:ext cx="346056" cy="345674"/>
            <a:chOff x="3752358" y="3817349"/>
            <a:chExt cx="346056" cy="345674"/>
          </a:xfrm>
        </p:grpSpPr>
        <p:sp>
          <p:nvSpPr>
            <p:cNvPr id="1828" name="Google Shape;1828;p5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59"/>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grpSp>
        <p:nvGrpSpPr>
          <p:cNvPr id="2136" name="Google Shape;2136;p59"/>
          <p:cNvGrpSpPr/>
          <p:nvPr/>
        </p:nvGrpSpPr>
        <p:grpSpPr>
          <a:xfrm>
            <a:off x="3319488" y="3191482"/>
            <a:ext cx="1039997" cy="1034080"/>
            <a:chOff x="3520551" y="1801720"/>
            <a:chExt cx="2103127" cy="2091163"/>
          </a:xfrm>
        </p:grpSpPr>
        <p:sp>
          <p:nvSpPr>
            <p:cNvPr id="2137" name="Google Shape;2137;p59"/>
            <p:cNvSpPr/>
            <p:nvPr/>
          </p:nvSpPr>
          <p:spPr>
            <a:xfrm>
              <a:off x="3796576" y="2144857"/>
              <a:ext cx="1542313" cy="1405058"/>
            </a:xfrm>
            <a:custGeom>
              <a:avLst/>
              <a:gdLst/>
              <a:ahLst/>
              <a:cxnLst/>
              <a:rect l="l" t="t" r="r" b="b"/>
              <a:pathLst>
                <a:path w="28564" h="26022" extrusionOk="0">
                  <a:moveTo>
                    <a:pt x="14288" y="1"/>
                  </a:moveTo>
                  <a:cubicBezTo>
                    <a:pt x="10957" y="1"/>
                    <a:pt x="7626" y="1272"/>
                    <a:pt x="5084" y="3814"/>
                  </a:cubicBezTo>
                  <a:cubicBezTo>
                    <a:pt x="0" y="8898"/>
                    <a:pt x="0" y="17137"/>
                    <a:pt x="5084" y="22209"/>
                  </a:cubicBezTo>
                  <a:cubicBezTo>
                    <a:pt x="7626" y="24751"/>
                    <a:pt x="10957" y="26022"/>
                    <a:pt x="14288" y="26022"/>
                  </a:cubicBezTo>
                  <a:cubicBezTo>
                    <a:pt x="17619" y="26022"/>
                    <a:pt x="20949" y="24751"/>
                    <a:pt x="23491" y="22209"/>
                  </a:cubicBezTo>
                  <a:cubicBezTo>
                    <a:pt x="28564" y="17137"/>
                    <a:pt x="28564" y="8898"/>
                    <a:pt x="23491" y="3814"/>
                  </a:cubicBezTo>
                  <a:cubicBezTo>
                    <a:pt x="20949" y="1272"/>
                    <a:pt x="17619" y="1"/>
                    <a:pt x="14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4550679" y="1875693"/>
              <a:ext cx="38606" cy="645510"/>
            </a:xfrm>
            <a:custGeom>
              <a:avLst/>
              <a:gdLst/>
              <a:ahLst/>
              <a:cxnLst/>
              <a:rect l="l" t="t" r="r" b="b"/>
              <a:pathLst>
                <a:path w="715" h="11955" extrusionOk="0">
                  <a:moveTo>
                    <a:pt x="0" y="0"/>
                  </a:moveTo>
                  <a:lnTo>
                    <a:pt x="0" y="10680"/>
                  </a:lnTo>
                  <a:cubicBezTo>
                    <a:pt x="0" y="11085"/>
                    <a:pt x="96" y="11502"/>
                    <a:pt x="274" y="11871"/>
                  </a:cubicBezTo>
                  <a:lnTo>
                    <a:pt x="310" y="11954"/>
                  </a:lnTo>
                  <a:cubicBezTo>
                    <a:pt x="572" y="11525"/>
                    <a:pt x="715" y="11037"/>
                    <a:pt x="715" y="10549"/>
                  </a:cubicBezTo>
                  <a:lnTo>
                    <a:pt x="7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4484480" y="1801720"/>
              <a:ext cx="148540" cy="127374"/>
            </a:xfrm>
            <a:custGeom>
              <a:avLst/>
              <a:gdLst/>
              <a:ahLst/>
              <a:cxnLst/>
              <a:rect l="l" t="t" r="r" b="b"/>
              <a:pathLst>
                <a:path w="2751" h="2359" extrusionOk="0">
                  <a:moveTo>
                    <a:pt x="1572" y="1"/>
                  </a:moveTo>
                  <a:cubicBezTo>
                    <a:pt x="524" y="1"/>
                    <a:pt x="0" y="1275"/>
                    <a:pt x="738" y="2013"/>
                  </a:cubicBezTo>
                  <a:cubicBezTo>
                    <a:pt x="981" y="2252"/>
                    <a:pt x="1276" y="2358"/>
                    <a:pt x="1566" y="2358"/>
                  </a:cubicBezTo>
                  <a:cubicBezTo>
                    <a:pt x="2172" y="2358"/>
                    <a:pt x="2750" y="1889"/>
                    <a:pt x="2750" y="1180"/>
                  </a:cubicBezTo>
                  <a:cubicBezTo>
                    <a:pt x="2750" y="537"/>
                    <a:pt x="2227" y="1"/>
                    <a:pt x="1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4658670" y="1912301"/>
              <a:ext cx="213496" cy="622400"/>
            </a:xfrm>
            <a:custGeom>
              <a:avLst/>
              <a:gdLst/>
              <a:ahLst/>
              <a:cxnLst/>
              <a:rect l="l" t="t" r="r" b="b"/>
              <a:pathLst>
                <a:path w="3954" h="11527" extrusionOk="0">
                  <a:moveTo>
                    <a:pt x="3275" y="1"/>
                  </a:moveTo>
                  <a:lnTo>
                    <a:pt x="156" y="10216"/>
                  </a:lnTo>
                  <a:cubicBezTo>
                    <a:pt x="25" y="10609"/>
                    <a:pt x="1" y="11026"/>
                    <a:pt x="72" y="11431"/>
                  </a:cubicBezTo>
                  <a:lnTo>
                    <a:pt x="84" y="11526"/>
                  </a:lnTo>
                  <a:cubicBezTo>
                    <a:pt x="453" y="11193"/>
                    <a:pt x="727" y="10776"/>
                    <a:pt x="870" y="10300"/>
                  </a:cubicBezTo>
                  <a:lnTo>
                    <a:pt x="3954" y="203"/>
                  </a:lnTo>
                  <a:lnTo>
                    <a:pt x="32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4777515" y="1844592"/>
              <a:ext cx="150592" cy="127104"/>
            </a:xfrm>
            <a:custGeom>
              <a:avLst/>
              <a:gdLst/>
              <a:ahLst/>
              <a:cxnLst/>
              <a:rect l="l" t="t" r="r" b="b"/>
              <a:pathLst>
                <a:path w="2789" h="2354" extrusionOk="0">
                  <a:moveTo>
                    <a:pt x="1465" y="1"/>
                  </a:moveTo>
                  <a:cubicBezTo>
                    <a:pt x="625" y="1"/>
                    <a:pt x="1" y="912"/>
                    <a:pt x="431" y="1731"/>
                  </a:cubicBezTo>
                  <a:cubicBezTo>
                    <a:pt x="658" y="2153"/>
                    <a:pt x="1062" y="2353"/>
                    <a:pt x="1464" y="2353"/>
                  </a:cubicBezTo>
                  <a:cubicBezTo>
                    <a:pt x="1947" y="2353"/>
                    <a:pt x="2429" y="2063"/>
                    <a:pt x="2598" y="1517"/>
                  </a:cubicBezTo>
                  <a:cubicBezTo>
                    <a:pt x="2788" y="898"/>
                    <a:pt x="2431" y="243"/>
                    <a:pt x="1812" y="52"/>
                  </a:cubicBezTo>
                  <a:cubicBezTo>
                    <a:pt x="1694" y="17"/>
                    <a:pt x="1577" y="1"/>
                    <a:pt x="1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4751921" y="2030604"/>
              <a:ext cx="378019" cy="545242"/>
            </a:xfrm>
            <a:custGeom>
              <a:avLst/>
              <a:gdLst/>
              <a:ahLst/>
              <a:cxnLst/>
              <a:rect l="l" t="t" r="r" b="b"/>
              <a:pathLst>
                <a:path w="7001" h="10098" extrusionOk="0">
                  <a:moveTo>
                    <a:pt x="6406" y="1"/>
                  </a:moveTo>
                  <a:lnTo>
                    <a:pt x="441" y="8859"/>
                  </a:lnTo>
                  <a:cubicBezTo>
                    <a:pt x="214" y="9204"/>
                    <a:pt x="60" y="9597"/>
                    <a:pt x="12" y="10002"/>
                  </a:cubicBezTo>
                  <a:lnTo>
                    <a:pt x="0" y="10097"/>
                  </a:lnTo>
                  <a:cubicBezTo>
                    <a:pt x="441" y="9883"/>
                    <a:pt x="834" y="9561"/>
                    <a:pt x="1107" y="9145"/>
                  </a:cubicBezTo>
                  <a:lnTo>
                    <a:pt x="7001" y="405"/>
                  </a:lnTo>
                  <a:lnTo>
                    <a:pt x="6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9"/>
            <p:cNvSpPr/>
            <p:nvPr/>
          </p:nvSpPr>
          <p:spPr>
            <a:xfrm>
              <a:off x="5048950" y="1968888"/>
              <a:ext cx="142709" cy="127266"/>
            </a:xfrm>
            <a:custGeom>
              <a:avLst/>
              <a:gdLst/>
              <a:ahLst/>
              <a:cxnLst/>
              <a:rect l="l" t="t" r="r" b="b"/>
              <a:pathLst>
                <a:path w="2643" h="2357" extrusionOk="0">
                  <a:moveTo>
                    <a:pt x="1309" y="0"/>
                  </a:moveTo>
                  <a:cubicBezTo>
                    <a:pt x="617" y="0"/>
                    <a:pt x="1" y="627"/>
                    <a:pt x="155" y="1406"/>
                  </a:cubicBezTo>
                  <a:cubicBezTo>
                    <a:pt x="275" y="2013"/>
                    <a:pt x="793" y="2356"/>
                    <a:pt x="1316" y="2356"/>
                  </a:cubicBezTo>
                  <a:cubicBezTo>
                    <a:pt x="1675" y="2356"/>
                    <a:pt x="2037" y="2195"/>
                    <a:pt x="2274" y="1846"/>
                  </a:cubicBezTo>
                  <a:cubicBezTo>
                    <a:pt x="2643" y="1298"/>
                    <a:pt x="2500" y="572"/>
                    <a:pt x="1964" y="203"/>
                  </a:cubicBezTo>
                  <a:cubicBezTo>
                    <a:pt x="1753" y="63"/>
                    <a:pt x="1527" y="0"/>
                    <a:pt x="1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9"/>
            <p:cNvSpPr/>
            <p:nvPr/>
          </p:nvSpPr>
          <p:spPr>
            <a:xfrm>
              <a:off x="4824545" y="2220233"/>
              <a:ext cx="514356" cy="420513"/>
            </a:xfrm>
            <a:custGeom>
              <a:avLst/>
              <a:gdLst/>
              <a:ahLst/>
              <a:cxnLst/>
              <a:rect l="l" t="t" r="r" b="b"/>
              <a:pathLst>
                <a:path w="9526" h="7788" extrusionOk="0">
                  <a:moveTo>
                    <a:pt x="9061" y="1"/>
                  </a:moveTo>
                  <a:lnTo>
                    <a:pt x="774" y="6740"/>
                  </a:lnTo>
                  <a:cubicBezTo>
                    <a:pt x="465" y="6990"/>
                    <a:pt x="203" y="7323"/>
                    <a:pt x="36" y="7704"/>
                  </a:cubicBezTo>
                  <a:lnTo>
                    <a:pt x="1" y="7788"/>
                  </a:lnTo>
                  <a:cubicBezTo>
                    <a:pt x="489" y="7716"/>
                    <a:pt x="953" y="7514"/>
                    <a:pt x="1334" y="7204"/>
                  </a:cubicBezTo>
                  <a:lnTo>
                    <a:pt x="9526" y="549"/>
                  </a:lnTo>
                  <a:lnTo>
                    <a:pt x="9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9"/>
            <p:cNvSpPr/>
            <p:nvPr/>
          </p:nvSpPr>
          <p:spPr>
            <a:xfrm>
              <a:off x="5266877" y="2164673"/>
              <a:ext cx="133098" cy="127266"/>
            </a:xfrm>
            <a:custGeom>
              <a:avLst/>
              <a:gdLst/>
              <a:ahLst/>
              <a:cxnLst/>
              <a:rect l="l" t="t" r="r" b="b"/>
              <a:pathLst>
                <a:path w="2465" h="2357" extrusionOk="0">
                  <a:moveTo>
                    <a:pt x="1246" y="1"/>
                  </a:moveTo>
                  <a:cubicBezTo>
                    <a:pt x="649" y="1"/>
                    <a:pt x="127" y="448"/>
                    <a:pt x="60" y="1054"/>
                  </a:cubicBezTo>
                  <a:cubicBezTo>
                    <a:pt x="0" y="1709"/>
                    <a:pt x="464" y="2280"/>
                    <a:pt x="1107" y="2351"/>
                  </a:cubicBezTo>
                  <a:cubicBezTo>
                    <a:pt x="1145" y="2355"/>
                    <a:pt x="1183" y="2357"/>
                    <a:pt x="1220" y="2357"/>
                  </a:cubicBezTo>
                  <a:cubicBezTo>
                    <a:pt x="1827" y="2357"/>
                    <a:pt x="2338" y="1909"/>
                    <a:pt x="2405" y="1304"/>
                  </a:cubicBezTo>
                  <a:cubicBezTo>
                    <a:pt x="2465" y="649"/>
                    <a:pt x="2000" y="77"/>
                    <a:pt x="1357" y="6"/>
                  </a:cubicBezTo>
                  <a:cubicBezTo>
                    <a:pt x="1320" y="3"/>
                    <a:pt x="1283" y="1"/>
                    <a:pt x="1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9"/>
            <p:cNvSpPr/>
            <p:nvPr/>
          </p:nvSpPr>
          <p:spPr>
            <a:xfrm>
              <a:off x="4874707" y="2464559"/>
              <a:ext cx="605608" cy="261120"/>
            </a:xfrm>
            <a:custGeom>
              <a:avLst/>
              <a:gdLst/>
              <a:ahLst/>
              <a:cxnLst/>
              <a:rect l="l" t="t" r="r" b="b"/>
              <a:pathLst>
                <a:path w="11216" h="4836" extrusionOk="0">
                  <a:moveTo>
                    <a:pt x="10942" y="0"/>
                  </a:moveTo>
                  <a:lnTo>
                    <a:pt x="1048" y="4025"/>
                  </a:lnTo>
                  <a:cubicBezTo>
                    <a:pt x="667" y="4179"/>
                    <a:pt x="334" y="4417"/>
                    <a:pt x="60" y="4727"/>
                  </a:cubicBezTo>
                  <a:lnTo>
                    <a:pt x="0" y="4798"/>
                  </a:lnTo>
                  <a:cubicBezTo>
                    <a:pt x="141" y="4823"/>
                    <a:pt x="284" y="4835"/>
                    <a:pt x="427" y="4835"/>
                  </a:cubicBezTo>
                  <a:cubicBezTo>
                    <a:pt x="769" y="4835"/>
                    <a:pt x="1114" y="4766"/>
                    <a:pt x="1441" y="4632"/>
                  </a:cubicBezTo>
                  <a:lnTo>
                    <a:pt x="11216" y="667"/>
                  </a:lnTo>
                  <a:lnTo>
                    <a:pt x="109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9"/>
            <p:cNvSpPr/>
            <p:nvPr/>
          </p:nvSpPr>
          <p:spPr>
            <a:xfrm>
              <a:off x="5405322" y="2415262"/>
              <a:ext cx="148972" cy="127050"/>
            </a:xfrm>
            <a:custGeom>
              <a:avLst/>
              <a:gdLst/>
              <a:ahLst/>
              <a:cxnLst/>
              <a:rect l="l" t="t" r="r" b="b"/>
              <a:pathLst>
                <a:path w="2759" h="2353" extrusionOk="0">
                  <a:moveTo>
                    <a:pt x="1425" y="1"/>
                  </a:moveTo>
                  <a:cubicBezTo>
                    <a:pt x="984" y="1"/>
                    <a:pt x="543" y="242"/>
                    <a:pt x="341" y="723"/>
                  </a:cubicBezTo>
                  <a:cubicBezTo>
                    <a:pt x="1" y="1533"/>
                    <a:pt x="628" y="2353"/>
                    <a:pt x="1410" y="2353"/>
                  </a:cubicBezTo>
                  <a:cubicBezTo>
                    <a:pt x="1558" y="2353"/>
                    <a:pt x="1711" y="2323"/>
                    <a:pt x="1865" y="2259"/>
                  </a:cubicBezTo>
                  <a:cubicBezTo>
                    <a:pt x="2460" y="2021"/>
                    <a:pt x="2758" y="1330"/>
                    <a:pt x="2508" y="735"/>
                  </a:cubicBezTo>
                  <a:cubicBezTo>
                    <a:pt x="2311" y="245"/>
                    <a:pt x="1868" y="1"/>
                    <a:pt x="1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9"/>
            <p:cNvSpPr/>
            <p:nvPr/>
          </p:nvSpPr>
          <p:spPr>
            <a:xfrm>
              <a:off x="4898465" y="2742902"/>
              <a:ext cx="644214" cy="90064"/>
            </a:xfrm>
            <a:custGeom>
              <a:avLst/>
              <a:gdLst/>
              <a:ahLst/>
              <a:cxnLst/>
              <a:rect l="l" t="t" r="r" b="b"/>
              <a:pathLst>
                <a:path w="11931" h="1668" extrusionOk="0">
                  <a:moveTo>
                    <a:pt x="11871" y="1"/>
                  </a:moveTo>
                  <a:lnTo>
                    <a:pt x="1227" y="965"/>
                  </a:lnTo>
                  <a:cubicBezTo>
                    <a:pt x="822" y="1001"/>
                    <a:pt x="429" y="1132"/>
                    <a:pt x="72" y="1346"/>
                  </a:cubicBezTo>
                  <a:lnTo>
                    <a:pt x="1" y="1394"/>
                  </a:lnTo>
                  <a:cubicBezTo>
                    <a:pt x="367" y="1572"/>
                    <a:pt x="766" y="1668"/>
                    <a:pt x="1170" y="1668"/>
                  </a:cubicBezTo>
                  <a:cubicBezTo>
                    <a:pt x="1253" y="1668"/>
                    <a:pt x="1335" y="1664"/>
                    <a:pt x="1418" y="1656"/>
                  </a:cubicBezTo>
                  <a:lnTo>
                    <a:pt x="11931" y="703"/>
                  </a:lnTo>
                  <a:lnTo>
                    <a:pt x="118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9"/>
            <p:cNvSpPr/>
            <p:nvPr/>
          </p:nvSpPr>
          <p:spPr>
            <a:xfrm>
              <a:off x="5478378" y="2697817"/>
              <a:ext cx="145301" cy="126888"/>
            </a:xfrm>
            <a:custGeom>
              <a:avLst/>
              <a:gdLst/>
              <a:ahLst/>
              <a:cxnLst/>
              <a:rect l="l" t="t" r="r" b="b"/>
              <a:pathLst>
                <a:path w="2691" h="2350" extrusionOk="0">
                  <a:moveTo>
                    <a:pt x="1351" y="0"/>
                  </a:moveTo>
                  <a:cubicBezTo>
                    <a:pt x="917" y="0"/>
                    <a:pt x="502" y="241"/>
                    <a:pt x="298" y="657"/>
                  </a:cubicBezTo>
                  <a:cubicBezTo>
                    <a:pt x="0" y="1229"/>
                    <a:pt x="238" y="1943"/>
                    <a:pt x="822" y="2229"/>
                  </a:cubicBezTo>
                  <a:cubicBezTo>
                    <a:pt x="989" y="2311"/>
                    <a:pt x="1166" y="2349"/>
                    <a:pt x="1341" y="2349"/>
                  </a:cubicBezTo>
                  <a:cubicBezTo>
                    <a:pt x="1775" y="2349"/>
                    <a:pt x="2193" y="2109"/>
                    <a:pt x="2405" y="1693"/>
                  </a:cubicBezTo>
                  <a:cubicBezTo>
                    <a:pt x="2691" y="1110"/>
                    <a:pt x="2453" y="407"/>
                    <a:pt x="1869" y="121"/>
                  </a:cubicBezTo>
                  <a:cubicBezTo>
                    <a:pt x="1702" y="39"/>
                    <a:pt x="1525" y="0"/>
                    <a:pt x="1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9"/>
            <p:cNvSpPr/>
            <p:nvPr/>
          </p:nvSpPr>
          <p:spPr>
            <a:xfrm>
              <a:off x="4893335" y="2909638"/>
              <a:ext cx="635197" cy="158637"/>
            </a:xfrm>
            <a:custGeom>
              <a:avLst/>
              <a:gdLst/>
              <a:ahLst/>
              <a:cxnLst/>
              <a:rect l="l" t="t" r="r" b="b"/>
              <a:pathLst>
                <a:path w="11764" h="2938" extrusionOk="0">
                  <a:moveTo>
                    <a:pt x="758" y="0"/>
                  </a:moveTo>
                  <a:cubicBezTo>
                    <a:pt x="533" y="0"/>
                    <a:pt x="306" y="27"/>
                    <a:pt x="84" y="80"/>
                  </a:cubicBezTo>
                  <a:lnTo>
                    <a:pt x="1" y="104"/>
                  </a:lnTo>
                  <a:cubicBezTo>
                    <a:pt x="358" y="449"/>
                    <a:pt x="810" y="675"/>
                    <a:pt x="1286" y="782"/>
                  </a:cubicBezTo>
                  <a:lnTo>
                    <a:pt x="11621" y="2937"/>
                  </a:lnTo>
                  <a:lnTo>
                    <a:pt x="11764" y="2235"/>
                  </a:lnTo>
                  <a:lnTo>
                    <a:pt x="1310" y="56"/>
                  </a:lnTo>
                  <a:cubicBezTo>
                    <a:pt x="1128" y="18"/>
                    <a:pt x="943" y="0"/>
                    <a:pt x="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9"/>
            <p:cNvSpPr/>
            <p:nvPr/>
          </p:nvSpPr>
          <p:spPr>
            <a:xfrm>
              <a:off x="5465527" y="2987606"/>
              <a:ext cx="137579" cy="127212"/>
            </a:xfrm>
            <a:custGeom>
              <a:avLst/>
              <a:gdLst/>
              <a:ahLst/>
              <a:cxnLst/>
              <a:rect l="l" t="t" r="r" b="b"/>
              <a:pathLst>
                <a:path w="2548" h="2356" extrusionOk="0">
                  <a:moveTo>
                    <a:pt x="1261" y="0"/>
                  </a:moveTo>
                  <a:cubicBezTo>
                    <a:pt x="1195" y="0"/>
                    <a:pt x="1128" y="6"/>
                    <a:pt x="1060" y="17"/>
                  </a:cubicBezTo>
                  <a:cubicBezTo>
                    <a:pt x="429" y="136"/>
                    <a:pt x="0" y="743"/>
                    <a:pt x="119" y="1386"/>
                  </a:cubicBezTo>
                  <a:cubicBezTo>
                    <a:pt x="215" y="1961"/>
                    <a:pt x="721" y="2355"/>
                    <a:pt x="1278" y="2355"/>
                  </a:cubicBezTo>
                  <a:cubicBezTo>
                    <a:pt x="1344" y="2355"/>
                    <a:pt x="1410" y="2350"/>
                    <a:pt x="1476" y="2339"/>
                  </a:cubicBezTo>
                  <a:cubicBezTo>
                    <a:pt x="2119" y="2219"/>
                    <a:pt x="2548" y="1612"/>
                    <a:pt x="2429" y="969"/>
                  </a:cubicBezTo>
                  <a:cubicBezTo>
                    <a:pt x="2322" y="394"/>
                    <a:pt x="1825" y="0"/>
                    <a:pt x="1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9"/>
            <p:cNvSpPr/>
            <p:nvPr/>
          </p:nvSpPr>
          <p:spPr>
            <a:xfrm>
              <a:off x="4860560" y="3007153"/>
              <a:ext cx="574129" cy="329208"/>
            </a:xfrm>
            <a:custGeom>
              <a:avLst/>
              <a:gdLst/>
              <a:ahLst/>
              <a:cxnLst/>
              <a:rect l="l" t="t" r="r" b="b"/>
              <a:pathLst>
                <a:path w="10633" h="6097" extrusionOk="0">
                  <a:moveTo>
                    <a:pt x="0" y="0"/>
                  </a:moveTo>
                  <a:cubicBezTo>
                    <a:pt x="238" y="429"/>
                    <a:pt x="608" y="786"/>
                    <a:pt x="1036" y="1012"/>
                  </a:cubicBezTo>
                  <a:lnTo>
                    <a:pt x="10287" y="6096"/>
                  </a:lnTo>
                  <a:lnTo>
                    <a:pt x="10633" y="5465"/>
                  </a:lnTo>
                  <a:lnTo>
                    <a:pt x="1262" y="333"/>
                  </a:lnTo>
                  <a:cubicBezTo>
                    <a:pt x="905" y="131"/>
                    <a:pt x="500" y="12"/>
                    <a:pt x="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9"/>
            <p:cNvSpPr/>
            <p:nvPr/>
          </p:nvSpPr>
          <p:spPr>
            <a:xfrm>
              <a:off x="5353648" y="3259794"/>
              <a:ext cx="160257" cy="127266"/>
            </a:xfrm>
            <a:custGeom>
              <a:avLst/>
              <a:gdLst/>
              <a:ahLst/>
              <a:cxnLst/>
              <a:rect l="l" t="t" r="r" b="b"/>
              <a:pathLst>
                <a:path w="2968" h="2357" extrusionOk="0">
                  <a:moveTo>
                    <a:pt x="1491" y="0"/>
                  </a:moveTo>
                  <a:cubicBezTo>
                    <a:pt x="1382" y="0"/>
                    <a:pt x="1270" y="16"/>
                    <a:pt x="1155" y="48"/>
                  </a:cubicBezTo>
                  <a:cubicBezTo>
                    <a:pt x="155" y="346"/>
                    <a:pt x="0" y="1715"/>
                    <a:pt x="929" y="2215"/>
                  </a:cubicBezTo>
                  <a:cubicBezTo>
                    <a:pt x="1104" y="2311"/>
                    <a:pt x="1293" y="2357"/>
                    <a:pt x="1482" y="2357"/>
                  </a:cubicBezTo>
                  <a:cubicBezTo>
                    <a:pt x="1896" y="2357"/>
                    <a:pt x="2303" y="2135"/>
                    <a:pt x="2525" y="1750"/>
                  </a:cubicBezTo>
                  <a:cubicBezTo>
                    <a:pt x="2968" y="927"/>
                    <a:pt x="2344" y="0"/>
                    <a:pt x="1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9"/>
            <p:cNvSpPr/>
            <p:nvPr/>
          </p:nvSpPr>
          <p:spPr>
            <a:xfrm>
              <a:off x="4802029" y="3084905"/>
              <a:ext cx="462953" cy="476452"/>
            </a:xfrm>
            <a:custGeom>
              <a:avLst/>
              <a:gdLst/>
              <a:ahLst/>
              <a:cxnLst/>
              <a:rect l="l" t="t" r="r" b="b"/>
              <a:pathLst>
                <a:path w="8574" h="8824" extrusionOk="0">
                  <a:moveTo>
                    <a:pt x="1" y="1"/>
                  </a:moveTo>
                  <a:lnTo>
                    <a:pt x="1" y="1"/>
                  </a:lnTo>
                  <a:cubicBezTo>
                    <a:pt x="108" y="477"/>
                    <a:pt x="358" y="918"/>
                    <a:pt x="703" y="1275"/>
                  </a:cubicBezTo>
                  <a:lnTo>
                    <a:pt x="8061" y="8823"/>
                  </a:lnTo>
                  <a:lnTo>
                    <a:pt x="8573" y="8335"/>
                  </a:lnTo>
                  <a:lnTo>
                    <a:pt x="1120" y="691"/>
                  </a:lnTo>
                  <a:cubicBezTo>
                    <a:pt x="834" y="394"/>
                    <a:pt x="477" y="167"/>
                    <a:pt x="84" y="25"/>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9"/>
            <p:cNvSpPr/>
            <p:nvPr/>
          </p:nvSpPr>
          <p:spPr>
            <a:xfrm>
              <a:off x="5173842" y="3491863"/>
              <a:ext cx="169544" cy="126618"/>
            </a:xfrm>
            <a:custGeom>
              <a:avLst/>
              <a:gdLst/>
              <a:ahLst/>
              <a:cxnLst/>
              <a:rect l="l" t="t" r="r" b="b"/>
              <a:pathLst>
                <a:path w="3140" h="2345" extrusionOk="0">
                  <a:moveTo>
                    <a:pt x="1565" y="0"/>
                  </a:moveTo>
                  <a:cubicBezTo>
                    <a:pt x="527" y="0"/>
                    <a:pt x="0" y="1242"/>
                    <a:pt x="735" y="1989"/>
                  </a:cubicBezTo>
                  <a:cubicBezTo>
                    <a:pt x="965" y="2225"/>
                    <a:pt x="1270" y="2345"/>
                    <a:pt x="1575" y="2345"/>
                  </a:cubicBezTo>
                  <a:cubicBezTo>
                    <a:pt x="1869" y="2345"/>
                    <a:pt x="2162" y="2234"/>
                    <a:pt x="2390" y="2013"/>
                  </a:cubicBezTo>
                  <a:cubicBezTo>
                    <a:pt x="3140" y="1286"/>
                    <a:pt x="2628" y="12"/>
                    <a:pt x="1580" y="0"/>
                  </a:cubicBezTo>
                  <a:cubicBezTo>
                    <a:pt x="1575" y="0"/>
                    <a:pt x="1570"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9"/>
            <p:cNvSpPr/>
            <p:nvPr/>
          </p:nvSpPr>
          <p:spPr>
            <a:xfrm>
              <a:off x="4721683" y="3142787"/>
              <a:ext cx="313765" cy="583146"/>
            </a:xfrm>
            <a:custGeom>
              <a:avLst/>
              <a:gdLst/>
              <a:ahLst/>
              <a:cxnLst/>
              <a:rect l="l" t="t" r="r" b="b"/>
              <a:pathLst>
                <a:path w="5811" h="10800" extrusionOk="0">
                  <a:moveTo>
                    <a:pt x="36" y="0"/>
                  </a:moveTo>
                  <a:lnTo>
                    <a:pt x="36" y="0"/>
                  </a:lnTo>
                  <a:cubicBezTo>
                    <a:pt x="1" y="488"/>
                    <a:pt x="96" y="977"/>
                    <a:pt x="334" y="1417"/>
                  </a:cubicBezTo>
                  <a:lnTo>
                    <a:pt x="5180" y="10799"/>
                  </a:lnTo>
                  <a:lnTo>
                    <a:pt x="5811" y="10466"/>
                  </a:lnTo>
                  <a:lnTo>
                    <a:pt x="894" y="977"/>
                  </a:lnTo>
                  <a:cubicBezTo>
                    <a:pt x="715" y="608"/>
                    <a:pt x="441" y="286"/>
                    <a:pt x="108" y="48"/>
                  </a:cubicBezTo>
                  <a:lnTo>
                    <a:pt x="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9"/>
            <p:cNvSpPr/>
            <p:nvPr/>
          </p:nvSpPr>
          <p:spPr>
            <a:xfrm>
              <a:off x="4944037" y="3661785"/>
              <a:ext cx="158313" cy="127158"/>
            </a:xfrm>
            <a:custGeom>
              <a:avLst/>
              <a:gdLst/>
              <a:ahLst/>
              <a:cxnLst/>
              <a:rect l="l" t="t" r="r" b="b"/>
              <a:pathLst>
                <a:path w="2932" h="2355" extrusionOk="0">
                  <a:moveTo>
                    <a:pt x="1465" y="1"/>
                  </a:moveTo>
                  <a:cubicBezTo>
                    <a:pt x="629" y="1"/>
                    <a:pt x="1" y="908"/>
                    <a:pt x="419" y="1723"/>
                  </a:cubicBezTo>
                  <a:cubicBezTo>
                    <a:pt x="627" y="2123"/>
                    <a:pt x="1040" y="2354"/>
                    <a:pt x="1466" y="2354"/>
                  </a:cubicBezTo>
                  <a:cubicBezTo>
                    <a:pt x="1647" y="2354"/>
                    <a:pt x="1831" y="2312"/>
                    <a:pt x="2002" y="2223"/>
                  </a:cubicBezTo>
                  <a:cubicBezTo>
                    <a:pt x="2931" y="1735"/>
                    <a:pt x="2812" y="378"/>
                    <a:pt x="1824" y="56"/>
                  </a:cubicBezTo>
                  <a:cubicBezTo>
                    <a:pt x="1702" y="18"/>
                    <a:pt x="1581" y="1"/>
                    <a:pt x="1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9"/>
            <p:cNvSpPr/>
            <p:nvPr/>
          </p:nvSpPr>
          <p:spPr>
            <a:xfrm>
              <a:off x="4619469" y="3174914"/>
              <a:ext cx="146002" cy="638437"/>
            </a:xfrm>
            <a:custGeom>
              <a:avLst/>
              <a:gdLst/>
              <a:ahLst/>
              <a:cxnLst/>
              <a:rect l="l" t="t" r="r" b="b"/>
              <a:pathLst>
                <a:path w="2704" h="11824" extrusionOk="0">
                  <a:moveTo>
                    <a:pt x="227" y="1"/>
                  </a:moveTo>
                  <a:cubicBezTo>
                    <a:pt x="48" y="453"/>
                    <a:pt x="0" y="953"/>
                    <a:pt x="96" y="1441"/>
                  </a:cubicBezTo>
                  <a:lnTo>
                    <a:pt x="1989" y="11824"/>
                  </a:lnTo>
                  <a:lnTo>
                    <a:pt x="2703" y="11693"/>
                  </a:lnTo>
                  <a:lnTo>
                    <a:pt x="774" y="1191"/>
                  </a:lnTo>
                  <a:cubicBezTo>
                    <a:pt x="703" y="775"/>
                    <a:pt x="524" y="394"/>
                    <a:pt x="286" y="72"/>
                  </a:cubicBezTo>
                  <a:lnTo>
                    <a:pt x="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9"/>
            <p:cNvSpPr/>
            <p:nvPr/>
          </p:nvSpPr>
          <p:spPr>
            <a:xfrm>
              <a:off x="4677947" y="3756167"/>
              <a:ext cx="153076" cy="127050"/>
            </a:xfrm>
            <a:custGeom>
              <a:avLst/>
              <a:gdLst/>
              <a:ahLst/>
              <a:cxnLst/>
              <a:rect l="l" t="t" r="r" b="b"/>
              <a:pathLst>
                <a:path w="2835" h="2353" extrusionOk="0">
                  <a:moveTo>
                    <a:pt x="1301" y="1"/>
                  </a:moveTo>
                  <a:cubicBezTo>
                    <a:pt x="620" y="1"/>
                    <a:pt x="0" y="612"/>
                    <a:pt x="144" y="1392"/>
                  </a:cubicBezTo>
                  <a:cubicBezTo>
                    <a:pt x="249" y="1952"/>
                    <a:pt x="749" y="2352"/>
                    <a:pt x="1301" y="2352"/>
                  </a:cubicBezTo>
                  <a:cubicBezTo>
                    <a:pt x="1371" y="2352"/>
                    <a:pt x="1442" y="2346"/>
                    <a:pt x="1513" y="2332"/>
                  </a:cubicBezTo>
                  <a:cubicBezTo>
                    <a:pt x="2549" y="2142"/>
                    <a:pt x="2835" y="797"/>
                    <a:pt x="1965" y="213"/>
                  </a:cubicBezTo>
                  <a:cubicBezTo>
                    <a:pt x="1754" y="66"/>
                    <a:pt x="1524" y="1"/>
                    <a:pt x="1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9"/>
            <p:cNvSpPr/>
            <p:nvPr/>
          </p:nvSpPr>
          <p:spPr>
            <a:xfrm>
              <a:off x="4439448" y="3178802"/>
              <a:ext cx="106802" cy="642918"/>
            </a:xfrm>
            <a:custGeom>
              <a:avLst/>
              <a:gdLst/>
              <a:ahLst/>
              <a:cxnLst/>
              <a:rect l="l" t="t" r="r" b="b"/>
              <a:pathLst>
                <a:path w="1978" h="11907" extrusionOk="0">
                  <a:moveTo>
                    <a:pt x="1763" y="0"/>
                  </a:moveTo>
                  <a:cubicBezTo>
                    <a:pt x="1453" y="381"/>
                    <a:pt x="1263" y="845"/>
                    <a:pt x="1203" y="1334"/>
                  </a:cubicBezTo>
                  <a:lnTo>
                    <a:pt x="1" y="11835"/>
                  </a:lnTo>
                  <a:lnTo>
                    <a:pt x="715" y="11906"/>
                  </a:lnTo>
                  <a:lnTo>
                    <a:pt x="1941" y="1298"/>
                  </a:lnTo>
                  <a:cubicBezTo>
                    <a:pt x="1977" y="893"/>
                    <a:pt x="1930" y="476"/>
                    <a:pt x="1787" y="83"/>
                  </a:cubicBezTo>
                  <a:lnTo>
                    <a:pt x="17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9"/>
            <p:cNvSpPr/>
            <p:nvPr/>
          </p:nvSpPr>
          <p:spPr>
            <a:xfrm>
              <a:off x="4390582" y="3766102"/>
              <a:ext cx="150160" cy="126780"/>
            </a:xfrm>
            <a:custGeom>
              <a:avLst/>
              <a:gdLst/>
              <a:ahLst/>
              <a:cxnLst/>
              <a:rect l="l" t="t" r="r" b="b"/>
              <a:pathLst>
                <a:path w="2781" h="2348" extrusionOk="0">
                  <a:moveTo>
                    <a:pt x="1257" y="0"/>
                  </a:moveTo>
                  <a:cubicBezTo>
                    <a:pt x="701" y="0"/>
                    <a:pt x="159" y="392"/>
                    <a:pt x="84" y="1041"/>
                  </a:cubicBezTo>
                  <a:cubicBezTo>
                    <a:pt x="1" y="1684"/>
                    <a:pt x="465" y="2268"/>
                    <a:pt x="1108" y="2339"/>
                  </a:cubicBezTo>
                  <a:cubicBezTo>
                    <a:pt x="1157" y="2345"/>
                    <a:pt x="1205" y="2347"/>
                    <a:pt x="1253" y="2347"/>
                  </a:cubicBezTo>
                  <a:cubicBezTo>
                    <a:pt x="2214" y="2347"/>
                    <a:pt x="2781" y="1229"/>
                    <a:pt x="2168" y="446"/>
                  </a:cubicBezTo>
                  <a:cubicBezTo>
                    <a:pt x="1923" y="139"/>
                    <a:pt x="1588" y="0"/>
                    <a:pt x="1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9"/>
            <p:cNvSpPr/>
            <p:nvPr/>
          </p:nvSpPr>
          <p:spPr>
            <a:xfrm>
              <a:off x="4163638" y="3154342"/>
              <a:ext cx="278452" cy="598589"/>
            </a:xfrm>
            <a:custGeom>
              <a:avLst/>
              <a:gdLst/>
              <a:ahLst/>
              <a:cxnLst/>
              <a:rect l="l" t="t" r="r" b="b"/>
              <a:pathLst>
                <a:path w="5157" h="11086" extrusionOk="0">
                  <a:moveTo>
                    <a:pt x="5133" y="1"/>
                  </a:moveTo>
                  <a:cubicBezTo>
                    <a:pt x="4728" y="286"/>
                    <a:pt x="4406" y="667"/>
                    <a:pt x="4216" y="1120"/>
                  </a:cubicBezTo>
                  <a:lnTo>
                    <a:pt x="1" y="10800"/>
                  </a:lnTo>
                  <a:lnTo>
                    <a:pt x="656" y="11085"/>
                  </a:lnTo>
                  <a:lnTo>
                    <a:pt x="4918" y="1287"/>
                  </a:lnTo>
                  <a:cubicBezTo>
                    <a:pt x="5073" y="917"/>
                    <a:pt x="5156" y="501"/>
                    <a:pt x="5133" y="96"/>
                  </a:cubicBezTo>
                  <a:lnTo>
                    <a:pt x="51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9"/>
            <p:cNvSpPr/>
            <p:nvPr/>
          </p:nvSpPr>
          <p:spPr>
            <a:xfrm>
              <a:off x="4105161" y="3690726"/>
              <a:ext cx="148378" cy="127428"/>
            </a:xfrm>
            <a:custGeom>
              <a:avLst/>
              <a:gdLst/>
              <a:ahLst/>
              <a:cxnLst/>
              <a:rect l="l" t="t" r="r" b="b"/>
              <a:pathLst>
                <a:path w="2748" h="2360" extrusionOk="0">
                  <a:moveTo>
                    <a:pt x="1339" y="1"/>
                  </a:moveTo>
                  <a:cubicBezTo>
                    <a:pt x="904" y="1"/>
                    <a:pt x="468" y="236"/>
                    <a:pt x="262" y="711"/>
                  </a:cubicBezTo>
                  <a:cubicBezTo>
                    <a:pt x="0" y="1306"/>
                    <a:pt x="274" y="1997"/>
                    <a:pt x="870" y="2259"/>
                  </a:cubicBezTo>
                  <a:cubicBezTo>
                    <a:pt x="1027" y="2328"/>
                    <a:pt x="1186" y="2359"/>
                    <a:pt x="1340" y="2359"/>
                  </a:cubicBezTo>
                  <a:cubicBezTo>
                    <a:pt x="2112" y="2359"/>
                    <a:pt x="2747" y="1561"/>
                    <a:pt x="2429" y="747"/>
                  </a:cubicBezTo>
                  <a:cubicBezTo>
                    <a:pt x="2236" y="251"/>
                    <a:pt x="1788" y="1"/>
                    <a:pt x="1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9"/>
            <p:cNvSpPr/>
            <p:nvPr/>
          </p:nvSpPr>
          <p:spPr>
            <a:xfrm>
              <a:off x="3922602" y="3102939"/>
              <a:ext cx="435254" cy="502100"/>
            </a:xfrm>
            <a:custGeom>
              <a:avLst/>
              <a:gdLst/>
              <a:ahLst/>
              <a:cxnLst/>
              <a:rect l="l" t="t" r="r" b="b"/>
              <a:pathLst>
                <a:path w="8061" h="9299" extrusionOk="0">
                  <a:moveTo>
                    <a:pt x="8061" y="0"/>
                  </a:moveTo>
                  <a:cubicBezTo>
                    <a:pt x="7584" y="155"/>
                    <a:pt x="7168" y="441"/>
                    <a:pt x="6846" y="810"/>
                  </a:cubicBezTo>
                  <a:lnTo>
                    <a:pt x="0" y="8835"/>
                  </a:lnTo>
                  <a:lnTo>
                    <a:pt x="536" y="9299"/>
                  </a:lnTo>
                  <a:lnTo>
                    <a:pt x="7477" y="1179"/>
                  </a:lnTo>
                  <a:cubicBezTo>
                    <a:pt x="7739" y="869"/>
                    <a:pt x="7930" y="488"/>
                    <a:pt x="8037" y="95"/>
                  </a:cubicBezTo>
                  <a:lnTo>
                    <a:pt x="80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9"/>
            <p:cNvSpPr/>
            <p:nvPr/>
          </p:nvSpPr>
          <p:spPr>
            <a:xfrm>
              <a:off x="3859589" y="3537003"/>
              <a:ext cx="137579" cy="127104"/>
            </a:xfrm>
            <a:custGeom>
              <a:avLst/>
              <a:gdLst/>
              <a:ahLst/>
              <a:cxnLst/>
              <a:rect l="l" t="t" r="r" b="b"/>
              <a:pathLst>
                <a:path w="2548" h="2354" extrusionOk="0">
                  <a:moveTo>
                    <a:pt x="1310" y="1"/>
                  </a:moveTo>
                  <a:cubicBezTo>
                    <a:pt x="993" y="1"/>
                    <a:pt x="672" y="129"/>
                    <a:pt x="429" y="415"/>
                  </a:cubicBezTo>
                  <a:cubicBezTo>
                    <a:pt x="0" y="903"/>
                    <a:pt x="60" y="1653"/>
                    <a:pt x="560" y="2070"/>
                  </a:cubicBezTo>
                  <a:cubicBezTo>
                    <a:pt x="787" y="2266"/>
                    <a:pt x="1052" y="2354"/>
                    <a:pt x="1311" y="2354"/>
                  </a:cubicBezTo>
                  <a:cubicBezTo>
                    <a:pt x="1946" y="2354"/>
                    <a:pt x="2548" y="1826"/>
                    <a:pt x="2489" y="1081"/>
                  </a:cubicBezTo>
                  <a:cubicBezTo>
                    <a:pt x="2435" y="416"/>
                    <a:pt x="1880" y="1"/>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9"/>
            <p:cNvSpPr/>
            <p:nvPr/>
          </p:nvSpPr>
          <p:spPr>
            <a:xfrm>
              <a:off x="3738045" y="3030262"/>
              <a:ext cx="555501" cy="361982"/>
            </a:xfrm>
            <a:custGeom>
              <a:avLst/>
              <a:gdLst/>
              <a:ahLst/>
              <a:cxnLst/>
              <a:rect l="l" t="t" r="r" b="b"/>
              <a:pathLst>
                <a:path w="10288" h="6704" extrusionOk="0">
                  <a:moveTo>
                    <a:pt x="10288" y="1"/>
                  </a:moveTo>
                  <a:lnTo>
                    <a:pt x="10288" y="1"/>
                  </a:lnTo>
                  <a:cubicBezTo>
                    <a:pt x="9788" y="13"/>
                    <a:pt x="9312" y="156"/>
                    <a:pt x="8895" y="429"/>
                  </a:cubicBezTo>
                  <a:lnTo>
                    <a:pt x="1" y="6097"/>
                  </a:lnTo>
                  <a:lnTo>
                    <a:pt x="382" y="6704"/>
                  </a:lnTo>
                  <a:lnTo>
                    <a:pt x="9383" y="953"/>
                  </a:lnTo>
                  <a:cubicBezTo>
                    <a:pt x="9728" y="739"/>
                    <a:pt x="10026" y="429"/>
                    <a:pt x="10240" y="84"/>
                  </a:cubicBezTo>
                  <a:lnTo>
                    <a:pt x="102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9"/>
            <p:cNvSpPr/>
            <p:nvPr/>
          </p:nvSpPr>
          <p:spPr>
            <a:xfrm>
              <a:off x="3667365" y="3317892"/>
              <a:ext cx="143789" cy="126942"/>
            </a:xfrm>
            <a:custGeom>
              <a:avLst/>
              <a:gdLst/>
              <a:ahLst/>
              <a:cxnLst/>
              <a:rect l="l" t="t" r="r" b="b"/>
              <a:pathLst>
                <a:path w="2663" h="2351" extrusionOk="0">
                  <a:moveTo>
                    <a:pt x="1341" y="0"/>
                  </a:moveTo>
                  <a:cubicBezTo>
                    <a:pt x="1132" y="0"/>
                    <a:pt x="917" y="58"/>
                    <a:pt x="715" y="186"/>
                  </a:cubicBezTo>
                  <a:cubicBezTo>
                    <a:pt x="167" y="544"/>
                    <a:pt x="0" y="1270"/>
                    <a:pt x="357" y="1817"/>
                  </a:cubicBezTo>
                  <a:cubicBezTo>
                    <a:pt x="591" y="2181"/>
                    <a:pt x="962" y="2350"/>
                    <a:pt x="1331" y="2350"/>
                  </a:cubicBezTo>
                  <a:cubicBezTo>
                    <a:pt x="1846" y="2350"/>
                    <a:pt x="2357" y="2021"/>
                    <a:pt x="2489" y="1425"/>
                  </a:cubicBezTo>
                  <a:cubicBezTo>
                    <a:pt x="2663" y="645"/>
                    <a:pt x="2039" y="0"/>
                    <a:pt x="1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9"/>
            <p:cNvSpPr/>
            <p:nvPr/>
          </p:nvSpPr>
          <p:spPr>
            <a:xfrm>
              <a:off x="3625572" y="2936419"/>
              <a:ext cx="627476" cy="195462"/>
            </a:xfrm>
            <a:custGeom>
              <a:avLst/>
              <a:gdLst/>
              <a:ahLst/>
              <a:cxnLst/>
              <a:rect l="l" t="t" r="r" b="b"/>
              <a:pathLst>
                <a:path w="11621" h="3620" extrusionOk="0">
                  <a:moveTo>
                    <a:pt x="10890" y="0"/>
                  </a:moveTo>
                  <a:cubicBezTo>
                    <a:pt x="10645" y="0"/>
                    <a:pt x="10400" y="36"/>
                    <a:pt x="10168" y="108"/>
                  </a:cubicBezTo>
                  <a:lnTo>
                    <a:pt x="0" y="2941"/>
                  </a:lnTo>
                  <a:lnTo>
                    <a:pt x="191" y="3620"/>
                  </a:lnTo>
                  <a:lnTo>
                    <a:pt x="10478" y="751"/>
                  </a:lnTo>
                  <a:cubicBezTo>
                    <a:pt x="10871" y="643"/>
                    <a:pt x="11240" y="441"/>
                    <a:pt x="11549" y="167"/>
                  </a:cubicBezTo>
                  <a:lnTo>
                    <a:pt x="11621" y="108"/>
                  </a:lnTo>
                  <a:cubicBezTo>
                    <a:pt x="11383" y="36"/>
                    <a:pt x="11136" y="0"/>
                    <a:pt x="10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9"/>
            <p:cNvSpPr/>
            <p:nvPr/>
          </p:nvSpPr>
          <p:spPr>
            <a:xfrm>
              <a:off x="3550356" y="3052832"/>
              <a:ext cx="150592" cy="126942"/>
            </a:xfrm>
            <a:custGeom>
              <a:avLst/>
              <a:gdLst/>
              <a:ahLst/>
              <a:cxnLst/>
              <a:rect l="l" t="t" r="r" b="b"/>
              <a:pathLst>
                <a:path w="2789" h="2351" extrusionOk="0">
                  <a:moveTo>
                    <a:pt x="1321" y="0"/>
                  </a:moveTo>
                  <a:cubicBezTo>
                    <a:pt x="1214" y="0"/>
                    <a:pt x="1102" y="15"/>
                    <a:pt x="989" y="47"/>
                  </a:cubicBezTo>
                  <a:cubicBezTo>
                    <a:pt x="369" y="214"/>
                    <a:pt x="0" y="869"/>
                    <a:pt x="179" y="1488"/>
                  </a:cubicBezTo>
                  <a:cubicBezTo>
                    <a:pt x="338" y="2050"/>
                    <a:pt x="827" y="2351"/>
                    <a:pt x="1318" y="2351"/>
                  </a:cubicBezTo>
                  <a:cubicBezTo>
                    <a:pt x="1711" y="2351"/>
                    <a:pt x="2106" y="2157"/>
                    <a:pt x="2334" y="1750"/>
                  </a:cubicBezTo>
                  <a:cubicBezTo>
                    <a:pt x="2788" y="936"/>
                    <a:pt x="2173" y="0"/>
                    <a:pt x="1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9"/>
            <p:cNvSpPr/>
            <p:nvPr/>
          </p:nvSpPr>
          <p:spPr>
            <a:xfrm>
              <a:off x="3594687" y="2809154"/>
              <a:ext cx="644862" cy="52159"/>
            </a:xfrm>
            <a:custGeom>
              <a:avLst/>
              <a:gdLst/>
              <a:ahLst/>
              <a:cxnLst/>
              <a:rect l="l" t="t" r="r" b="b"/>
              <a:pathLst>
                <a:path w="11943" h="966" extrusionOk="0">
                  <a:moveTo>
                    <a:pt x="1" y="0"/>
                  </a:moveTo>
                  <a:lnTo>
                    <a:pt x="1" y="702"/>
                  </a:lnTo>
                  <a:lnTo>
                    <a:pt x="10669" y="964"/>
                  </a:lnTo>
                  <a:cubicBezTo>
                    <a:pt x="10695" y="965"/>
                    <a:pt x="10721" y="966"/>
                    <a:pt x="10747" y="966"/>
                  </a:cubicBezTo>
                  <a:cubicBezTo>
                    <a:pt x="11136" y="966"/>
                    <a:pt x="11513" y="882"/>
                    <a:pt x="11860" y="714"/>
                  </a:cubicBezTo>
                  <a:lnTo>
                    <a:pt x="11943" y="679"/>
                  </a:lnTo>
                  <a:cubicBezTo>
                    <a:pt x="11526" y="405"/>
                    <a:pt x="11050" y="262"/>
                    <a:pt x="10550" y="25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9"/>
            <p:cNvSpPr/>
            <p:nvPr/>
          </p:nvSpPr>
          <p:spPr>
            <a:xfrm>
              <a:off x="3520551" y="2764770"/>
              <a:ext cx="149404" cy="127104"/>
            </a:xfrm>
            <a:custGeom>
              <a:avLst/>
              <a:gdLst/>
              <a:ahLst/>
              <a:cxnLst/>
              <a:rect l="l" t="t" r="r" b="b"/>
              <a:pathLst>
                <a:path w="2767" h="2354" extrusionOk="0">
                  <a:moveTo>
                    <a:pt x="1197" y="0"/>
                  </a:moveTo>
                  <a:cubicBezTo>
                    <a:pt x="552" y="0"/>
                    <a:pt x="28" y="508"/>
                    <a:pt x="17" y="1143"/>
                  </a:cubicBezTo>
                  <a:cubicBezTo>
                    <a:pt x="0" y="1864"/>
                    <a:pt x="586" y="2353"/>
                    <a:pt x="1201" y="2353"/>
                  </a:cubicBezTo>
                  <a:cubicBezTo>
                    <a:pt x="1481" y="2353"/>
                    <a:pt x="1767" y="2252"/>
                    <a:pt x="2005" y="2025"/>
                  </a:cubicBezTo>
                  <a:cubicBezTo>
                    <a:pt x="2767" y="1298"/>
                    <a:pt x="2267" y="24"/>
                    <a:pt x="1219" y="0"/>
                  </a:cubicBezTo>
                  <a:cubicBezTo>
                    <a:pt x="1212" y="0"/>
                    <a:pt x="1204" y="0"/>
                    <a:pt x="1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9"/>
            <p:cNvSpPr/>
            <p:nvPr/>
          </p:nvSpPr>
          <p:spPr>
            <a:xfrm>
              <a:off x="3638423" y="2526275"/>
              <a:ext cx="617865" cy="225267"/>
            </a:xfrm>
            <a:custGeom>
              <a:avLst/>
              <a:gdLst/>
              <a:ahLst/>
              <a:cxnLst/>
              <a:rect l="l" t="t" r="r" b="b"/>
              <a:pathLst>
                <a:path w="11443" h="4172" extrusionOk="0">
                  <a:moveTo>
                    <a:pt x="215" y="0"/>
                  </a:moveTo>
                  <a:lnTo>
                    <a:pt x="1" y="679"/>
                  </a:lnTo>
                  <a:lnTo>
                    <a:pt x="10133" y="4036"/>
                  </a:lnTo>
                  <a:cubicBezTo>
                    <a:pt x="10403" y="4127"/>
                    <a:pt x="10684" y="4172"/>
                    <a:pt x="10965" y="4172"/>
                  </a:cubicBezTo>
                  <a:cubicBezTo>
                    <a:pt x="11093" y="4172"/>
                    <a:pt x="11221" y="4162"/>
                    <a:pt x="11347" y="4144"/>
                  </a:cubicBezTo>
                  <a:lnTo>
                    <a:pt x="11442" y="4132"/>
                  </a:lnTo>
                  <a:cubicBezTo>
                    <a:pt x="11121" y="3763"/>
                    <a:pt x="10704" y="3477"/>
                    <a:pt x="10240" y="3322"/>
                  </a:cubicBezTo>
                  <a:lnTo>
                    <a:pt x="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9"/>
            <p:cNvSpPr/>
            <p:nvPr/>
          </p:nvSpPr>
          <p:spPr>
            <a:xfrm>
              <a:off x="3559482" y="2478058"/>
              <a:ext cx="153562" cy="127104"/>
            </a:xfrm>
            <a:custGeom>
              <a:avLst/>
              <a:gdLst/>
              <a:ahLst/>
              <a:cxnLst/>
              <a:rect l="l" t="t" r="r" b="b"/>
              <a:pathLst>
                <a:path w="2844" h="2354" extrusionOk="0">
                  <a:moveTo>
                    <a:pt x="1391" y="1"/>
                  </a:moveTo>
                  <a:cubicBezTo>
                    <a:pt x="895" y="1"/>
                    <a:pt x="434" y="313"/>
                    <a:pt x="272" y="810"/>
                  </a:cubicBezTo>
                  <a:cubicBezTo>
                    <a:pt x="1" y="1613"/>
                    <a:pt x="634" y="2353"/>
                    <a:pt x="1379" y="2353"/>
                  </a:cubicBezTo>
                  <a:cubicBezTo>
                    <a:pt x="1551" y="2353"/>
                    <a:pt x="1729" y="2314"/>
                    <a:pt x="1903" y="2227"/>
                  </a:cubicBezTo>
                  <a:cubicBezTo>
                    <a:pt x="2844" y="1762"/>
                    <a:pt x="2748" y="393"/>
                    <a:pt x="1760" y="60"/>
                  </a:cubicBezTo>
                  <a:cubicBezTo>
                    <a:pt x="1638" y="20"/>
                    <a:pt x="1513" y="1"/>
                    <a:pt x="1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9"/>
            <p:cNvSpPr/>
            <p:nvPr/>
          </p:nvSpPr>
          <p:spPr>
            <a:xfrm>
              <a:off x="3762505" y="2272338"/>
              <a:ext cx="536224" cy="390276"/>
            </a:xfrm>
            <a:custGeom>
              <a:avLst/>
              <a:gdLst/>
              <a:ahLst/>
              <a:cxnLst/>
              <a:rect l="l" t="t" r="r" b="b"/>
              <a:pathLst>
                <a:path w="9931" h="7228" extrusionOk="0">
                  <a:moveTo>
                    <a:pt x="405" y="0"/>
                  </a:moveTo>
                  <a:lnTo>
                    <a:pt x="0" y="584"/>
                  </a:lnTo>
                  <a:lnTo>
                    <a:pt x="8716" y="6751"/>
                  </a:lnTo>
                  <a:cubicBezTo>
                    <a:pt x="9049" y="6989"/>
                    <a:pt x="9430" y="7144"/>
                    <a:pt x="9847" y="7204"/>
                  </a:cubicBezTo>
                  <a:lnTo>
                    <a:pt x="9930" y="7227"/>
                  </a:lnTo>
                  <a:cubicBezTo>
                    <a:pt x="9740" y="6775"/>
                    <a:pt x="9418" y="6382"/>
                    <a:pt x="9013" y="6096"/>
                  </a:cubicBezTo>
                  <a:lnTo>
                    <a:pt x="4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9"/>
            <p:cNvSpPr/>
            <p:nvPr/>
          </p:nvSpPr>
          <p:spPr>
            <a:xfrm>
              <a:off x="3683077" y="2219045"/>
              <a:ext cx="164955" cy="126996"/>
            </a:xfrm>
            <a:custGeom>
              <a:avLst/>
              <a:gdLst/>
              <a:ahLst/>
              <a:cxnLst/>
              <a:rect l="l" t="t" r="r" b="b"/>
              <a:pathLst>
                <a:path w="3055" h="2352" extrusionOk="0">
                  <a:moveTo>
                    <a:pt x="1517" y="0"/>
                  </a:moveTo>
                  <a:cubicBezTo>
                    <a:pt x="1149" y="0"/>
                    <a:pt x="787" y="172"/>
                    <a:pt x="555" y="499"/>
                  </a:cubicBezTo>
                  <a:cubicBezTo>
                    <a:pt x="1" y="1296"/>
                    <a:pt x="590" y="2351"/>
                    <a:pt x="1509" y="2351"/>
                  </a:cubicBezTo>
                  <a:cubicBezTo>
                    <a:pt x="1578" y="2351"/>
                    <a:pt x="1649" y="2345"/>
                    <a:pt x="1721" y="2333"/>
                  </a:cubicBezTo>
                  <a:cubicBezTo>
                    <a:pt x="2757" y="2154"/>
                    <a:pt x="3055" y="821"/>
                    <a:pt x="2198" y="213"/>
                  </a:cubicBezTo>
                  <a:cubicBezTo>
                    <a:pt x="1989" y="70"/>
                    <a:pt x="1752" y="0"/>
                    <a:pt x="1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9"/>
            <p:cNvSpPr/>
            <p:nvPr/>
          </p:nvSpPr>
          <p:spPr>
            <a:xfrm>
              <a:off x="3956673" y="2068562"/>
              <a:ext cx="408904" cy="523320"/>
            </a:xfrm>
            <a:custGeom>
              <a:avLst/>
              <a:gdLst/>
              <a:ahLst/>
              <a:cxnLst/>
              <a:rect l="l" t="t" r="r" b="b"/>
              <a:pathLst>
                <a:path w="7573" h="9692" extrusionOk="0">
                  <a:moveTo>
                    <a:pt x="572" y="0"/>
                  </a:moveTo>
                  <a:lnTo>
                    <a:pt x="0" y="429"/>
                  </a:lnTo>
                  <a:lnTo>
                    <a:pt x="6549" y="8882"/>
                  </a:lnTo>
                  <a:cubicBezTo>
                    <a:pt x="6799" y="9204"/>
                    <a:pt x="7120" y="9465"/>
                    <a:pt x="7489" y="9644"/>
                  </a:cubicBezTo>
                  <a:lnTo>
                    <a:pt x="7572" y="9692"/>
                  </a:lnTo>
                  <a:cubicBezTo>
                    <a:pt x="7525" y="9192"/>
                    <a:pt x="7334" y="8727"/>
                    <a:pt x="7025" y="8334"/>
                  </a:cubicBezTo>
                  <a:lnTo>
                    <a:pt x="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9"/>
            <p:cNvSpPr/>
            <p:nvPr/>
          </p:nvSpPr>
          <p:spPr>
            <a:xfrm>
              <a:off x="3882051" y="2009006"/>
              <a:ext cx="166737" cy="126996"/>
            </a:xfrm>
            <a:custGeom>
              <a:avLst/>
              <a:gdLst/>
              <a:ahLst/>
              <a:cxnLst/>
              <a:rect l="l" t="t" r="r" b="b"/>
              <a:pathLst>
                <a:path w="3088" h="2352" extrusionOk="0">
                  <a:moveTo>
                    <a:pt x="1555" y="0"/>
                  </a:moveTo>
                  <a:cubicBezTo>
                    <a:pt x="1303" y="0"/>
                    <a:pt x="1049" y="81"/>
                    <a:pt x="834" y="246"/>
                  </a:cubicBezTo>
                  <a:cubicBezTo>
                    <a:pt x="1" y="889"/>
                    <a:pt x="358" y="2210"/>
                    <a:pt x="1406" y="2341"/>
                  </a:cubicBezTo>
                  <a:cubicBezTo>
                    <a:pt x="1459" y="2348"/>
                    <a:pt x="1511" y="2351"/>
                    <a:pt x="1562" y="2351"/>
                  </a:cubicBezTo>
                  <a:cubicBezTo>
                    <a:pt x="2508" y="2351"/>
                    <a:pt x="3087" y="1240"/>
                    <a:pt x="2477" y="460"/>
                  </a:cubicBezTo>
                  <a:cubicBezTo>
                    <a:pt x="2249" y="156"/>
                    <a:pt x="1904" y="0"/>
                    <a:pt x="1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9"/>
            <p:cNvSpPr/>
            <p:nvPr/>
          </p:nvSpPr>
          <p:spPr>
            <a:xfrm>
              <a:off x="4235021" y="1923910"/>
              <a:ext cx="237902" cy="615273"/>
            </a:xfrm>
            <a:custGeom>
              <a:avLst/>
              <a:gdLst/>
              <a:ahLst/>
              <a:cxnLst/>
              <a:rect l="l" t="t" r="r" b="b"/>
              <a:pathLst>
                <a:path w="4406" h="11395" extrusionOk="0">
                  <a:moveTo>
                    <a:pt x="679" y="0"/>
                  </a:moveTo>
                  <a:lnTo>
                    <a:pt x="1" y="250"/>
                  </a:lnTo>
                  <a:lnTo>
                    <a:pt x="3572" y="10311"/>
                  </a:lnTo>
                  <a:cubicBezTo>
                    <a:pt x="3715" y="10692"/>
                    <a:pt x="3941" y="11049"/>
                    <a:pt x="4239" y="11335"/>
                  </a:cubicBezTo>
                  <a:lnTo>
                    <a:pt x="4299" y="11394"/>
                  </a:lnTo>
                  <a:cubicBezTo>
                    <a:pt x="4406" y="10918"/>
                    <a:pt x="4370" y="10406"/>
                    <a:pt x="4203" y="9942"/>
                  </a:cubicBezTo>
                  <a:lnTo>
                    <a:pt x="6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9"/>
            <p:cNvSpPr/>
            <p:nvPr/>
          </p:nvSpPr>
          <p:spPr>
            <a:xfrm>
              <a:off x="4171360" y="1857605"/>
              <a:ext cx="153562" cy="127320"/>
            </a:xfrm>
            <a:custGeom>
              <a:avLst/>
              <a:gdLst/>
              <a:ahLst/>
              <a:cxnLst/>
              <a:rect l="l" t="t" r="r" b="b"/>
              <a:pathLst>
                <a:path w="2844" h="2358" extrusionOk="0">
                  <a:moveTo>
                    <a:pt x="1460" y="1"/>
                  </a:moveTo>
                  <a:cubicBezTo>
                    <a:pt x="1327" y="1"/>
                    <a:pt x="1192" y="24"/>
                    <a:pt x="1060" y="73"/>
                  </a:cubicBezTo>
                  <a:cubicBezTo>
                    <a:pt x="72" y="419"/>
                    <a:pt x="1" y="1788"/>
                    <a:pt x="941" y="2240"/>
                  </a:cubicBezTo>
                  <a:cubicBezTo>
                    <a:pt x="1112" y="2321"/>
                    <a:pt x="1285" y="2358"/>
                    <a:pt x="1451" y="2358"/>
                  </a:cubicBezTo>
                  <a:cubicBezTo>
                    <a:pt x="2213" y="2358"/>
                    <a:pt x="2844" y="1589"/>
                    <a:pt x="2561" y="788"/>
                  </a:cubicBezTo>
                  <a:cubicBezTo>
                    <a:pt x="2384" y="303"/>
                    <a:pt x="1937"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9"/>
            <p:cNvSpPr/>
            <p:nvPr/>
          </p:nvSpPr>
          <p:spPr>
            <a:xfrm>
              <a:off x="3918066" y="2255600"/>
              <a:ext cx="1299336" cy="1183786"/>
            </a:xfrm>
            <a:custGeom>
              <a:avLst/>
              <a:gdLst/>
              <a:ahLst/>
              <a:cxnLst/>
              <a:rect l="l" t="t" r="r" b="b"/>
              <a:pathLst>
                <a:path w="24064" h="21924" extrusionOk="0">
                  <a:moveTo>
                    <a:pt x="12033" y="1"/>
                  </a:moveTo>
                  <a:cubicBezTo>
                    <a:pt x="9228" y="1"/>
                    <a:pt x="6424" y="1072"/>
                    <a:pt x="4287" y="3215"/>
                  </a:cubicBezTo>
                  <a:cubicBezTo>
                    <a:pt x="1" y="7490"/>
                    <a:pt x="1" y="14431"/>
                    <a:pt x="4287" y="18717"/>
                  </a:cubicBezTo>
                  <a:cubicBezTo>
                    <a:pt x="6424" y="20855"/>
                    <a:pt x="9228" y="21923"/>
                    <a:pt x="12033" y="21923"/>
                  </a:cubicBezTo>
                  <a:cubicBezTo>
                    <a:pt x="14839" y="21923"/>
                    <a:pt x="17646" y="20855"/>
                    <a:pt x="19789" y="18717"/>
                  </a:cubicBezTo>
                  <a:cubicBezTo>
                    <a:pt x="24063" y="14431"/>
                    <a:pt x="24063" y="7490"/>
                    <a:pt x="19789" y="3215"/>
                  </a:cubicBezTo>
                  <a:cubicBezTo>
                    <a:pt x="17646" y="1072"/>
                    <a:pt x="14839" y="1"/>
                    <a:pt x="12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9"/>
            <p:cNvSpPr/>
            <p:nvPr/>
          </p:nvSpPr>
          <p:spPr>
            <a:xfrm>
              <a:off x="4315366" y="2595065"/>
              <a:ext cx="505393" cy="505339"/>
            </a:xfrm>
            <a:custGeom>
              <a:avLst/>
              <a:gdLst/>
              <a:ahLst/>
              <a:cxnLst/>
              <a:rect l="l" t="t" r="r" b="b"/>
              <a:pathLst>
                <a:path w="9360" h="9359" fill="none" extrusionOk="0">
                  <a:moveTo>
                    <a:pt x="7692" y="1655"/>
                  </a:moveTo>
                  <a:cubicBezTo>
                    <a:pt x="9359" y="3322"/>
                    <a:pt x="9359" y="6025"/>
                    <a:pt x="7692" y="7692"/>
                  </a:cubicBezTo>
                  <a:cubicBezTo>
                    <a:pt x="6025" y="9359"/>
                    <a:pt x="3323" y="9359"/>
                    <a:pt x="1668" y="7692"/>
                  </a:cubicBezTo>
                  <a:cubicBezTo>
                    <a:pt x="1" y="6025"/>
                    <a:pt x="1" y="3322"/>
                    <a:pt x="1668" y="1655"/>
                  </a:cubicBezTo>
                  <a:cubicBezTo>
                    <a:pt x="3323" y="0"/>
                    <a:pt x="6025" y="0"/>
                    <a:pt x="7692" y="1655"/>
                  </a:cubicBez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9"/>
            <p:cNvSpPr/>
            <p:nvPr/>
          </p:nvSpPr>
          <p:spPr>
            <a:xfrm>
              <a:off x="3999708" y="2279412"/>
              <a:ext cx="1136055" cy="1136001"/>
            </a:xfrm>
            <a:custGeom>
              <a:avLst/>
              <a:gdLst/>
              <a:ahLst/>
              <a:cxnLst/>
              <a:rect l="l" t="t" r="r" b="b"/>
              <a:pathLst>
                <a:path w="21040" h="21039" fill="none" extrusionOk="0">
                  <a:moveTo>
                    <a:pt x="17301" y="3739"/>
                  </a:moveTo>
                  <a:cubicBezTo>
                    <a:pt x="21039" y="7489"/>
                    <a:pt x="21039" y="13550"/>
                    <a:pt x="17301" y="17300"/>
                  </a:cubicBezTo>
                  <a:cubicBezTo>
                    <a:pt x="13562" y="21039"/>
                    <a:pt x="7490" y="21039"/>
                    <a:pt x="3751" y="17300"/>
                  </a:cubicBezTo>
                  <a:cubicBezTo>
                    <a:pt x="1" y="13550"/>
                    <a:pt x="1" y="7489"/>
                    <a:pt x="3751" y="3739"/>
                  </a:cubicBezTo>
                  <a:cubicBezTo>
                    <a:pt x="7490" y="0"/>
                    <a:pt x="13562" y="0"/>
                    <a:pt x="17301" y="3739"/>
                  </a:cubicBez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59"/>
          <p:cNvGrpSpPr/>
          <p:nvPr/>
        </p:nvGrpSpPr>
        <p:grpSpPr>
          <a:xfrm>
            <a:off x="4209226" y="2416772"/>
            <a:ext cx="239043" cy="441319"/>
            <a:chOff x="4828575" y="3284050"/>
            <a:chExt cx="296800" cy="547950"/>
          </a:xfrm>
        </p:grpSpPr>
        <p:sp>
          <p:nvSpPr>
            <p:cNvPr id="2184" name="Google Shape;2184;p59"/>
            <p:cNvSpPr/>
            <p:nvPr/>
          </p:nvSpPr>
          <p:spPr>
            <a:xfrm>
              <a:off x="4828575" y="3284050"/>
              <a:ext cx="148850" cy="140325"/>
            </a:xfrm>
            <a:custGeom>
              <a:avLst/>
              <a:gdLst/>
              <a:ahLst/>
              <a:cxnLst/>
              <a:rect l="l" t="t" r="r" b="b"/>
              <a:pathLst>
                <a:path w="5954" h="5613" extrusionOk="0">
                  <a:moveTo>
                    <a:pt x="3201" y="0"/>
                  </a:moveTo>
                  <a:cubicBezTo>
                    <a:pt x="3070" y="0"/>
                    <a:pt x="2932" y="6"/>
                    <a:pt x="2787" y="17"/>
                  </a:cubicBezTo>
                  <a:cubicBezTo>
                    <a:pt x="1" y="231"/>
                    <a:pt x="191" y="2208"/>
                    <a:pt x="191" y="2208"/>
                  </a:cubicBezTo>
                  <a:lnTo>
                    <a:pt x="453" y="5613"/>
                  </a:lnTo>
                  <a:cubicBezTo>
                    <a:pt x="1977" y="5494"/>
                    <a:pt x="2477" y="4303"/>
                    <a:pt x="2418" y="3529"/>
                  </a:cubicBezTo>
                  <a:cubicBezTo>
                    <a:pt x="2358" y="2755"/>
                    <a:pt x="2013" y="1624"/>
                    <a:pt x="2906" y="1243"/>
                  </a:cubicBezTo>
                  <a:cubicBezTo>
                    <a:pt x="3084" y="1167"/>
                    <a:pt x="3233" y="1137"/>
                    <a:pt x="3358" y="1137"/>
                  </a:cubicBezTo>
                  <a:cubicBezTo>
                    <a:pt x="3854" y="1137"/>
                    <a:pt x="3953" y="1624"/>
                    <a:pt x="3953" y="1624"/>
                  </a:cubicBezTo>
                  <a:cubicBezTo>
                    <a:pt x="3953" y="1624"/>
                    <a:pt x="3358" y="2505"/>
                    <a:pt x="3787" y="3934"/>
                  </a:cubicBezTo>
                  <a:cubicBezTo>
                    <a:pt x="4126" y="5073"/>
                    <a:pt x="5284" y="5193"/>
                    <a:pt x="5753" y="5193"/>
                  </a:cubicBezTo>
                  <a:cubicBezTo>
                    <a:pt x="5878" y="5193"/>
                    <a:pt x="5954" y="5184"/>
                    <a:pt x="5954" y="5184"/>
                  </a:cubicBezTo>
                  <a:lnTo>
                    <a:pt x="5680" y="1743"/>
                  </a:lnTo>
                  <a:cubicBezTo>
                    <a:pt x="5680" y="1743"/>
                    <a:pt x="5573" y="0"/>
                    <a:pt x="3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9"/>
            <p:cNvSpPr/>
            <p:nvPr/>
          </p:nvSpPr>
          <p:spPr>
            <a:xfrm>
              <a:off x="4886000" y="3741450"/>
              <a:ext cx="107200" cy="90550"/>
            </a:xfrm>
            <a:custGeom>
              <a:avLst/>
              <a:gdLst/>
              <a:ahLst/>
              <a:cxnLst/>
              <a:rect l="l" t="t" r="r" b="b"/>
              <a:pathLst>
                <a:path w="4288" h="3622" extrusionOk="0">
                  <a:moveTo>
                    <a:pt x="1889" y="470"/>
                  </a:moveTo>
                  <a:cubicBezTo>
                    <a:pt x="3006" y="470"/>
                    <a:pt x="3646" y="1797"/>
                    <a:pt x="2895" y="2676"/>
                  </a:cubicBezTo>
                  <a:cubicBezTo>
                    <a:pt x="2617" y="3000"/>
                    <a:pt x="2249" y="3147"/>
                    <a:pt x="1887" y="3147"/>
                  </a:cubicBezTo>
                  <a:cubicBezTo>
                    <a:pt x="1239" y="3147"/>
                    <a:pt x="610" y="2678"/>
                    <a:pt x="549" y="1914"/>
                  </a:cubicBezTo>
                  <a:cubicBezTo>
                    <a:pt x="490" y="1176"/>
                    <a:pt x="1049" y="533"/>
                    <a:pt x="1787" y="473"/>
                  </a:cubicBezTo>
                  <a:cubicBezTo>
                    <a:pt x="1822" y="471"/>
                    <a:pt x="1855" y="470"/>
                    <a:pt x="1889" y="470"/>
                  </a:cubicBezTo>
                  <a:close/>
                  <a:moveTo>
                    <a:pt x="1900" y="0"/>
                  </a:moveTo>
                  <a:cubicBezTo>
                    <a:pt x="921" y="0"/>
                    <a:pt x="0" y="815"/>
                    <a:pt x="85" y="1950"/>
                  </a:cubicBezTo>
                  <a:cubicBezTo>
                    <a:pt x="164" y="2905"/>
                    <a:pt x="961" y="3621"/>
                    <a:pt x="1893" y="3621"/>
                  </a:cubicBezTo>
                  <a:cubicBezTo>
                    <a:pt x="1937" y="3621"/>
                    <a:pt x="1981" y="3620"/>
                    <a:pt x="2026" y="3617"/>
                  </a:cubicBezTo>
                  <a:cubicBezTo>
                    <a:pt x="3633" y="3497"/>
                    <a:pt x="4288" y="1485"/>
                    <a:pt x="3061" y="438"/>
                  </a:cubicBezTo>
                  <a:cubicBezTo>
                    <a:pt x="2707" y="135"/>
                    <a:pt x="2299" y="0"/>
                    <a:pt x="190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9"/>
            <p:cNvSpPr/>
            <p:nvPr/>
          </p:nvSpPr>
          <p:spPr>
            <a:xfrm>
              <a:off x="4844650" y="3407100"/>
              <a:ext cx="89025" cy="424775"/>
            </a:xfrm>
            <a:custGeom>
              <a:avLst/>
              <a:gdLst/>
              <a:ahLst/>
              <a:cxnLst/>
              <a:rect l="l" t="t" r="r" b="b"/>
              <a:pathLst>
                <a:path w="3561" h="16991" extrusionOk="0">
                  <a:moveTo>
                    <a:pt x="453" y="0"/>
                  </a:moveTo>
                  <a:lnTo>
                    <a:pt x="0" y="36"/>
                  </a:lnTo>
                  <a:cubicBezTo>
                    <a:pt x="0" y="119"/>
                    <a:pt x="512" y="9097"/>
                    <a:pt x="917" y="11847"/>
                  </a:cubicBezTo>
                  <a:cubicBezTo>
                    <a:pt x="1274" y="14264"/>
                    <a:pt x="1727" y="16907"/>
                    <a:pt x="3560" y="16991"/>
                  </a:cubicBezTo>
                  <a:cubicBezTo>
                    <a:pt x="3560" y="16848"/>
                    <a:pt x="3525" y="16764"/>
                    <a:pt x="3525" y="16598"/>
                  </a:cubicBezTo>
                  <a:cubicBezTo>
                    <a:pt x="2191" y="16514"/>
                    <a:pt x="1763" y="14455"/>
                    <a:pt x="1370" y="11788"/>
                  </a:cubicBezTo>
                  <a:cubicBezTo>
                    <a:pt x="977" y="9049"/>
                    <a:pt x="453" y="96"/>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9"/>
            <p:cNvSpPr/>
            <p:nvPr/>
          </p:nvSpPr>
          <p:spPr>
            <a:xfrm>
              <a:off x="4961925" y="3422875"/>
              <a:ext cx="163450" cy="386375"/>
            </a:xfrm>
            <a:custGeom>
              <a:avLst/>
              <a:gdLst/>
              <a:ahLst/>
              <a:cxnLst/>
              <a:rect l="l" t="t" r="r" b="b"/>
              <a:pathLst>
                <a:path w="6538" h="15455" extrusionOk="0">
                  <a:moveTo>
                    <a:pt x="6466" y="0"/>
                  </a:moveTo>
                  <a:lnTo>
                    <a:pt x="1" y="15288"/>
                  </a:lnTo>
                  <a:lnTo>
                    <a:pt x="417" y="15455"/>
                  </a:lnTo>
                  <a:lnTo>
                    <a:pt x="6537" y="48"/>
                  </a:lnTo>
                  <a:lnTo>
                    <a:pt x="6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59"/>
          <p:cNvGrpSpPr/>
          <p:nvPr/>
        </p:nvGrpSpPr>
        <p:grpSpPr>
          <a:xfrm>
            <a:off x="5422144" y="1411383"/>
            <a:ext cx="793242" cy="1428506"/>
            <a:chOff x="6412100" y="2037375"/>
            <a:chExt cx="519750" cy="936050"/>
          </a:xfrm>
        </p:grpSpPr>
        <p:sp>
          <p:nvSpPr>
            <p:cNvPr id="2189" name="Google Shape;2189;p59"/>
            <p:cNvSpPr/>
            <p:nvPr/>
          </p:nvSpPr>
          <p:spPr>
            <a:xfrm>
              <a:off x="6412100" y="2037375"/>
              <a:ext cx="279225" cy="465775"/>
            </a:xfrm>
            <a:custGeom>
              <a:avLst/>
              <a:gdLst/>
              <a:ahLst/>
              <a:cxnLst/>
              <a:rect l="l" t="t" r="r" b="b"/>
              <a:pathLst>
                <a:path w="11169" h="18631" extrusionOk="0">
                  <a:moveTo>
                    <a:pt x="5887" y="957"/>
                  </a:moveTo>
                  <a:cubicBezTo>
                    <a:pt x="7392" y="957"/>
                    <a:pt x="8819" y="1898"/>
                    <a:pt x="9264" y="3081"/>
                  </a:cubicBezTo>
                  <a:cubicBezTo>
                    <a:pt x="10169" y="5474"/>
                    <a:pt x="9311" y="8641"/>
                    <a:pt x="8549" y="10260"/>
                  </a:cubicBezTo>
                  <a:cubicBezTo>
                    <a:pt x="8133" y="11201"/>
                    <a:pt x="7918" y="12225"/>
                    <a:pt x="7930" y="13260"/>
                  </a:cubicBezTo>
                  <a:cubicBezTo>
                    <a:pt x="3847" y="12117"/>
                    <a:pt x="703" y="6557"/>
                    <a:pt x="2608" y="3081"/>
                  </a:cubicBezTo>
                  <a:cubicBezTo>
                    <a:pt x="3451" y="1549"/>
                    <a:pt x="4693" y="957"/>
                    <a:pt x="5887" y="957"/>
                  </a:cubicBezTo>
                  <a:close/>
                  <a:moveTo>
                    <a:pt x="6159" y="0"/>
                  </a:moveTo>
                  <a:cubicBezTo>
                    <a:pt x="5651" y="0"/>
                    <a:pt x="5112" y="74"/>
                    <a:pt x="4549" y="235"/>
                  </a:cubicBezTo>
                  <a:cubicBezTo>
                    <a:pt x="1227" y="1188"/>
                    <a:pt x="1" y="5914"/>
                    <a:pt x="2037" y="9974"/>
                  </a:cubicBezTo>
                  <a:cubicBezTo>
                    <a:pt x="4120" y="14165"/>
                    <a:pt x="9252" y="14261"/>
                    <a:pt x="9169" y="18630"/>
                  </a:cubicBezTo>
                  <a:lnTo>
                    <a:pt x="10395" y="18630"/>
                  </a:lnTo>
                  <a:cubicBezTo>
                    <a:pt x="10395" y="18630"/>
                    <a:pt x="10431" y="16166"/>
                    <a:pt x="9335" y="14487"/>
                  </a:cubicBezTo>
                  <a:cubicBezTo>
                    <a:pt x="9800" y="14463"/>
                    <a:pt x="10169" y="14082"/>
                    <a:pt x="10169" y="13618"/>
                  </a:cubicBezTo>
                  <a:cubicBezTo>
                    <a:pt x="10169" y="13105"/>
                    <a:pt x="9752" y="12734"/>
                    <a:pt x="9290" y="12734"/>
                  </a:cubicBezTo>
                  <a:cubicBezTo>
                    <a:pt x="9183" y="12734"/>
                    <a:pt x="9073" y="12754"/>
                    <a:pt x="8966" y="12796"/>
                  </a:cubicBezTo>
                  <a:cubicBezTo>
                    <a:pt x="9085" y="11915"/>
                    <a:pt x="9323" y="11070"/>
                    <a:pt x="9692" y="10260"/>
                  </a:cubicBezTo>
                  <a:cubicBezTo>
                    <a:pt x="10335" y="8808"/>
                    <a:pt x="11169" y="6462"/>
                    <a:pt x="10728" y="3795"/>
                  </a:cubicBezTo>
                  <a:cubicBezTo>
                    <a:pt x="10412" y="1787"/>
                    <a:pt x="8656" y="0"/>
                    <a:pt x="6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9"/>
            <p:cNvSpPr/>
            <p:nvPr/>
          </p:nvSpPr>
          <p:spPr>
            <a:xfrm>
              <a:off x="6652900" y="2037375"/>
              <a:ext cx="278950" cy="465775"/>
            </a:xfrm>
            <a:custGeom>
              <a:avLst/>
              <a:gdLst/>
              <a:ahLst/>
              <a:cxnLst/>
              <a:rect l="l" t="t" r="r" b="b"/>
              <a:pathLst>
                <a:path w="11158" h="18631" extrusionOk="0">
                  <a:moveTo>
                    <a:pt x="5280" y="957"/>
                  </a:moveTo>
                  <a:cubicBezTo>
                    <a:pt x="6473" y="957"/>
                    <a:pt x="7713" y="1549"/>
                    <a:pt x="8550" y="3081"/>
                  </a:cubicBezTo>
                  <a:cubicBezTo>
                    <a:pt x="10455" y="6557"/>
                    <a:pt x="7311" y="12117"/>
                    <a:pt x="3228" y="13260"/>
                  </a:cubicBezTo>
                  <a:cubicBezTo>
                    <a:pt x="3239" y="12225"/>
                    <a:pt x="3025" y="11201"/>
                    <a:pt x="2608" y="10260"/>
                  </a:cubicBezTo>
                  <a:cubicBezTo>
                    <a:pt x="1846" y="8641"/>
                    <a:pt x="989" y="5474"/>
                    <a:pt x="1894" y="3081"/>
                  </a:cubicBezTo>
                  <a:cubicBezTo>
                    <a:pt x="2346" y="1898"/>
                    <a:pt x="3775" y="957"/>
                    <a:pt x="5280" y="957"/>
                  </a:cubicBezTo>
                  <a:close/>
                  <a:moveTo>
                    <a:pt x="4999" y="0"/>
                  </a:moveTo>
                  <a:cubicBezTo>
                    <a:pt x="2502" y="0"/>
                    <a:pt x="746" y="1787"/>
                    <a:pt x="430" y="3795"/>
                  </a:cubicBezTo>
                  <a:cubicBezTo>
                    <a:pt x="1" y="6462"/>
                    <a:pt x="822" y="8796"/>
                    <a:pt x="1465" y="10260"/>
                  </a:cubicBezTo>
                  <a:cubicBezTo>
                    <a:pt x="1835" y="11058"/>
                    <a:pt x="2073" y="11915"/>
                    <a:pt x="2192" y="12796"/>
                  </a:cubicBezTo>
                  <a:cubicBezTo>
                    <a:pt x="2084" y="12753"/>
                    <a:pt x="1974" y="12732"/>
                    <a:pt x="1866" y="12732"/>
                  </a:cubicBezTo>
                  <a:cubicBezTo>
                    <a:pt x="1471" y="12732"/>
                    <a:pt x="1106" y="13004"/>
                    <a:pt x="1013" y="13415"/>
                  </a:cubicBezTo>
                  <a:cubicBezTo>
                    <a:pt x="894" y="13951"/>
                    <a:pt x="1287" y="14451"/>
                    <a:pt x="1823" y="14487"/>
                  </a:cubicBezTo>
                  <a:cubicBezTo>
                    <a:pt x="715" y="16154"/>
                    <a:pt x="763" y="18630"/>
                    <a:pt x="763" y="18630"/>
                  </a:cubicBezTo>
                  <a:lnTo>
                    <a:pt x="1989" y="18630"/>
                  </a:lnTo>
                  <a:cubicBezTo>
                    <a:pt x="1894" y="14249"/>
                    <a:pt x="7026" y="14165"/>
                    <a:pt x="9121" y="9974"/>
                  </a:cubicBezTo>
                  <a:cubicBezTo>
                    <a:pt x="11157" y="5914"/>
                    <a:pt x="9931" y="1188"/>
                    <a:pt x="6609" y="235"/>
                  </a:cubicBezTo>
                  <a:cubicBezTo>
                    <a:pt x="6045" y="74"/>
                    <a:pt x="5507" y="0"/>
                    <a:pt x="4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9"/>
            <p:cNvSpPr/>
            <p:nvPr/>
          </p:nvSpPr>
          <p:spPr>
            <a:xfrm>
              <a:off x="6631775" y="2473050"/>
              <a:ext cx="78900" cy="500375"/>
            </a:xfrm>
            <a:custGeom>
              <a:avLst/>
              <a:gdLst/>
              <a:ahLst/>
              <a:cxnLst/>
              <a:rect l="l" t="t" r="r" b="b"/>
              <a:pathLst>
                <a:path w="3156" h="20015" extrusionOk="0">
                  <a:moveTo>
                    <a:pt x="1608" y="1"/>
                  </a:moveTo>
                  <a:lnTo>
                    <a:pt x="72" y="1036"/>
                  </a:lnTo>
                  <a:cubicBezTo>
                    <a:pt x="1" y="2156"/>
                    <a:pt x="274" y="6097"/>
                    <a:pt x="334" y="8347"/>
                  </a:cubicBezTo>
                  <a:cubicBezTo>
                    <a:pt x="394" y="10609"/>
                    <a:pt x="1441" y="20015"/>
                    <a:pt x="1441" y="20015"/>
                  </a:cubicBezTo>
                  <a:cubicBezTo>
                    <a:pt x="1679" y="19301"/>
                    <a:pt x="2644" y="10240"/>
                    <a:pt x="2858" y="7418"/>
                  </a:cubicBezTo>
                  <a:cubicBezTo>
                    <a:pt x="3061" y="4585"/>
                    <a:pt x="3156" y="1036"/>
                    <a:pt x="3156" y="1036"/>
                  </a:cubicBezTo>
                  <a:lnTo>
                    <a:pt x="1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9"/>
            <p:cNvSpPr/>
            <p:nvPr/>
          </p:nvSpPr>
          <p:spPr>
            <a:xfrm>
              <a:off x="6655900" y="2576050"/>
              <a:ext cx="28300" cy="24000"/>
            </a:xfrm>
            <a:custGeom>
              <a:avLst/>
              <a:gdLst/>
              <a:ahLst/>
              <a:cxnLst/>
              <a:rect l="l" t="t" r="r" b="b"/>
              <a:pathLst>
                <a:path w="1132" h="960" extrusionOk="0">
                  <a:moveTo>
                    <a:pt x="643" y="0"/>
                  </a:moveTo>
                  <a:cubicBezTo>
                    <a:pt x="214" y="0"/>
                    <a:pt x="0" y="512"/>
                    <a:pt x="298" y="822"/>
                  </a:cubicBezTo>
                  <a:cubicBezTo>
                    <a:pt x="397" y="917"/>
                    <a:pt x="518" y="960"/>
                    <a:pt x="637" y="960"/>
                  </a:cubicBezTo>
                  <a:cubicBezTo>
                    <a:pt x="889" y="960"/>
                    <a:pt x="1131" y="768"/>
                    <a:pt x="1131" y="476"/>
                  </a:cubicBezTo>
                  <a:cubicBezTo>
                    <a:pt x="1131" y="214"/>
                    <a:pt x="905"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9"/>
            <p:cNvSpPr/>
            <p:nvPr/>
          </p:nvSpPr>
          <p:spPr>
            <a:xfrm>
              <a:off x="6633575" y="2495975"/>
              <a:ext cx="58350" cy="155400"/>
            </a:xfrm>
            <a:custGeom>
              <a:avLst/>
              <a:gdLst/>
              <a:ahLst/>
              <a:cxnLst/>
              <a:rect l="l" t="t" r="r" b="b"/>
              <a:pathLst>
                <a:path w="2334" h="6216" extrusionOk="0">
                  <a:moveTo>
                    <a:pt x="191" y="0"/>
                  </a:moveTo>
                  <a:lnTo>
                    <a:pt x="0" y="119"/>
                  </a:lnTo>
                  <a:lnTo>
                    <a:pt x="214" y="6215"/>
                  </a:lnTo>
                  <a:lnTo>
                    <a:pt x="2334" y="6061"/>
                  </a:lnTo>
                  <a:lnTo>
                    <a:pt x="441" y="5918"/>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59"/>
          <p:cNvGrpSpPr/>
          <p:nvPr/>
        </p:nvGrpSpPr>
        <p:grpSpPr>
          <a:xfrm>
            <a:off x="5006686" y="2398658"/>
            <a:ext cx="314698" cy="441300"/>
            <a:chOff x="6933300" y="2442400"/>
            <a:chExt cx="209575" cy="329525"/>
          </a:xfrm>
        </p:grpSpPr>
        <p:sp>
          <p:nvSpPr>
            <p:cNvPr id="2195" name="Google Shape;2195;p59"/>
            <p:cNvSpPr/>
            <p:nvPr/>
          </p:nvSpPr>
          <p:spPr>
            <a:xfrm>
              <a:off x="6952650" y="2442400"/>
              <a:ext cx="170875" cy="301250"/>
            </a:xfrm>
            <a:custGeom>
              <a:avLst/>
              <a:gdLst/>
              <a:ahLst/>
              <a:cxnLst/>
              <a:rect l="l" t="t" r="r" b="b"/>
              <a:pathLst>
                <a:path w="6835" h="12050" extrusionOk="0">
                  <a:moveTo>
                    <a:pt x="3418" y="0"/>
                  </a:moveTo>
                  <a:cubicBezTo>
                    <a:pt x="1608" y="0"/>
                    <a:pt x="120" y="1405"/>
                    <a:pt x="1" y="3203"/>
                  </a:cubicBezTo>
                  <a:lnTo>
                    <a:pt x="1" y="12049"/>
                  </a:lnTo>
                  <a:lnTo>
                    <a:pt x="6835" y="12049"/>
                  </a:lnTo>
                  <a:lnTo>
                    <a:pt x="6835" y="3203"/>
                  </a:lnTo>
                  <a:cubicBezTo>
                    <a:pt x="6728" y="1405"/>
                    <a:pt x="5227" y="0"/>
                    <a:pt x="3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9"/>
            <p:cNvSpPr/>
            <p:nvPr/>
          </p:nvSpPr>
          <p:spPr>
            <a:xfrm>
              <a:off x="6933300" y="2720100"/>
              <a:ext cx="209575" cy="51825"/>
            </a:xfrm>
            <a:custGeom>
              <a:avLst/>
              <a:gdLst/>
              <a:ahLst/>
              <a:cxnLst/>
              <a:rect l="l" t="t" r="r" b="b"/>
              <a:pathLst>
                <a:path w="8383" h="2073" extrusionOk="0">
                  <a:moveTo>
                    <a:pt x="1" y="1"/>
                  </a:moveTo>
                  <a:lnTo>
                    <a:pt x="1" y="2072"/>
                  </a:lnTo>
                  <a:lnTo>
                    <a:pt x="8383" y="2072"/>
                  </a:lnTo>
                  <a:lnTo>
                    <a:pt x="83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9"/>
            <p:cNvSpPr/>
            <p:nvPr/>
          </p:nvSpPr>
          <p:spPr>
            <a:xfrm>
              <a:off x="7024675" y="2445975"/>
              <a:ext cx="26825" cy="13700"/>
            </a:xfrm>
            <a:custGeom>
              <a:avLst/>
              <a:gdLst/>
              <a:ahLst/>
              <a:cxnLst/>
              <a:rect l="l" t="t" r="r" b="b"/>
              <a:pathLst>
                <a:path w="1073" h="548" extrusionOk="0">
                  <a:moveTo>
                    <a:pt x="537" y="0"/>
                  </a:moveTo>
                  <a:cubicBezTo>
                    <a:pt x="239" y="0"/>
                    <a:pt x="1" y="131"/>
                    <a:pt x="1" y="274"/>
                  </a:cubicBezTo>
                  <a:cubicBezTo>
                    <a:pt x="1" y="417"/>
                    <a:pt x="239" y="548"/>
                    <a:pt x="537" y="548"/>
                  </a:cubicBezTo>
                  <a:cubicBezTo>
                    <a:pt x="834" y="548"/>
                    <a:pt x="1072" y="417"/>
                    <a:pt x="1072" y="274"/>
                  </a:cubicBezTo>
                  <a:cubicBezTo>
                    <a:pt x="1072" y="131"/>
                    <a:pt x="834"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9"/>
            <p:cNvSpPr/>
            <p:nvPr/>
          </p:nvSpPr>
          <p:spPr>
            <a:xfrm>
              <a:off x="7024675" y="2464725"/>
              <a:ext cx="26825" cy="13425"/>
            </a:xfrm>
            <a:custGeom>
              <a:avLst/>
              <a:gdLst/>
              <a:ahLst/>
              <a:cxnLst/>
              <a:rect l="l" t="t" r="r" b="b"/>
              <a:pathLst>
                <a:path w="1073" h="537" extrusionOk="0">
                  <a:moveTo>
                    <a:pt x="537" y="0"/>
                  </a:moveTo>
                  <a:cubicBezTo>
                    <a:pt x="239" y="0"/>
                    <a:pt x="1" y="119"/>
                    <a:pt x="1" y="262"/>
                  </a:cubicBezTo>
                  <a:cubicBezTo>
                    <a:pt x="1" y="417"/>
                    <a:pt x="239" y="536"/>
                    <a:pt x="537" y="536"/>
                  </a:cubicBezTo>
                  <a:cubicBezTo>
                    <a:pt x="834" y="536"/>
                    <a:pt x="1072" y="417"/>
                    <a:pt x="1072" y="262"/>
                  </a:cubicBezTo>
                  <a:cubicBezTo>
                    <a:pt x="1072" y="119"/>
                    <a:pt x="834"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9"/>
            <p:cNvSpPr/>
            <p:nvPr/>
          </p:nvSpPr>
          <p:spPr>
            <a:xfrm>
              <a:off x="6994925" y="2453400"/>
              <a:ext cx="26800" cy="13725"/>
            </a:xfrm>
            <a:custGeom>
              <a:avLst/>
              <a:gdLst/>
              <a:ahLst/>
              <a:cxnLst/>
              <a:rect l="l" t="t" r="r" b="b"/>
              <a:pathLst>
                <a:path w="1072" h="549" extrusionOk="0">
                  <a:moveTo>
                    <a:pt x="536" y="1"/>
                  </a:moveTo>
                  <a:cubicBezTo>
                    <a:pt x="238" y="1"/>
                    <a:pt x="0" y="132"/>
                    <a:pt x="0" y="275"/>
                  </a:cubicBezTo>
                  <a:cubicBezTo>
                    <a:pt x="0" y="418"/>
                    <a:pt x="238" y="548"/>
                    <a:pt x="536" y="548"/>
                  </a:cubicBezTo>
                  <a:cubicBezTo>
                    <a:pt x="834" y="548"/>
                    <a:pt x="1072" y="418"/>
                    <a:pt x="1072" y="275"/>
                  </a:cubicBezTo>
                  <a:cubicBezTo>
                    <a:pt x="1072" y="132"/>
                    <a:pt x="834"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9"/>
            <p:cNvSpPr/>
            <p:nvPr/>
          </p:nvSpPr>
          <p:spPr>
            <a:xfrm>
              <a:off x="7054450" y="2453400"/>
              <a:ext cx="26825" cy="13725"/>
            </a:xfrm>
            <a:custGeom>
              <a:avLst/>
              <a:gdLst/>
              <a:ahLst/>
              <a:cxnLst/>
              <a:rect l="l" t="t" r="r" b="b"/>
              <a:pathLst>
                <a:path w="1073" h="549" extrusionOk="0">
                  <a:moveTo>
                    <a:pt x="536" y="1"/>
                  </a:moveTo>
                  <a:cubicBezTo>
                    <a:pt x="239" y="1"/>
                    <a:pt x="0" y="132"/>
                    <a:pt x="0" y="275"/>
                  </a:cubicBezTo>
                  <a:cubicBezTo>
                    <a:pt x="0" y="418"/>
                    <a:pt x="239" y="548"/>
                    <a:pt x="536" y="548"/>
                  </a:cubicBezTo>
                  <a:cubicBezTo>
                    <a:pt x="834" y="548"/>
                    <a:pt x="1072" y="418"/>
                    <a:pt x="1072" y="275"/>
                  </a:cubicBezTo>
                  <a:cubicBezTo>
                    <a:pt x="1072" y="132"/>
                    <a:pt x="834"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9"/>
            <p:cNvSpPr/>
            <p:nvPr/>
          </p:nvSpPr>
          <p:spPr>
            <a:xfrm>
              <a:off x="7024675" y="2483175"/>
              <a:ext cx="26825" cy="13725"/>
            </a:xfrm>
            <a:custGeom>
              <a:avLst/>
              <a:gdLst/>
              <a:ahLst/>
              <a:cxnLst/>
              <a:rect l="l" t="t" r="r" b="b"/>
              <a:pathLst>
                <a:path w="1073" h="549" extrusionOk="0">
                  <a:moveTo>
                    <a:pt x="537" y="0"/>
                  </a:moveTo>
                  <a:cubicBezTo>
                    <a:pt x="239" y="0"/>
                    <a:pt x="1" y="131"/>
                    <a:pt x="1" y="274"/>
                  </a:cubicBezTo>
                  <a:cubicBezTo>
                    <a:pt x="1" y="417"/>
                    <a:pt x="239" y="548"/>
                    <a:pt x="537" y="548"/>
                  </a:cubicBezTo>
                  <a:cubicBezTo>
                    <a:pt x="834" y="548"/>
                    <a:pt x="1072" y="417"/>
                    <a:pt x="1072" y="274"/>
                  </a:cubicBezTo>
                  <a:cubicBezTo>
                    <a:pt x="1072" y="131"/>
                    <a:pt x="834"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9"/>
            <p:cNvSpPr/>
            <p:nvPr/>
          </p:nvSpPr>
          <p:spPr>
            <a:xfrm>
              <a:off x="6994925" y="2472150"/>
              <a:ext cx="26800" cy="13425"/>
            </a:xfrm>
            <a:custGeom>
              <a:avLst/>
              <a:gdLst/>
              <a:ahLst/>
              <a:cxnLst/>
              <a:rect l="l" t="t" r="r" b="b"/>
              <a:pathLst>
                <a:path w="1072" h="537" extrusionOk="0">
                  <a:moveTo>
                    <a:pt x="536" y="1"/>
                  </a:moveTo>
                  <a:cubicBezTo>
                    <a:pt x="238" y="1"/>
                    <a:pt x="0" y="120"/>
                    <a:pt x="0" y="263"/>
                  </a:cubicBezTo>
                  <a:cubicBezTo>
                    <a:pt x="0" y="418"/>
                    <a:pt x="238" y="537"/>
                    <a:pt x="536" y="537"/>
                  </a:cubicBezTo>
                  <a:cubicBezTo>
                    <a:pt x="834" y="537"/>
                    <a:pt x="1072" y="418"/>
                    <a:pt x="1072" y="263"/>
                  </a:cubicBezTo>
                  <a:cubicBezTo>
                    <a:pt x="1072" y="120"/>
                    <a:pt x="834"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9"/>
            <p:cNvSpPr/>
            <p:nvPr/>
          </p:nvSpPr>
          <p:spPr>
            <a:xfrm>
              <a:off x="7054450" y="2472150"/>
              <a:ext cx="26825" cy="13425"/>
            </a:xfrm>
            <a:custGeom>
              <a:avLst/>
              <a:gdLst/>
              <a:ahLst/>
              <a:cxnLst/>
              <a:rect l="l" t="t" r="r" b="b"/>
              <a:pathLst>
                <a:path w="1073" h="537" extrusionOk="0">
                  <a:moveTo>
                    <a:pt x="536" y="1"/>
                  </a:moveTo>
                  <a:cubicBezTo>
                    <a:pt x="239" y="1"/>
                    <a:pt x="0" y="120"/>
                    <a:pt x="0" y="263"/>
                  </a:cubicBezTo>
                  <a:cubicBezTo>
                    <a:pt x="0" y="418"/>
                    <a:pt x="239" y="537"/>
                    <a:pt x="536" y="537"/>
                  </a:cubicBezTo>
                  <a:cubicBezTo>
                    <a:pt x="834" y="537"/>
                    <a:pt x="1072" y="418"/>
                    <a:pt x="1072" y="263"/>
                  </a:cubicBezTo>
                  <a:cubicBezTo>
                    <a:pt x="1072" y="120"/>
                    <a:pt x="834"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9"/>
            <p:cNvSpPr/>
            <p:nvPr/>
          </p:nvSpPr>
          <p:spPr>
            <a:xfrm>
              <a:off x="6968725" y="2484375"/>
              <a:ext cx="27100" cy="13400"/>
            </a:xfrm>
            <a:custGeom>
              <a:avLst/>
              <a:gdLst/>
              <a:ahLst/>
              <a:cxnLst/>
              <a:rect l="l" t="t" r="r" b="b"/>
              <a:pathLst>
                <a:path w="1084" h="536" extrusionOk="0">
                  <a:moveTo>
                    <a:pt x="548" y="0"/>
                  </a:moveTo>
                  <a:cubicBezTo>
                    <a:pt x="251" y="0"/>
                    <a:pt x="0" y="119"/>
                    <a:pt x="0" y="274"/>
                  </a:cubicBezTo>
                  <a:cubicBezTo>
                    <a:pt x="0" y="417"/>
                    <a:pt x="251" y="536"/>
                    <a:pt x="548" y="536"/>
                  </a:cubicBezTo>
                  <a:cubicBezTo>
                    <a:pt x="846" y="536"/>
                    <a:pt x="1084" y="417"/>
                    <a:pt x="1084" y="274"/>
                  </a:cubicBezTo>
                  <a:cubicBezTo>
                    <a:pt x="1084" y="119"/>
                    <a:pt x="846"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9"/>
            <p:cNvSpPr/>
            <p:nvPr/>
          </p:nvSpPr>
          <p:spPr>
            <a:xfrm>
              <a:off x="7085100" y="2484375"/>
              <a:ext cx="26825" cy="13400"/>
            </a:xfrm>
            <a:custGeom>
              <a:avLst/>
              <a:gdLst/>
              <a:ahLst/>
              <a:cxnLst/>
              <a:rect l="l" t="t" r="r" b="b"/>
              <a:pathLst>
                <a:path w="1073" h="536" extrusionOk="0">
                  <a:moveTo>
                    <a:pt x="537" y="0"/>
                  </a:moveTo>
                  <a:cubicBezTo>
                    <a:pt x="239" y="0"/>
                    <a:pt x="1" y="119"/>
                    <a:pt x="1" y="274"/>
                  </a:cubicBezTo>
                  <a:cubicBezTo>
                    <a:pt x="1" y="417"/>
                    <a:pt x="239" y="536"/>
                    <a:pt x="537" y="536"/>
                  </a:cubicBezTo>
                  <a:cubicBezTo>
                    <a:pt x="834" y="536"/>
                    <a:pt x="1072" y="417"/>
                    <a:pt x="1072" y="274"/>
                  </a:cubicBezTo>
                  <a:cubicBezTo>
                    <a:pt x="1072" y="119"/>
                    <a:pt x="834"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9"/>
            <p:cNvSpPr/>
            <p:nvPr/>
          </p:nvSpPr>
          <p:spPr>
            <a:xfrm>
              <a:off x="7024675" y="2505500"/>
              <a:ext cx="26825" cy="13425"/>
            </a:xfrm>
            <a:custGeom>
              <a:avLst/>
              <a:gdLst/>
              <a:ahLst/>
              <a:cxnLst/>
              <a:rect l="l" t="t" r="r" b="b"/>
              <a:pathLst>
                <a:path w="1073" h="537" extrusionOk="0">
                  <a:moveTo>
                    <a:pt x="537" y="0"/>
                  </a:moveTo>
                  <a:cubicBezTo>
                    <a:pt x="239" y="0"/>
                    <a:pt x="1" y="119"/>
                    <a:pt x="1" y="262"/>
                  </a:cubicBezTo>
                  <a:cubicBezTo>
                    <a:pt x="1" y="417"/>
                    <a:pt x="239" y="536"/>
                    <a:pt x="537" y="536"/>
                  </a:cubicBezTo>
                  <a:cubicBezTo>
                    <a:pt x="834" y="536"/>
                    <a:pt x="1072" y="417"/>
                    <a:pt x="1072" y="262"/>
                  </a:cubicBezTo>
                  <a:cubicBezTo>
                    <a:pt x="1072" y="119"/>
                    <a:pt x="834"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9"/>
            <p:cNvSpPr/>
            <p:nvPr/>
          </p:nvSpPr>
          <p:spPr>
            <a:xfrm>
              <a:off x="6994925" y="2494175"/>
              <a:ext cx="26800" cy="13425"/>
            </a:xfrm>
            <a:custGeom>
              <a:avLst/>
              <a:gdLst/>
              <a:ahLst/>
              <a:cxnLst/>
              <a:rect l="l" t="t" r="r" b="b"/>
              <a:pathLst>
                <a:path w="1072" h="537" extrusionOk="0">
                  <a:moveTo>
                    <a:pt x="536" y="1"/>
                  </a:moveTo>
                  <a:cubicBezTo>
                    <a:pt x="238" y="1"/>
                    <a:pt x="0" y="120"/>
                    <a:pt x="0" y="275"/>
                  </a:cubicBezTo>
                  <a:cubicBezTo>
                    <a:pt x="0" y="418"/>
                    <a:pt x="238" y="537"/>
                    <a:pt x="536" y="537"/>
                  </a:cubicBezTo>
                  <a:cubicBezTo>
                    <a:pt x="834" y="537"/>
                    <a:pt x="1072" y="418"/>
                    <a:pt x="1072" y="275"/>
                  </a:cubicBezTo>
                  <a:cubicBezTo>
                    <a:pt x="1072" y="120"/>
                    <a:pt x="834"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9"/>
            <p:cNvSpPr/>
            <p:nvPr/>
          </p:nvSpPr>
          <p:spPr>
            <a:xfrm>
              <a:off x="7054450" y="2494175"/>
              <a:ext cx="26825" cy="13425"/>
            </a:xfrm>
            <a:custGeom>
              <a:avLst/>
              <a:gdLst/>
              <a:ahLst/>
              <a:cxnLst/>
              <a:rect l="l" t="t" r="r" b="b"/>
              <a:pathLst>
                <a:path w="1073" h="537" extrusionOk="0">
                  <a:moveTo>
                    <a:pt x="536" y="1"/>
                  </a:moveTo>
                  <a:cubicBezTo>
                    <a:pt x="239" y="1"/>
                    <a:pt x="0" y="120"/>
                    <a:pt x="0" y="275"/>
                  </a:cubicBezTo>
                  <a:cubicBezTo>
                    <a:pt x="0" y="418"/>
                    <a:pt x="239" y="537"/>
                    <a:pt x="536" y="537"/>
                  </a:cubicBezTo>
                  <a:cubicBezTo>
                    <a:pt x="834" y="537"/>
                    <a:pt x="1072" y="418"/>
                    <a:pt x="1072" y="275"/>
                  </a:cubicBezTo>
                  <a:cubicBezTo>
                    <a:pt x="1072" y="120"/>
                    <a:pt x="834" y="1"/>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9" name="Google Shape;2209;p59"/>
          <p:cNvGrpSpPr/>
          <p:nvPr/>
        </p:nvGrpSpPr>
        <p:grpSpPr>
          <a:xfrm>
            <a:off x="1312505" y="3261015"/>
            <a:ext cx="1576030" cy="903302"/>
            <a:chOff x="6913350" y="3890725"/>
            <a:chExt cx="1138750" cy="652675"/>
          </a:xfrm>
        </p:grpSpPr>
        <p:sp>
          <p:nvSpPr>
            <p:cNvPr id="2210" name="Google Shape;2210;p59"/>
            <p:cNvSpPr/>
            <p:nvPr/>
          </p:nvSpPr>
          <p:spPr>
            <a:xfrm>
              <a:off x="6913350" y="3890725"/>
              <a:ext cx="1056725" cy="605075"/>
            </a:xfrm>
            <a:custGeom>
              <a:avLst/>
              <a:gdLst/>
              <a:ahLst/>
              <a:cxnLst/>
              <a:rect l="l" t="t" r="r" b="b"/>
              <a:pathLst>
                <a:path w="42269" h="24203" extrusionOk="0">
                  <a:moveTo>
                    <a:pt x="7826" y="0"/>
                  </a:moveTo>
                  <a:cubicBezTo>
                    <a:pt x="4018" y="0"/>
                    <a:pt x="446" y="2832"/>
                    <a:pt x="49" y="7075"/>
                  </a:cubicBezTo>
                  <a:cubicBezTo>
                    <a:pt x="1" y="7563"/>
                    <a:pt x="1" y="8052"/>
                    <a:pt x="49" y="8540"/>
                  </a:cubicBezTo>
                  <a:cubicBezTo>
                    <a:pt x="275" y="10909"/>
                    <a:pt x="275" y="13290"/>
                    <a:pt x="49" y="15660"/>
                  </a:cubicBezTo>
                  <a:cubicBezTo>
                    <a:pt x="1" y="16148"/>
                    <a:pt x="1" y="16636"/>
                    <a:pt x="49" y="17124"/>
                  </a:cubicBezTo>
                  <a:cubicBezTo>
                    <a:pt x="451" y="21376"/>
                    <a:pt x="4028" y="24203"/>
                    <a:pt x="7830" y="24203"/>
                  </a:cubicBezTo>
                  <a:cubicBezTo>
                    <a:pt x="9308" y="24203"/>
                    <a:pt x="10820" y="23776"/>
                    <a:pt x="12193" y="22839"/>
                  </a:cubicBezTo>
                  <a:lnTo>
                    <a:pt x="30088" y="22839"/>
                  </a:lnTo>
                  <a:cubicBezTo>
                    <a:pt x="31461" y="23776"/>
                    <a:pt x="32973" y="24203"/>
                    <a:pt x="34451" y="24203"/>
                  </a:cubicBezTo>
                  <a:cubicBezTo>
                    <a:pt x="38252" y="24203"/>
                    <a:pt x="41826" y="21376"/>
                    <a:pt x="42220" y="17124"/>
                  </a:cubicBezTo>
                  <a:cubicBezTo>
                    <a:pt x="42268" y="16636"/>
                    <a:pt x="42268" y="16148"/>
                    <a:pt x="42220" y="15660"/>
                  </a:cubicBezTo>
                  <a:cubicBezTo>
                    <a:pt x="42006" y="13290"/>
                    <a:pt x="42006" y="10909"/>
                    <a:pt x="42232" y="8540"/>
                  </a:cubicBezTo>
                  <a:cubicBezTo>
                    <a:pt x="42268" y="8052"/>
                    <a:pt x="42268" y="7563"/>
                    <a:pt x="42232" y="7075"/>
                  </a:cubicBezTo>
                  <a:cubicBezTo>
                    <a:pt x="41826" y="2832"/>
                    <a:pt x="38252" y="0"/>
                    <a:pt x="34447" y="0"/>
                  </a:cubicBezTo>
                  <a:cubicBezTo>
                    <a:pt x="33010" y="0"/>
                    <a:pt x="31540" y="404"/>
                    <a:pt x="30195" y="1289"/>
                  </a:cubicBezTo>
                  <a:lnTo>
                    <a:pt x="12086" y="1289"/>
                  </a:lnTo>
                  <a:cubicBezTo>
                    <a:pt x="10738" y="404"/>
                    <a:pt x="9265" y="0"/>
                    <a:pt x="78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9"/>
            <p:cNvSpPr/>
            <p:nvPr/>
          </p:nvSpPr>
          <p:spPr>
            <a:xfrm>
              <a:off x="6956225" y="4357225"/>
              <a:ext cx="162550" cy="82175"/>
            </a:xfrm>
            <a:custGeom>
              <a:avLst/>
              <a:gdLst/>
              <a:ahLst/>
              <a:cxnLst/>
              <a:rect l="l" t="t" r="r" b="b"/>
              <a:pathLst>
                <a:path w="6502" h="3287" extrusionOk="0">
                  <a:moveTo>
                    <a:pt x="5608" y="0"/>
                  </a:moveTo>
                  <a:cubicBezTo>
                    <a:pt x="3822" y="1048"/>
                    <a:pt x="1953" y="1917"/>
                    <a:pt x="0" y="2584"/>
                  </a:cubicBezTo>
                  <a:cubicBezTo>
                    <a:pt x="203" y="2834"/>
                    <a:pt x="405" y="3072"/>
                    <a:pt x="631" y="3286"/>
                  </a:cubicBezTo>
                  <a:cubicBezTo>
                    <a:pt x="2679" y="2536"/>
                    <a:pt x="4644" y="1595"/>
                    <a:pt x="6501" y="476"/>
                  </a:cubicBezTo>
                  <a:cubicBezTo>
                    <a:pt x="6204" y="310"/>
                    <a:pt x="5906" y="155"/>
                    <a:pt x="5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9"/>
            <p:cNvSpPr/>
            <p:nvPr/>
          </p:nvSpPr>
          <p:spPr>
            <a:xfrm>
              <a:off x="7150000" y="4274175"/>
              <a:ext cx="70275" cy="62825"/>
            </a:xfrm>
            <a:custGeom>
              <a:avLst/>
              <a:gdLst/>
              <a:ahLst/>
              <a:cxnLst/>
              <a:rect l="l" t="t" r="r" b="b"/>
              <a:pathLst>
                <a:path w="2811" h="2513" extrusionOk="0">
                  <a:moveTo>
                    <a:pt x="2810" y="0"/>
                  </a:moveTo>
                  <a:cubicBezTo>
                    <a:pt x="1905" y="679"/>
                    <a:pt x="965" y="1357"/>
                    <a:pt x="0" y="1989"/>
                  </a:cubicBezTo>
                  <a:cubicBezTo>
                    <a:pt x="262" y="2155"/>
                    <a:pt x="524" y="2322"/>
                    <a:pt x="786" y="2512"/>
                  </a:cubicBezTo>
                  <a:cubicBezTo>
                    <a:pt x="1477" y="2048"/>
                    <a:pt x="2144" y="1560"/>
                    <a:pt x="2810" y="1060"/>
                  </a:cubicBezTo>
                  <a:lnTo>
                    <a:pt x="2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9"/>
            <p:cNvSpPr/>
            <p:nvPr/>
          </p:nvSpPr>
          <p:spPr>
            <a:xfrm>
              <a:off x="7181550" y="4312575"/>
              <a:ext cx="38725" cy="46150"/>
            </a:xfrm>
            <a:custGeom>
              <a:avLst/>
              <a:gdLst/>
              <a:ahLst/>
              <a:cxnLst/>
              <a:rect l="l" t="t" r="r" b="b"/>
              <a:pathLst>
                <a:path w="1549" h="1846" extrusionOk="0">
                  <a:moveTo>
                    <a:pt x="1548" y="0"/>
                  </a:moveTo>
                  <a:cubicBezTo>
                    <a:pt x="1048" y="453"/>
                    <a:pt x="524" y="893"/>
                    <a:pt x="0" y="1310"/>
                  </a:cubicBezTo>
                  <a:cubicBezTo>
                    <a:pt x="239" y="1488"/>
                    <a:pt x="465" y="1667"/>
                    <a:pt x="703" y="1846"/>
                  </a:cubicBezTo>
                  <a:cubicBezTo>
                    <a:pt x="989" y="1619"/>
                    <a:pt x="1274" y="1381"/>
                    <a:pt x="1548" y="1131"/>
                  </a:cubicBezTo>
                  <a:lnTo>
                    <a:pt x="1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9"/>
            <p:cNvSpPr/>
            <p:nvPr/>
          </p:nvSpPr>
          <p:spPr>
            <a:xfrm>
              <a:off x="7118150" y="4336675"/>
              <a:ext cx="31875" cy="19375"/>
            </a:xfrm>
            <a:custGeom>
              <a:avLst/>
              <a:gdLst/>
              <a:ahLst/>
              <a:cxnLst/>
              <a:rect l="l" t="t" r="r" b="b"/>
              <a:pathLst>
                <a:path w="1275" h="775" extrusionOk="0">
                  <a:moveTo>
                    <a:pt x="477" y="0"/>
                  </a:moveTo>
                  <a:cubicBezTo>
                    <a:pt x="322" y="96"/>
                    <a:pt x="167" y="203"/>
                    <a:pt x="0" y="298"/>
                  </a:cubicBezTo>
                  <a:cubicBezTo>
                    <a:pt x="298" y="453"/>
                    <a:pt x="584" y="608"/>
                    <a:pt x="870" y="774"/>
                  </a:cubicBezTo>
                  <a:cubicBezTo>
                    <a:pt x="1012" y="691"/>
                    <a:pt x="1143" y="608"/>
                    <a:pt x="1274" y="512"/>
                  </a:cubicBezTo>
                  <a:cubicBezTo>
                    <a:pt x="1012" y="334"/>
                    <a:pt x="751" y="167"/>
                    <a:pt x="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9"/>
            <p:cNvSpPr/>
            <p:nvPr/>
          </p:nvSpPr>
          <p:spPr>
            <a:xfrm>
              <a:off x="7155350" y="4359000"/>
              <a:ext cx="26225" cy="18475"/>
            </a:xfrm>
            <a:custGeom>
              <a:avLst/>
              <a:gdLst/>
              <a:ahLst/>
              <a:cxnLst/>
              <a:rect l="l" t="t" r="r" b="b"/>
              <a:pathLst>
                <a:path w="1049" h="739" extrusionOk="0">
                  <a:moveTo>
                    <a:pt x="334" y="0"/>
                  </a:moveTo>
                  <a:lnTo>
                    <a:pt x="1" y="239"/>
                  </a:lnTo>
                  <a:cubicBezTo>
                    <a:pt x="263" y="405"/>
                    <a:pt x="513" y="572"/>
                    <a:pt x="775" y="739"/>
                  </a:cubicBezTo>
                  <a:cubicBezTo>
                    <a:pt x="870" y="667"/>
                    <a:pt x="953" y="596"/>
                    <a:pt x="1048" y="536"/>
                  </a:cubicBezTo>
                  <a:cubicBezTo>
                    <a:pt x="810" y="346"/>
                    <a:pt x="572" y="179"/>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9"/>
            <p:cNvSpPr/>
            <p:nvPr/>
          </p:nvSpPr>
          <p:spPr>
            <a:xfrm>
              <a:off x="6991650" y="4378650"/>
              <a:ext cx="164025" cy="91700"/>
            </a:xfrm>
            <a:custGeom>
              <a:avLst/>
              <a:gdLst/>
              <a:ahLst/>
              <a:cxnLst/>
              <a:rect l="l" t="t" r="r" b="b"/>
              <a:pathLst>
                <a:path w="6561" h="3668" extrusionOk="0">
                  <a:moveTo>
                    <a:pt x="5763" y="0"/>
                  </a:moveTo>
                  <a:cubicBezTo>
                    <a:pt x="3953" y="1227"/>
                    <a:pt x="2024" y="2274"/>
                    <a:pt x="0" y="3108"/>
                  </a:cubicBezTo>
                  <a:cubicBezTo>
                    <a:pt x="274" y="3310"/>
                    <a:pt x="560" y="3501"/>
                    <a:pt x="858" y="3667"/>
                  </a:cubicBezTo>
                  <a:cubicBezTo>
                    <a:pt x="2858" y="2798"/>
                    <a:pt x="4775" y="1739"/>
                    <a:pt x="6561" y="488"/>
                  </a:cubicBezTo>
                  <a:cubicBezTo>
                    <a:pt x="6299" y="322"/>
                    <a:pt x="6037" y="155"/>
                    <a:pt x="5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9"/>
            <p:cNvSpPr/>
            <p:nvPr/>
          </p:nvSpPr>
          <p:spPr>
            <a:xfrm>
              <a:off x="6913650" y="4285775"/>
              <a:ext cx="128625" cy="39025"/>
            </a:xfrm>
            <a:custGeom>
              <a:avLst/>
              <a:gdLst/>
              <a:ahLst/>
              <a:cxnLst/>
              <a:rect l="l" t="t" r="r" b="b"/>
              <a:pathLst>
                <a:path w="5145" h="1561" extrusionOk="0">
                  <a:moveTo>
                    <a:pt x="25" y="1"/>
                  </a:moveTo>
                  <a:cubicBezTo>
                    <a:pt x="1" y="286"/>
                    <a:pt x="1" y="572"/>
                    <a:pt x="13" y="870"/>
                  </a:cubicBezTo>
                  <a:cubicBezTo>
                    <a:pt x="1358" y="929"/>
                    <a:pt x="2704" y="1167"/>
                    <a:pt x="4001" y="1560"/>
                  </a:cubicBezTo>
                  <a:cubicBezTo>
                    <a:pt x="4382" y="1382"/>
                    <a:pt x="4763" y="1203"/>
                    <a:pt x="5144" y="1013"/>
                  </a:cubicBezTo>
                  <a:cubicBezTo>
                    <a:pt x="3489" y="441"/>
                    <a:pt x="1775" y="96"/>
                    <a:pt x="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9"/>
            <p:cNvSpPr/>
            <p:nvPr/>
          </p:nvSpPr>
          <p:spPr>
            <a:xfrm>
              <a:off x="6916625" y="4235475"/>
              <a:ext cx="168800" cy="65200"/>
            </a:xfrm>
            <a:custGeom>
              <a:avLst/>
              <a:gdLst/>
              <a:ahLst/>
              <a:cxnLst/>
              <a:rect l="l" t="t" r="r" b="b"/>
              <a:pathLst>
                <a:path w="6752" h="2608" extrusionOk="0">
                  <a:moveTo>
                    <a:pt x="49" y="0"/>
                  </a:moveTo>
                  <a:cubicBezTo>
                    <a:pt x="37" y="286"/>
                    <a:pt x="13" y="572"/>
                    <a:pt x="1" y="858"/>
                  </a:cubicBezTo>
                  <a:cubicBezTo>
                    <a:pt x="2013" y="1179"/>
                    <a:pt x="3989" y="1762"/>
                    <a:pt x="5847" y="2608"/>
                  </a:cubicBezTo>
                  <a:cubicBezTo>
                    <a:pt x="6156" y="2441"/>
                    <a:pt x="6454" y="2274"/>
                    <a:pt x="6752" y="2096"/>
                  </a:cubicBezTo>
                  <a:cubicBezTo>
                    <a:pt x="4632" y="1072"/>
                    <a:pt x="2370" y="369"/>
                    <a:pt x="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9"/>
            <p:cNvSpPr/>
            <p:nvPr/>
          </p:nvSpPr>
          <p:spPr>
            <a:xfrm>
              <a:off x="7202975" y="4087250"/>
              <a:ext cx="17300" cy="24425"/>
            </a:xfrm>
            <a:custGeom>
              <a:avLst/>
              <a:gdLst/>
              <a:ahLst/>
              <a:cxnLst/>
              <a:rect l="l" t="t" r="r" b="b"/>
              <a:pathLst>
                <a:path w="692" h="977" extrusionOk="0">
                  <a:moveTo>
                    <a:pt x="691" y="0"/>
                  </a:moveTo>
                  <a:cubicBezTo>
                    <a:pt x="465" y="131"/>
                    <a:pt x="239" y="262"/>
                    <a:pt x="1" y="381"/>
                  </a:cubicBezTo>
                  <a:cubicBezTo>
                    <a:pt x="227" y="572"/>
                    <a:pt x="465" y="774"/>
                    <a:pt x="691" y="976"/>
                  </a:cubicBezTo>
                  <a:lnTo>
                    <a:pt x="691" y="0"/>
                  </a:lnTo>
                  <a:close/>
                </a:path>
              </a:pathLst>
            </a:custGeom>
            <a:solidFill>
              <a:srgbClr val="DD4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9"/>
            <p:cNvSpPr/>
            <p:nvPr/>
          </p:nvSpPr>
          <p:spPr>
            <a:xfrm>
              <a:off x="6916625" y="4094675"/>
              <a:ext cx="188450" cy="60150"/>
            </a:xfrm>
            <a:custGeom>
              <a:avLst/>
              <a:gdLst/>
              <a:ahLst/>
              <a:cxnLst/>
              <a:rect l="l" t="t" r="r" b="b"/>
              <a:pathLst>
                <a:path w="7538" h="2406" extrusionOk="0">
                  <a:moveTo>
                    <a:pt x="6478" y="1"/>
                  </a:moveTo>
                  <a:cubicBezTo>
                    <a:pt x="4382" y="739"/>
                    <a:pt x="2215" y="1263"/>
                    <a:pt x="1" y="1549"/>
                  </a:cubicBezTo>
                  <a:cubicBezTo>
                    <a:pt x="25" y="1834"/>
                    <a:pt x="37" y="2120"/>
                    <a:pt x="49" y="2406"/>
                  </a:cubicBezTo>
                  <a:cubicBezTo>
                    <a:pt x="2608" y="2072"/>
                    <a:pt x="5121" y="1441"/>
                    <a:pt x="7538" y="525"/>
                  </a:cubicBezTo>
                  <a:cubicBezTo>
                    <a:pt x="7192" y="346"/>
                    <a:pt x="6835" y="167"/>
                    <a:pt x="64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9"/>
            <p:cNvSpPr/>
            <p:nvPr/>
          </p:nvSpPr>
          <p:spPr>
            <a:xfrm>
              <a:off x="6913350" y="3974725"/>
              <a:ext cx="306925" cy="228925"/>
            </a:xfrm>
            <a:custGeom>
              <a:avLst/>
              <a:gdLst/>
              <a:ahLst/>
              <a:cxnLst/>
              <a:rect l="l" t="t" r="r" b="b"/>
              <a:pathLst>
                <a:path w="12277" h="9157" extrusionOk="0">
                  <a:moveTo>
                    <a:pt x="7716" y="1"/>
                  </a:moveTo>
                  <a:cubicBezTo>
                    <a:pt x="7252" y="453"/>
                    <a:pt x="6752" y="870"/>
                    <a:pt x="6204" y="1227"/>
                  </a:cubicBezTo>
                  <a:cubicBezTo>
                    <a:pt x="5930" y="1405"/>
                    <a:pt x="5656" y="1584"/>
                    <a:pt x="5359" y="1751"/>
                  </a:cubicBezTo>
                  <a:cubicBezTo>
                    <a:pt x="4752" y="2084"/>
                    <a:pt x="4120" y="2382"/>
                    <a:pt x="3478" y="2632"/>
                  </a:cubicBezTo>
                  <a:cubicBezTo>
                    <a:pt x="2489" y="2310"/>
                    <a:pt x="1477" y="2036"/>
                    <a:pt x="465" y="1822"/>
                  </a:cubicBezTo>
                  <a:cubicBezTo>
                    <a:pt x="370" y="2096"/>
                    <a:pt x="287" y="2382"/>
                    <a:pt x="215" y="2668"/>
                  </a:cubicBezTo>
                  <a:cubicBezTo>
                    <a:pt x="834" y="2798"/>
                    <a:pt x="1453" y="2941"/>
                    <a:pt x="2061" y="3108"/>
                  </a:cubicBezTo>
                  <a:cubicBezTo>
                    <a:pt x="1394" y="3310"/>
                    <a:pt x="727" y="3465"/>
                    <a:pt x="60" y="3584"/>
                  </a:cubicBezTo>
                  <a:cubicBezTo>
                    <a:pt x="60" y="3632"/>
                    <a:pt x="49" y="3680"/>
                    <a:pt x="37" y="3715"/>
                  </a:cubicBezTo>
                  <a:cubicBezTo>
                    <a:pt x="13" y="3965"/>
                    <a:pt x="1" y="4215"/>
                    <a:pt x="1" y="4465"/>
                  </a:cubicBezTo>
                  <a:cubicBezTo>
                    <a:pt x="1180" y="4263"/>
                    <a:pt x="2335" y="3953"/>
                    <a:pt x="3454" y="3537"/>
                  </a:cubicBezTo>
                  <a:cubicBezTo>
                    <a:pt x="4525" y="3906"/>
                    <a:pt x="5585" y="4322"/>
                    <a:pt x="6609" y="4811"/>
                  </a:cubicBezTo>
                  <a:cubicBezTo>
                    <a:pt x="6954" y="4977"/>
                    <a:pt x="7311" y="5144"/>
                    <a:pt x="7657" y="5323"/>
                  </a:cubicBezTo>
                  <a:cubicBezTo>
                    <a:pt x="8133" y="5573"/>
                    <a:pt x="8585" y="5835"/>
                    <a:pt x="9050" y="6108"/>
                  </a:cubicBezTo>
                  <a:cubicBezTo>
                    <a:pt x="6240" y="7335"/>
                    <a:pt x="3251" y="8073"/>
                    <a:pt x="203" y="8287"/>
                  </a:cubicBezTo>
                  <a:lnTo>
                    <a:pt x="203" y="9156"/>
                  </a:lnTo>
                  <a:cubicBezTo>
                    <a:pt x="3573" y="8906"/>
                    <a:pt x="6871" y="8073"/>
                    <a:pt x="9955" y="6656"/>
                  </a:cubicBezTo>
                  <a:cubicBezTo>
                    <a:pt x="10645" y="7109"/>
                    <a:pt x="11324" y="7585"/>
                    <a:pt x="11979" y="8097"/>
                  </a:cubicBezTo>
                  <a:cubicBezTo>
                    <a:pt x="12086" y="7954"/>
                    <a:pt x="12169" y="7811"/>
                    <a:pt x="12264" y="7668"/>
                  </a:cubicBezTo>
                  <a:lnTo>
                    <a:pt x="12276" y="7228"/>
                  </a:lnTo>
                  <a:cubicBezTo>
                    <a:pt x="11824" y="6882"/>
                    <a:pt x="11359" y="6549"/>
                    <a:pt x="10883" y="6227"/>
                  </a:cubicBezTo>
                  <a:cubicBezTo>
                    <a:pt x="11086" y="6132"/>
                    <a:pt x="11276" y="6025"/>
                    <a:pt x="11479" y="5930"/>
                  </a:cubicBezTo>
                  <a:cubicBezTo>
                    <a:pt x="11240" y="5727"/>
                    <a:pt x="11002" y="5513"/>
                    <a:pt x="10752" y="5311"/>
                  </a:cubicBezTo>
                  <a:cubicBezTo>
                    <a:pt x="10514" y="5442"/>
                    <a:pt x="10264" y="5561"/>
                    <a:pt x="10014" y="5668"/>
                  </a:cubicBezTo>
                  <a:cubicBezTo>
                    <a:pt x="9585" y="5406"/>
                    <a:pt x="9145" y="5144"/>
                    <a:pt x="8704" y="4906"/>
                  </a:cubicBezTo>
                  <a:cubicBezTo>
                    <a:pt x="8383" y="4727"/>
                    <a:pt x="8050" y="4549"/>
                    <a:pt x="7728" y="4382"/>
                  </a:cubicBezTo>
                  <a:cubicBezTo>
                    <a:pt x="6728" y="3882"/>
                    <a:pt x="5716" y="3430"/>
                    <a:pt x="4668" y="3049"/>
                  </a:cubicBezTo>
                  <a:cubicBezTo>
                    <a:pt x="5204" y="2798"/>
                    <a:pt x="5728" y="2525"/>
                    <a:pt x="6228" y="2215"/>
                  </a:cubicBezTo>
                  <a:cubicBezTo>
                    <a:pt x="6502" y="2048"/>
                    <a:pt x="6764" y="1882"/>
                    <a:pt x="7026" y="1691"/>
                  </a:cubicBezTo>
                  <a:cubicBezTo>
                    <a:pt x="7526" y="1334"/>
                    <a:pt x="8002" y="929"/>
                    <a:pt x="8442" y="477"/>
                  </a:cubicBezTo>
                  <a:cubicBezTo>
                    <a:pt x="8204" y="310"/>
                    <a:pt x="7966" y="155"/>
                    <a:pt x="7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9"/>
            <p:cNvSpPr/>
            <p:nvPr/>
          </p:nvSpPr>
          <p:spPr>
            <a:xfrm>
              <a:off x="6949375" y="3956275"/>
              <a:ext cx="119375" cy="61925"/>
            </a:xfrm>
            <a:custGeom>
              <a:avLst/>
              <a:gdLst/>
              <a:ahLst/>
              <a:cxnLst/>
              <a:rect l="l" t="t" r="r" b="b"/>
              <a:pathLst>
                <a:path w="4775" h="2477" extrusionOk="0">
                  <a:moveTo>
                    <a:pt x="560" y="0"/>
                  </a:moveTo>
                  <a:cubicBezTo>
                    <a:pt x="358" y="215"/>
                    <a:pt x="167" y="453"/>
                    <a:pt x="1" y="703"/>
                  </a:cubicBezTo>
                  <a:cubicBezTo>
                    <a:pt x="1346" y="1203"/>
                    <a:pt x="2656" y="1798"/>
                    <a:pt x="3930" y="2477"/>
                  </a:cubicBezTo>
                  <a:cubicBezTo>
                    <a:pt x="4227" y="2310"/>
                    <a:pt x="4501" y="2143"/>
                    <a:pt x="4775" y="1953"/>
                  </a:cubicBezTo>
                  <a:cubicBezTo>
                    <a:pt x="3418" y="1215"/>
                    <a:pt x="2013" y="560"/>
                    <a:pt x="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9"/>
            <p:cNvSpPr/>
            <p:nvPr/>
          </p:nvSpPr>
          <p:spPr>
            <a:xfrm>
              <a:off x="7088975" y="3891075"/>
              <a:ext cx="131300" cy="124450"/>
            </a:xfrm>
            <a:custGeom>
              <a:avLst/>
              <a:gdLst/>
              <a:ahLst/>
              <a:cxnLst/>
              <a:rect l="l" t="t" r="r" b="b"/>
              <a:pathLst>
                <a:path w="5252" h="4978" extrusionOk="0">
                  <a:moveTo>
                    <a:pt x="769" y="1"/>
                  </a:moveTo>
                  <a:cubicBezTo>
                    <a:pt x="513" y="1"/>
                    <a:pt x="257" y="13"/>
                    <a:pt x="1" y="37"/>
                  </a:cubicBezTo>
                  <a:cubicBezTo>
                    <a:pt x="715" y="501"/>
                    <a:pt x="1394" y="1013"/>
                    <a:pt x="2037" y="1561"/>
                  </a:cubicBezTo>
                  <a:cubicBezTo>
                    <a:pt x="1822" y="1965"/>
                    <a:pt x="1560" y="2334"/>
                    <a:pt x="1286" y="2692"/>
                  </a:cubicBezTo>
                  <a:cubicBezTo>
                    <a:pt x="1525" y="2846"/>
                    <a:pt x="1763" y="3001"/>
                    <a:pt x="1989" y="3168"/>
                  </a:cubicBezTo>
                  <a:cubicBezTo>
                    <a:pt x="2251" y="2846"/>
                    <a:pt x="2489" y="2513"/>
                    <a:pt x="2703" y="2156"/>
                  </a:cubicBezTo>
                  <a:cubicBezTo>
                    <a:pt x="3620" y="3025"/>
                    <a:pt x="4477" y="3966"/>
                    <a:pt x="5251" y="4978"/>
                  </a:cubicBezTo>
                  <a:lnTo>
                    <a:pt x="5251" y="3597"/>
                  </a:lnTo>
                  <a:cubicBezTo>
                    <a:pt x="4585" y="2799"/>
                    <a:pt x="3882" y="2049"/>
                    <a:pt x="3120" y="1346"/>
                  </a:cubicBezTo>
                  <a:cubicBezTo>
                    <a:pt x="3239" y="1061"/>
                    <a:pt x="3358" y="763"/>
                    <a:pt x="3442" y="465"/>
                  </a:cubicBezTo>
                  <a:cubicBezTo>
                    <a:pt x="3168" y="370"/>
                    <a:pt x="2894" y="287"/>
                    <a:pt x="2620" y="215"/>
                  </a:cubicBezTo>
                  <a:cubicBezTo>
                    <a:pt x="2560" y="394"/>
                    <a:pt x="2501" y="572"/>
                    <a:pt x="2429" y="739"/>
                  </a:cubicBezTo>
                  <a:cubicBezTo>
                    <a:pt x="2144" y="501"/>
                    <a:pt x="1846" y="263"/>
                    <a:pt x="1537" y="37"/>
                  </a:cubicBezTo>
                  <a:cubicBezTo>
                    <a:pt x="1281" y="13"/>
                    <a:pt x="1025" y="1"/>
                    <a:pt x="7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9"/>
            <p:cNvSpPr/>
            <p:nvPr/>
          </p:nvSpPr>
          <p:spPr>
            <a:xfrm>
              <a:off x="6918125" y="4206600"/>
              <a:ext cx="261075" cy="34650"/>
            </a:xfrm>
            <a:custGeom>
              <a:avLst/>
              <a:gdLst/>
              <a:ahLst/>
              <a:cxnLst/>
              <a:rect l="l" t="t" r="r" b="b"/>
              <a:pathLst>
                <a:path w="10443" h="1386" extrusionOk="0">
                  <a:moveTo>
                    <a:pt x="12" y="0"/>
                  </a:moveTo>
                  <a:cubicBezTo>
                    <a:pt x="12" y="298"/>
                    <a:pt x="12" y="584"/>
                    <a:pt x="0" y="870"/>
                  </a:cubicBezTo>
                  <a:cubicBezTo>
                    <a:pt x="2461" y="1161"/>
                    <a:pt x="4951" y="1385"/>
                    <a:pt x="7431" y="1385"/>
                  </a:cubicBezTo>
                  <a:cubicBezTo>
                    <a:pt x="8094" y="1385"/>
                    <a:pt x="8757" y="1369"/>
                    <a:pt x="9418" y="1334"/>
                  </a:cubicBezTo>
                  <a:cubicBezTo>
                    <a:pt x="9775" y="1036"/>
                    <a:pt x="10109" y="727"/>
                    <a:pt x="10442" y="405"/>
                  </a:cubicBezTo>
                  <a:lnTo>
                    <a:pt x="10442" y="405"/>
                  </a:lnTo>
                  <a:cubicBezTo>
                    <a:pt x="9456" y="487"/>
                    <a:pt x="8464" y="523"/>
                    <a:pt x="7471" y="523"/>
                  </a:cubicBezTo>
                  <a:cubicBezTo>
                    <a:pt x="4986" y="523"/>
                    <a:pt x="2487" y="298"/>
                    <a:pt x="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9"/>
            <p:cNvSpPr/>
            <p:nvPr/>
          </p:nvSpPr>
          <p:spPr>
            <a:xfrm>
              <a:off x="7042850" y="4299175"/>
              <a:ext cx="177425" cy="196175"/>
            </a:xfrm>
            <a:custGeom>
              <a:avLst/>
              <a:gdLst/>
              <a:ahLst/>
              <a:cxnLst/>
              <a:rect l="l" t="t" r="r" b="b"/>
              <a:pathLst>
                <a:path w="7097" h="7847" extrusionOk="0">
                  <a:moveTo>
                    <a:pt x="2596" y="0"/>
                  </a:moveTo>
                  <a:cubicBezTo>
                    <a:pt x="2310" y="179"/>
                    <a:pt x="2024" y="346"/>
                    <a:pt x="1738" y="512"/>
                  </a:cubicBezTo>
                  <a:cubicBezTo>
                    <a:pt x="2334" y="810"/>
                    <a:pt x="2917" y="1143"/>
                    <a:pt x="3489" y="1500"/>
                  </a:cubicBezTo>
                  <a:cubicBezTo>
                    <a:pt x="3763" y="1667"/>
                    <a:pt x="4024" y="1834"/>
                    <a:pt x="4286" y="2012"/>
                  </a:cubicBezTo>
                  <a:cubicBezTo>
                    <a:pt x="4477" y="2143"/>
                    <a:pt x="4655" y="2262"/>
                    <a:pt x="4834" y="2393"/>
                  </a:cubicBezTo>
                  <a:cubicBezTo>
                    <a:pt x="5072" y="2572"/>
                    <a:pt x="5310" y="2739"/>
                    <a:pt x="5537" y="2929"/>
                  </a:cubicBezTo>
                  <a:cubicBezTo>
                    <a:pt x="5941" y="3239"/>
                    <a:pt x="6334" y="3560"/>
                    <a:pt x="6715" y="3906"/>
                  </a:cubicBezTo>
                  <a:lnTo>
                    <a:pt x="6584" y="4013"/>
                  </a:lnTo>
                  <a:cubicBezTo>
                    <a:pt x="6251" y="3786"/>
                    <a:pt x="5929" y="3560"/>
                    <a:pt x="5608" y="3346"/>
                  </a:cubicBezTo>
                  <a:lnTo>
                    <a:pt x="5275" y="3132"/>
                  </a:lnTo>
                  <a:cubicBezTo>
                    <a:pt x="5013" y="2965"/>
                    <a:pt x="4751" y="2798"/>
                    <a:pt x="4501" y="2632"/>
                  </a:cubicBezTo>
                  <a:cubicBezTo>
                    <a:pt x="4286" y="2513"/>
                    <a:pt x="4084" y="2393"/>
                    <a:pt x="3882" y="2274"/>
                  </a:cubicBezTo>
                  <a:cubicBezTo>
                    <a:pt x="3596" y="2108"/>
                    <a:pt x="3310" y="1953"/>
                    <a:pt x="3012" y="1798"/>
                  </a:cubicBezTo>
                  <a:cubicBezTo>
                    <a:pt x="2369" y="1465"/>
                    <a:pt x="1715" y="1155"/>
                    <a:pt x="1048" y="881"/>
                  </a:cubicBezTo>
                  <a:cubicBezTo>
                    <a:pt x="703" y="1072"/>
                    <a:pt x="357" y="1239"/>
                    <a:pt x="0" y="1417"/>
                  </a:cubicBezTo>
                  <a:cubicBezTo>
                    <a:pt x="726" y="1679"/>
                    <a:pt x="1441" y="1977"/>
                    <a:pt x="2131" y="2322"/>
                  </a:cubicBezTo>
                  <a:cubicBezTo>
                    <a:pt x="2429" y="2477"/>
                    <a:pt x="2727" y="2632"/>
                    <a:pt x="3024" y="2798"/>
                  </a:cubicBezTo>
                  <a:cubicBezTo>
                    <a:pt x="3251" y="2917"/>
                    <a:pt x="3477" y="3048"/>
                    <a:pt x="3703" y="3179"/>
                  </a:cubicBezTo>
                  <a:cubicBezTo>
                    <a:pt x="3977" y="3334"/>
                    <a:pt x="4239" y="3501"/>
                    <a:pt x="4501" y="3667"/>
                  </a:cubicBezTo>
                  <a:cubicBezTo>
                    <a:pt x="4727" y="3810"/>
                    <a:pt x="4941" y="3953"/>
                    <a:pt x="5156" y="4096"/>
                  </a:cubicBezTo>
                  <a:cubicBezTo>
                    <a:pt x="5394" y="4251"/>
                    <a:pt x="5620" y="4406"/>
                    <a:pt x="5858" y="4572"/>
                  </a:cubicBezTo>
                  <a:cubicBezTo>
                    <a:pt x="4286" y="5751"/>
                    <a:pt x="2524" y="6727"/>
                    <a:pt x="762" y="7632"/>
                  </a:cubicBezTo>
                  <a:cubicBezTo>
                    <a:pt x="1084" y="7704"/>
                    <a:pt x="1405" y="7763"/>
                    <a:pt x="1738" y="7811"/>
                  </a:cubicBezTo>
                  <a:cubicBezTo>
                    <a:pt x="1893" y="7823"/>
                    <a:pt x="2048" y="7835"/>
                    <a:pt x="2203" y="7847"/>
                  </a:cubicBezTo>
                  <a:cubicBezTo>
                    <a:pt x="3739" y="7049"/>
                    <a:pt x="5203" y="6120"/>
                    <a:pt x="6572" y="5096"/>
                  </a:cubicBezTo>
                  <a:cubicBezTo>
                    <a:pt x="6751" y="5215"/>
                    <a:pt x="6918" y="5346"/>
                    <a:pt x="7084" y="5477"/>
                  </a:cubicBezTo>
                  <a:lnTo>
                    <a:pt x="7096" y="3096"/>
                  </a:lnTo>
                  <a:cubicBezTo>
                    <a:pt x="6822" y="2846"/>
                    <a:pt x="6537" y="2608"/>
                    <a:pt x="6251" y="2382"/>
                  </a:cubicBezTo>
                  <a:cubicBezTo>
                    <a:pt x="6013" y="2203"/>
                    <a:pt x="5787" y="2024"/>
                    <a:pt x="5548" y="1846"/>
                  </a:cubicBezTo>
                  <a:cubicBezTo>
                    <a:pt x="5382" y="1727"/>
                    <a:pt x="5227" y="1620"/>
                    <a:pt x="5072" y="1512"/>
                  </a:cubicBezTo>
                  <a:cubicBezTo>
                    <a:pt x="4810" y="1334"/>
                    <a:pt x="4548" y="1155"/>
                    <a:pt x="4286" y="989"/>
                  </a:cubicBezTo>
                  <a:cubicBezTo>
                    <a:pt x="3739" y="631"/>
                    <a:pt x="3179" y="298"/>
                    <a:pt x="2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9"/>
            <p:cNvSpPr/>
            <p:nvPr/>
          </p:nvSpPr>
          <p:spPr>
            <a:xfrm>
              <a:off x="7187500" y="4211950"/>
              <a:ext cx="32775" cy="25625"/>
            </a:xfrm>
            <a:custGeom>
              <a:avLst/>
              <a:gdLst/>
              <a:ahLst/>
              <a:cxnLst/>
              <a:rect l="l" t="t" r="r" b="b"/>
              <a:pathLst>
                <a:path w="1311" h="1025" extrusionOk="0">
                  <a:moveTo>
                    <a:pt x="1310" y="1"/>
                  </a:moveTo>
                  <a:lnTo>
                    <a:pt x="941" y="48"/>
                  </a:lnTo>
                  <a:cubicBezTo>
                    <a:pt x="644" y="394"/>
                    <a:pt x="322" y="715"/>
                    <a:pt x="1" y="1025"/>
                  </a:cubicBezTo>
                  <a:cubicBezTo>
                    <a:pt x="441" y="989"/>
                    <a:pt x="882" y="941"/>
                    <a:pt x="1310" y="882"/>
                  </a:cubicBezTo>
                  <a:lnTo>
                    <a:pt x="1310" y="1"/>
                  </a:lnTo>
                  <a:close/>
                </a:path>
              </a:pathLst>
            </a:custGeom>
            <a:solidFill>
              <a:srgbClr val="DD4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9"/>
            <p:cNvSpPr/>
            <p:nvPr/>
          </p:nvSpPr>
          <p:spPr>
            <a:xfrm>
              <a:off x="7003850" y="3908350"/>
              <a:ext cx="216425" cy="231900"/>
            </a:xfrm>
            <a:custGeom>
              <a:avLst/>
              <a:gdLst/>
              <a:ahLst/>
              <a:cxnLst/>
              <a:rect l="l" t="t" r="r" b="b"/>
              <a:pathLst>
                <a:path w="8657" h="9276" extrusionOk="0">
                  <a:moveTo>
                    <a:pt x="989" y="0"/>
                  </a:moveTo>
                  <a:cubicBezTo>
                    <a:pt x="643" y="155"/>
                    <a:pt x="322" y="334"/>
                    <a:pt x="0" y="536"/>
                  </a:cubicBezTo>
                  <a:cubicBezTo>
                    <a:pt x="1441" y="1096"/>
                    <a:pt x="2810" y="1810"/>
                    <a:pt x="4096" y="2656"/>
                  </a:cubicBezTo>
                  <a:cubicBezTo>
                    <a:pt x="4346" y="2798"/>
                    <a:pt x="4584" y="2965"/>
                    <a:pt x="4822" y="3132"/>
                  </a:cubicBezTo>
                  <a:cubicBezTo>
                    <a:pt x="5775" y="3799"/>
                    <a:pt x="6680" y="4549"/>
                    <a:pt x="7513" y="5358"/>
                  </a:cubicBezTo>
                  <a:cubicBezTo>
                    <a:pt x="7073" y="5620"/>
                    <a:pt x="6596" y="5882"/>
                    <a:pt x="6132" y="6120"/>
                  </a:cubicBezTo>
                  <a:cubicBezTo>
                    <a:pt x="5251" y="5477"/>
                    <a:pt x="4346" y="4894"/>
                    <a:pt x="3406" y="4346"/>
                  </a:cubicBezTo>
                  <a:cubicBezTo>
                    <a:pt x="3156" y="4525"/>
                    <a:pt x="2882" y="4703"/>
                    <a:pt x="2608" y="4870"/>
                  </a:cubicBezTo>
                  <a:cubicBezTo>
                    <a:pt x="3513" y="5382"/>
                    <a:pt x="4394" y="5942"/>
                    <a:pt x="5239" y="6537"/>
                  </a:cubicBezTo>
                  <a:cubicBezTo>
                    <a:pt x="4870" y="6716"/>
                    <a:pt x="4501" y="6882"/>
                    <a:pt x="4108" y="7037"/>
                  </a:cubicBezTo>
                  <a:cubicBezTo>
                    <a:pt x="4441" y="7204"/>
                    <a:pt x="4763" y="7370"/>
                    <a:pt x="5084" y="7549"/>
                  </a:cubicBezTo>
                  <a:cubicBezTo>
                    <a:pt x="5406" y="7406"/>
                    <a:pt x="5727" y="7263"/>
                    <a:pt x="6049" y="7108"/>
                  </a:cubicBezTo>
                  <a:cubicBezTo>
                    <a:pt x="6418" y="7382"/>
                    <a:pt x="6775" y="7668"/>
                    <a:pt x="7132" y="7954"/>
                  </a:cubicBezTo>
                  <a:cubicBezTo>
                    <a:pt x="7382" y="8156"/>
                    <a:pt x="7620" y="8359"/>
                    <a:pt x="7859" y="8573"/>
                  </a:cubicBezTo>
                  <a:cubicBezTo>
                    <a:pt x="8120" y="8799"/>
                    <a:pt x="8394" y="9037"/>
                    <a:pt x="8656" y="9275"/>
                  </a:cubicBezTo>
                  <a:lnTo>
                    <a:pt x="8656" y="8120"/>
                  </a:lnTo>
                  <a:cubicBezTo>
                    <a:pt x="8430" y="7918"/>
                    <a:pt x="8192" y="7728"/>
                    <a:pt x="7966" y="7525"/>
                  </a:cubicBezTo>
                  <a:cubicBezTo>
                    <a:pt x="7609" y="7228"/>
                    <a:pt x="7251" y="6942"/>
                    <a:pt x="6894" y="6668"/>
                  </a:cubicBezTo>
                  <a:cubicBezTo>
                    <a:pt x="7311" y="6442"/>
                    <a:pt x="7728" y="6215"/>
                    <a:pt x="8144" y="5965"/>
                  </a:cubicBezTo>
                  <a:cubicBezTo>
                    <a:pt x="8323" y="6144"/>
                    <a:pt x="8490" y="6335"/>
                    <a:pt x="8656" y="6525"/>
                  </a:cubicBezTo>
                  <a:lnTo>
                    <a:pt x="8656" y="4632"/>
                  </a:lnTo>
                  <a:cubicBezTo>
                    <a:pt x="8525" y="4715"/>
                    <a:pt x="8406" y="4811"/>
                    <a:pt x="8275" y="4894"/>
                  </a:cubicBezTo>
                  <a:cubicBezTo>
                    <a:pt x="7382" y="4013"/>
                    <a:pt x="6418" y="3215"/>
                    <a:pt x="5394" y="2489"/>
                  </a:cubicBezTo>
                  <a:cubicBezTo>
                    <a:pt x="5168" y="2322"/>
                    <a:pt x="4930" y="2155"/>
                    <a:pt x="4691" y="2001"/>
                  </a:cubicBezTo>
                  <a:cubicBezTo>
                    <a:pt x="3513" y="1227"/>
                    <a:pt x="2275" y="560"/>
                    <a:pt x="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9"/>
            <p:cNvSpPr/>
            <p:nvPr/>
          </p:nvSpPr>
          <p:spPr>
            <a:xfrm>
              <a:off x="6922875" y="4166125"/>
              <a:ext cx="297700" cy="213725"/>
            </a:xfrm>
            <a:custGeom>
              <a:avLst/>
              <a:gdLst/>
              <a:ahLst/>
              <a:cxnLst/>
              <a:rect l="l" t="t" r="r" b="b"/>
              <a:pathLst>
                <a:path w="11908" h="8549" extrusionOk="0">
                  <a:moveTo>
                    <a:pt x="11895" y="0"/>
                  </a:moveTo>
                  <a:cubicBezTo>
                    <a:pt x="11800" y="155"/>
                    <a:pt x="11717" y="298"/>
                    <a:pt x="11610" y="429"/>
                  </a:cubicBezTo>
                  <a:cubicBezTo>
                    <a:pt x="11193" y="1000"/>
                    <a:pt x="10740" y="1524"/>
                    <a:pt x="10252" y="2012"/>
                  </a:cubicBezTo>
                  <a:cubicBezTo>
                    <a:pt x="9919" y="2346"/>
                    <a:pt x="9585" y="2655"/>
                    <a:pt x="9228" y="2953"/>
                  </a:cubicBezTo>
                  <a:cubicBezTo>
                    <a:pt x="8371" y="3667"/>
                    <a:pt x="7466" y="4310"/>
                    <a:pt x="6502" y="4870"/>
                  </a:cubicBezTo>
                  <a:cubicBezTo>
                    <a:pt x="6204" y="5037"/>
                    <a:pt x="5906" y="5215"/>
                    <a:pt x="5597" y="5382"/>
                  </a:cubicBezTo>
                  <a:cubicBezTo>
                    <a:pt x="5323" y="5525"/>
                    <a:pt x="5049" y="5668"/>
                    <a:pt x="4775" y="5799"/>
                  </a:cubicBezTo>
                  <a:cubicBezTo>
                    <a:pt x="4394" y="5989"/>
                    <a:pt x="4013" y="6168"/>
                    <a:pt x="3632" y="6346"/>
                  </a:cubicBezTo>
                  <a:cubicBezTo>
                    <a:pt x="2430" y="6870"/>
                    <a:pt x="1203" y="7334"/>
                    <a:pt x="1" y="7739"/>
                  </a:cubicBezTo>
                  <a:cubicBezTo>
                    <a:pt x="96" y="8013"/>
                    <a:pt x="191" y="8287"/>
                    <a:pt x="310" y="8549"/>
                  </a:cubicBezTo>
                  <a:cubicBezTo>
                    <a:pt x="1846" y="8037"/>
                    <a:pt x="3347" y="7430"/>
                    <a:pt x="4811" y="6739"/>
                  </a:cubicBezTo>
                  <a:cubicBezTo>
                    <a:pt x="5156" y="6561"/>
                    <a:pt x="5502" y="6394"/>
                    <a:pt x="5859" y="6203"/>
                  </a:cubicBezTo>
                  <a:cubicBezTo>
                    <a:pt x="6085" y="6084"/>
                    <a:pt x="6311" y="5953"/>
                    <a:pt x="6537" y="5834"/>
                  </a:cubicBezTo>
                  <a:cubicBezTo>
                    <a:pt x="6835" y="5668"/>
                    <a:pt x="7121" y="5501"/>
                    <a:pt x="7395" y="5322"/>
                  </a:cubicBezTo>
                  <a:cubicBezTo>
                    <a:pt x="8550" y="4608"/>
                    <a:pt x="9621" y="3786"/>
                    <a:pt x="10597" y="2858"/>
                  </a:cubicBezTo>
                  <a:cubicBezTo>
                    <a:pt x="10919" y="2548"/>
                    <a:pt x="11229" y="2227"/>
                    <a:pt x="11526" y="1881"/>
                  </a:cubicBezTo>
                  <a:cubicBezTo>
                    <a:pt x="11657" y="1739"/>
                    <a:pt x="11776" y="1584"/>
                    <a:pt x="11907" y="1441"/>
                  </a:cubicBezTo>
                  <a:lnTo>
                    <a:pt x="1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9"/>
            <p:cNvSpPr/>
            <p:nvPr/>
          </p:nvSpPr>
          <p:spPr>
            <a:xfrm>
              <a:off x="7767050" y="4357225"/>
              <a:ext cx="160750" cy="81875"/>
            </a:xfrm>
            <a:custGeom>
              <a:avLst/>
              <a:gdLst/>
              <a:ahLst/>
              <a:cxnLst/>
              <a:rect l="l" t="t" r="r" b="b"/>
              <a:pathLst>
                <a:path w="6430" h="3275" extrusionOk="0">
                  <a:moveTo>
                    <a:pt x="893" y="0"/>
                  </a:moveTo>
                  <a:cubicBezTo>
                    <a:pt x="595" y="155"/>
                    <a:pt x="298" y="310"/>
                    <a:pt x="0" y="476"/>
                  </a:cubicBezTo>
                  <a:cubicBezTo>
                    <a:pt x="1834" y="1584"/>
                    <a:pt x="3774" y="2524"/>
                    <a:pt x="5798" y="3274"/>
                  </a:cubicBezTo>
                  <a:cubicBezTo>
                    <a:pt x="6025" y="3048"/>
                    <a:pt x="6227" y="2810"/>
                    <a:pt x="6429" y="2572"/>
                  </a:cubicBezTo>
                  <a:cubicBezTo>
                    <a:pt x="4501" y="1893"/>
                    <a:pt x="2643" y="1036"/>
                    <a:pt x="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9"/>
            <p:cNvSpPr/>
            <p:nvPr/>
          </p:nvSpPr>
          <p:spPr>
            <a:xfrm>
              <a:off x="7735475" y="4336675"/>
              <a:ext cx="31875" cy="19375"/>
            </a:xfrm>
            <a:custGeom>
              <a:avLst/>
              <a:gdLst/>
              <a:ahLst/>
              <a:cxnLst/>
              <a:rect l="l" t="t" r="r" b="b"/>
              <a:pathLst>
                <a:path w="1275" h="775" extrusionOk="0">
                  <a:moveTo>
                    <a:pt x="799" y="0"/>
                  </a:moveTo>
                  <a:cubicBezTo>
                    <a:pt x="525" y="167"/>
                    <a:pt x="263" y="334"/>
                    <a:pt x="1" y="512"/>
                  </a:cubicBezTo>
                  <a:cubicBezTo>
                    <a:pt x="132" y="608"/>
                    <a:pt x="275" y="691"/>
                    <a:pt x="406" y="774"/>
                  </a:cubicBezTo>
                  <a:cubicBezTo>
                    <a:pt x="692" y="608"/>
                    <a:pt x="989" y="453"/>
                    <a:pt x="1275" y="298"/>
                  </a:cubicBezTo>
                  <a:cubicBezTo>
                    <a:pt x="1120" y="203"/>
                    <a:pt x="953" y="96"/>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9"/>
            <p:cNvSpPr/>
            <p:nvPr/>
          </p:nvSpPr>
          <p:spPr>
            <a:xfrm>
              <a:off x="7660475" y="4308400"/>
              <a:ext cx="43475" cy="50325"/>
            </a:xfrm>
            <a:custGeom>
              <a:avLst/>
              <a:gdLst/>
              <a:ahLst/>
              <a:cxnLst/>
              <a:rect l="l" t="t" r="r" b="b"/>
              <a:pathLst>
                <a:path w="1739" h="2013" extrusionOk="0">
                  <a:moveTo>
                    <a:pt x="1" y="0"/>
                  </a:moveTo>
                  <a:lnTo>
                    <a:pt x="1" y="1143"/>
                  </a:lnTo>
                  <a:cubicBezTo>
                    <a:pt x="346" y="1441"/>
                    <a:pt x="691" y="1727"/>
                    <a:pt x="1048" y="2013"/>
                  </a:cubicBezTo>
                  <a:cubicBezTo>
                    <a:pt x="1275" y="1834"/>
                    <a:pt x="1513" y="1655"/>
                    <a:pt x="1739" y="1477"/>
                  </a:cubicBezTo>
                  <a:cubicBezTo>
                    <a:pt x="1144" y="1012"/>
                    <a:pt x="572" y="512"/>
                    <a:pt x="1" y="0"/>
                  </a:cubicBezTo>
                  <a:close/>
                </a:path>
              </a:pathLst>
            </a:custGeom>
            <a:solidFill>
              <a:srgbClr val="CB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9"/>
            <p:cNvSpPr/>
            <p:nvPr/>
          </p:nvSpPr>
          <p:spPr>
            <a:xfrm>
              <a:off x="7660475" y="4270600"/>
              <a:ext cx="75025" cy="66400"/>
            </a:xfrm>
            <a:custGeom>
              <a:avLst/>
              <a:gdLst/>
              <a:ahLst/>
              <a:cxnLst/>
              <a:rect l="l" t="t" r="r" b="b"/>
              <a:pathLst>
                <a:path w="3001" h="2656" extrusionOk="0">
                  <a:moveTo>
                    <a:pt x="1" y="0"/>
                  </a:moveTo>
                  <a:lnTo>
                    <a:pt x="1" y="1072"/>
                  </a:lnTo>
                  <a:cubicBezTo>
                    <a:pt x="727" y="1608"/>
                    <a:pt x="1465" y="2143"/>
                    <a:pt x="2215" y="2655"/>
                  </a:cubicBezTo>
                  <a:cubicBezTo>
                    <a:pt x="2477" y="2477"/>
                    <a:pt x="2727" y="2298"/>
                    <a:pt x="3001" y="2132"/>
                  </a:cubicBezTo>
                  <a:cubicBezTo>
                    <a:pt x="1977" y="1453"/>
                    <a:pt x="977" y="73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9"/>
            <p:cNvSpPr/>
            <p:nvPr/>
          </p:nvSpPr>
          <p:spPr>
            <a:xfrm>
              <a:off x="7704225" y="4359000"/>
              <a:ext cx="26225" cy="18475"/>
            </a:xfrm>
            <a:custGeom>
              <a:avLst/>
              <a:gdLst/>
              <a:ahLst/>
              <a:cxnLst/>
              <a:rect l="l" t="t" r="r" b="b"/>
              <a:pathLst>
                <a:path w="1049" h="739" extrusionOk="0">
                  <a:moveTo>
                    <a:pt x="715" y="0"/>
                  </a:moveTo>
                  <a:cubicBezTo>
                    <a:pt x="465" y="179"/>
                    <a:pt x="227" y="346"/>
                    <a:pt x="1" y="536"/>
                  </a:cubicBezTo>
                  <a:cubicBezTo>
                    <a:pt x="84" y="596"/>
                    <a:pt x="179" y="667"/>
                    <a:pt x="263" y="739"/>
                  </a:cubicBezTo>
                  <a:cubicBezTo>
                    <a:pt x="525" y="560"/>
                    <a:pt x="787" y="405"/>
                    <a:pt x="1049" y="239"/>
                  </a:cubicBezTo>
                  <a:cubicBezTo>
                    <a:pt x="930" y="167"/>
                    <a:pt x="822" y="84"/>
                    <a:pt x="7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9"/>
            <p:cNvSpPr/>
            <p:nvPr/>
          </p:nvSpPr>
          <p:spPr>
            <a:xfrm>
              <a:off x="7729825" y="4378650"/>
              <a:ext cx="162850" cy="91400"/>
            </a:xfrm>
            <a:custGeom>
              <a:avLst/>
              <a:gdLst/>
              <a:ahLst/>
              <a:cxnLst/>
              <a:rect l="l" t="t" r="r" b="b"/>
              <a:pathLst>
                <a:path w="6514" h="3656" extrusionOk="0">
                  <a:moveTo>
                    <a:pt x="798" y="0"/>
                  </a:moveTo>
                  <a:cubicBezTo>
                    <a:pt x="525" y="155"/>
                    <a:pt x="263" y="322"/>
                    <a:pt x="1" y="488"/>
                  </a:cubicBezTo>
                  <a:cubicBezTo>
                    <a:pt x="1775" y="1727"/>
                    <a:pt x="3668" y="2786"/>
                    <a:pt x="5656" y="3655"/>
                  </a:cubicBezTo>
                  <a:cubicBezTo>
                    <a:pt x="5954" y="3477"/>
                    <a:pt x="6240" y="3286"/>
                    <a:pt x="6513" y="3084"/>
                  </a:cubicBezTo>
                  <a:cubicBezTo>
                    <a:pt x="4513" y="2251"/>
                    <a:pt x="2596" y="1227"/>
                    <a:pt x="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9"/>
            <p:cNvSpPr/>
            <p:nvPr/>
          </p:nvSpPr>
          <p:spPr>
            <a:xfrm>
              <a:off x="7843250" y="4286075"/>
              <a:ext cx="126825" cy="38725"/>
            </a:xfrm>
            <a:custGeom>
              <a:avLst/>
              <a:gdLst/>
              <a:ahLst/>
              <a:cxnLst/>
              <a:rect l="l" t="t" r="r" b="b"/>
              <a:pathLst>
                <a:path w="5073" h="1549" extrusionOk="0">
                  <a:moveTo>
                    <a:pt x="5036" y="0"/>
                  </a:moveTo>
                  <a:cubicBezTo>
                    <a:pt x="3322" y="96"/>
                    <a:pt x="1631" y="429"/>
                    <a:pt x="0" y="1001"/>
                  </a:cubicBezTo>
                  <a:cubicBezTo>
                    <a:pt x="381" y="1191"/>
                    <a:pt x="762" y="1370"/>
                    <a:pt x="1143" y="1548"/>
                  </a:cubicBezTo>
                  <a:cubicBezTo>
                    <a:pt x="2417" y="1167"/>
                    <a:pt x="3727" y="929"/>
                    <a:pt x="5060" y="858"/>
                  </a:cubicBezTo>
                  <a:cubicBezTo>
                    <a:pt x="5072" y="572"/>
                    <a:pt x="5060" y="286"/>
                    <a:pt x="5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9"/>
            <p:cNvSpPr/>
            <p:nvPr/>
          </p:nvSpPr>
          <p:spPr>
            <a:xfrm>
              <a:off x="7660475" y="4211075"/>
              <a:ext cx="37225" cy="26500"/>
            </a:xfrm>
            <a:custGeom>
              <a:avLst/>
              <a:gdLst/>
              <a:ahLst/>
              <a:cxnLst/>
              <a:rect l="l" t="t" r="r" b="b"/>
              <a:pathLst>
                <a:path w="1489" h="1060" extrusionOk="0">
                  <a:moveTo>
                    <a:pt x="1" y="0"/>
                  </a:moveTo>
                  <a:lnTo>
                    <a:pt x="1" y="881"/>
                  </a:lnTo>
                  <a:cubicBezTo>
                    <a:pt x="501" y="953"/>
                    <a:pt x="989" y="1012"/>
                    <a:pt x="1489" y="1060"/>
                  </a:cubicBezTo>
                  <a:cubicBezTo>
                    <a:pt x="1167" y="750"/>
                    <a:pt x="858" y="429"/>
                    <a:pt x="560" y="83"/>
                  </a:cubicBezTo>
                  <a:cubicBezTo>
                    <a:pt x="370" y="60"/>
                    <a:pt x="191" y="36"/>
                    <a:pt x="1" y="0"/>
                  </a:cubicBezTo>
                  <a:close/>
                </a:path>
              </a:pathLst>
            </a:custGeom>
            <a:solidFill>
              <a:srgbClr val="DD4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9"/>
            <p:cNvSpPr/>
            <p:nvPr/>
          </p:nvSpPr>
          <p:spPr>
            <a:xfrm>
              <a:off x="7660175" y="4299175"/>
              <a:ext cx="182200" cy="195875"/>
            </a:xfrm>
            <a:custGeom>
              <a:avLst/>
              <a:gdLst/>
              <a:ahLst/>
              <a:cxnLst/>
              <a:rect l="l" t="t" r="r" b="b"/>
              <a:pathLst>
                <a:path w="7288" h="7835" extrusionOk="0">
                  <a:moveTo>
                    <a:pt x="4692" y="0"/>
                  </a:moveTo>
                  <a:cubicBezTo>
                    <a:pt x="4120" y="310"/>
                    <a:pt x="3549" y="631"/>
                    <a:pt x="3001" y="989"/>
                  </a:cubicBezTo>
                  <a:cubicBezTo>
                    <a:pt x="2739" y="1155"/>
                    <a:pt x="2477" y="1322"/>
                    <a:pt x="2227" y="1500"/>
                  </a:cubicBezTo>
                  <a:cubicBezTo>
                    <a:pt x="2060" y="1620"/>
                    <a:pt x="1906" y="1727"/>
                    <a:pt x="1739" y="1846"/>
                  </a:cubicBezTo>
                  <a:cubicBezTo>
                    <a:pt x="1513" y="2024"/>
                    <a:pt x="1275" y="2203"/>
                    <a:pt x="1048" y="2382"/>
                  </a:cubicBezTo>
                  <a:cubicBezTo>
                    <a:pt x="691" y="2655"/>
                    <a:pt x="346" y="2953"/>
                    <a:pt x="1" y="3251"/>
                  </a:cubicBezTo>
                  <a:lnTo>
                    <a:pt x="1" y="5620"/>
                  </a:lnTo>
                  <a:cubicBezTo>
                    <a:pt x="227" y="5441"/>
                    <a:pt x="465" y="5263"/>
                    <a:pt x="691" y="5084"/>
                  </a:cubicBezTo>
                  <a:cubicBezTo>
                    <a:pt x="2072" y="6120"/>
                    <a:pt x="3537" y="7037"/>
                    <a:pt x="5073" y="7835"/>
                  </a:cubicBezTo>
                  <a:cubicBezTo>
                    <a:pt x="5204" y="7835"/>
                    <a:pt x="5335" y="7823"/>
                    <a:pt x="5478" y="7811"/>
                  </a:cubicBezTo>
                  <a:cubicBezTo>
                    <a:pt x="5823" y="7763"/>
                    <a:pt x="6156" y="7704"/>
                    <a:pt x="6502" y="7608"/>
                  </a:cubicBezTo>
                  <a:cubicBezTo>
                    <a:pt x="4751" y="6715"/>
                    <a:pt x="3001" y="5751"/>
                    <a:pt x="1441" y="4572"/>
                  </a:cubicBezTo>
                  <a:cubicBezTo>
                    <a:pt x="1668" y="4406"/>
                    <a:pt x="1894" y="4251"/>
                    <a:pt x="2132" y="4096"/>
                  </a:cubicBezTo>
                  <a:cubicBezTo>
                    <a:pt x="2346" y="3953"/>
                    <a:pt x="2561" y="3810"/>
                    <a:pt x="2787" y="3667"/>
                  </a:cubicBezTo>
                  <a:cubicBezTo>
                    <a:pt x="3049" y="3501"/>
                    <a:pt x="3311" y="3334"/>
                    <a:pt x="3584" y="3179"/>
                  </a:cubicBezTo>
                  <a:cubicBezTo>
                    <a:pt x="3811" y="3048"/>
                    <a:pt x="4037" y="2917"/>
                    <a:pt x="4263" y="2798"/>
                  </a:cubicBezTo>
                  <a:cubicBezTo>
                    <a:pt x="4561" y="2632"/>
                    <a:pt x="4858" y="2477"/>
                    <a:pt x="5156" y="2322"/>
                  </a:cubicBezTo>
                  <a:cubicBezTo>
                    <a:pt x="5847" y="1977"/>
                    <a:pt x="6561" y="1679"/>
                    <a:pt x="7287" y="1417"/>
                  </a:cubicBezTo>
                  <a:cubicBezTo>
                    <a:pt x="6930" y="1239"/>
                    <a:pt x="6585" y="1072"/>
                    <a:pt x="6240" y="881"/>
                  </a:cubicBezTo>
                  <a:cubicBezTo>
                    <a:pt x="5573" y="1155"/>
                    <a:pt x="4918" y="1465"/>
                    <a:pt x="4275" y="1798"/>
                  </a:cubicBezTo>
                  <a:cubicBezTo>
                    <a:pt x="3977" y="1953"/>
                    <a:pt x="3692" y="2108"/>
                    <a:pt x="3406" y="2274"/>
                  </a:cubicBezTo>
                  <a:cubicBezTo>
                    <a:pt x="3203" y="2393"/>
                    <a:pt x="3001" y="2513"/>
                    <a:pt x="2799" y="2632"/>
                  </a:cubicBezTo>
                  <a:cubicBezTo>
                    <a:pt x="2537" y="2798"/>
                    <a:pt x="2275" y="2953"/>
                    <a:pt x="2013" y="3132"/>
                  </a:cubicBezTo>
                  <a:lnTo>
                    <a:pt x="1679" y="3346"/>
                  </a:lnTo>
                  <a:cubicBezTo>
                    <a:pt x="1358" y="3560"/>
                    <a:pt x="1037" y="3786"/>
                    <a:pt x="715" y="4013"/>
                  </a:cubicBezTo>
                  <a:lnTo>
                    <a:pt x="572" y="3906"/>
                  </a:lnTo>
                  <a:cubicBezTo>
                    <a:pt x="953" y="3560"/>
                    <a:pt x="1346" y="3239"/>
                    <a:pt x="1751" y="2929"/>
                  </a:cubicBezTo>
                  <a:cubicBezTo>
                    <a:pt x="1977" y="2739"/>
                    <a:pt x="2215" y="2572"/>
                    <a:pt x="2465" y="2393"/>
                  </a:cubicBezTo>
                  <a:cubicBezTo>
                    <a:pt x="2632" y="2262"/>
                    <a:pt x="2811" y="2143"/>
                    <a:pt x="3001" y="2012"/>
                  </a:cubicBezTo>
                  <a:cubicBezTo>
                    <a:pt x="3263" y="1834"/>
                    <a:pt x="3525" y="1667"/>
                    <a:pt x="3799" y="1500"/>
                  </a:cubicBezTo>
                  <a:cubicBezTo>
                    <a:pt x="4370" y="1143"/>
                    <a:pt x="4954" y="810"/>
                    <a:pt x="5549" y="512"/>
                  </a:cubicBezTo>
                  <a:cubicBezTo>
                    <a:pt x="5251" y="346"/>
                    <a:pt x="4978" y="179"/>
                    <a:pt x="4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9"/>
            <p:cNvSpPr/>
            <p:nvPr/>
          </p:nvSpPr>
          <p:spPr>
            <a:xfrm>
              <a:off x="7800075" y="4235775"/>
              <a:ext cx="167025" cy="64900"/>
            </a:xfrm>
            <a:custGeom>
              <a:avLst/>
              <a:gdLst/>
              <a:ahLst/>
              <a:cxnLst/>
              <a:rect l="l" t="t" r="r" b="b"/>
              <a:pathLst>
                <a:path w="6681" h="2596" extrusionOk="0">
                  <a:moveTo>
                    <a:pt x="6632" y="0"/>
                  </a:moveTo>
                  <a:cubicBezTo>
                    <a:pt x="4335" y="369"/>
                    <a:pt x="2096" y="1072"/>
                    <a:pt x="1" y="2084"/>
                  </a:cubicBezTo>
                  <a:cubicBezTo>
                    <a:pt x="298" y="2262"/>
                    <a:pt x="596" y="2429"/>
                    <a:pt x="906" y="2596"/>
                  </a:cubicBezTo>
                  <a:cubicBezTo>
                    <a:pt x="2751" y="1762"/>
                    <a:pt x="4680" y="1179"/>
                    <a:pt x="6680" y="858"/>
                  </a:cubicBezTo>
                  <a:cubicBezTo>
                    <a:pt x="6656" y="572"/>
                    <a:pt x="6644" y="286"/>
                    <a:pt x="6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9"/>
            <p:cNvSpPr/>
            <p:nvPr/>
          </p:nvSpPr>
          <p:spPr>
            <a:xfrm>
              <a:off x="7660475" y="4084550"/>
              <a:ext cx="22050" cy="27425"/>
            </a:xfrm>
            <a:custGeom>
              <a:avLst/>
              <a:gdLst/>
              <a:ahLst/>
              <a:cxnLst/>
              <a:rect l="l" t="t" r="r" b="b"/>
              <a:pathLst>
                <a:path w="882" h="1097" extrusionOk="0">
                  <a:moveTo>
                    <a:pt x="1" y="1"/>
                  </a:moveTo>
                  <a:lnTo>
                    <a:pt x="1" y="1013"/>
                  </a:lnTo>
                  <a:lnTo>
                    <a:pt x="167" y="1096"/>
                  </a:lnTo>
                  <a:cubicBezTo>
                    <a:pt x="394" y="894"/>
                    <a:pt x="644" y="691"/>
                    <a:pt x="882" y="501"/>
                  </a:cubicBezTo>
                  <a:cubicBezTo>
                    <a:pt x="596" y="334"/>
                    <a:pt x="298" y="168"/>
                    <a:pt x="1" y="1"/>
                  </a:cubicBezTo>
                  <a:close/>
                </a:path>
              </a:pathLst>
            </a:custGeom>
            <a:solidFill>
              <a:srgbClr val="DD4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9"/>
            <p:cNvSpPr/>
            <p:nvPr/>
          </p:nvSpPr>
          <p:spPr>
            <a:xfrm>
              <a:off x="7780425" y="4094675"/>
              <a:ext cx="186375" cy="60150"/>
            </a:xfrm>
            <a:custGeom>
              <a:avLst/>
              <a:gdLst/>
              <a:ahLst/>
              <a:cxnLst/>
              <a:rect l="l" t="t" r="r" b="b"/>
              <a:pathLst>
                <a:path w="7455" h="2406" extrusionOk="0">
                  <a:moveTo>
                    <a:pt x="1049" y="1"/>
                  </a:moveTo>
                  <a:cubicBezTo>
                    <a:pt x="703" y="167"/>
                    <a:pt x="346" y="346"/>
                    <a:pt x="1" y="525"/>
                  </a:cubicBezTo>
                  <a:cubicBezTo>
                    <a:pt x="2382" y="1429"/>
                    <a:pt x="4870" y="2061"/>
                    <a:pt x="7407" y="2406"/>
                  </a:cubicBezTo>
                  <a:cubicBezTo>
                    <a:pt x="7418" y="2108"/>
                    <a:pt x="7430" y="1822"/>
                    <a:pt x="7454" y="1537"/>
                  </a:cubicBezTo>
                  <a:cubicBezTo>
                    <a:pt x="5275" y="1251"/>
                    <a:pt x="3132" y="739"/>
                    <a:pt x="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9"/>
            <p:cNvSpPr/>
            <p:nvPr/>
          </p:nvSpPr>
          <p:spPr>
            <a:xfrm>
              <a:off x="7816750" y="3956875"/>
              <a:ext cx="117900" cy="61325"/>
            </a:xfrm>
            <a:custGeom>
              <a:avLst/>
              <a:gdLst/>
              <a:ahLst/>
              <a:cxnLst/>
              <a:rect l="l" t="t" r="r" b="b"/>
              <a:pathLst>
                <a:path w="4716" h="2453" extrusionOk="0">
                  <a:moveTo>
                    <a:pt x="4156" y="0"/>
                  </a:moveTo>
                  <a:cubicBezTo>
                    <a:pt x="2727" y="548"/>
                    <a:pt x="1346" y="1191"/>
                    <a:pt x="0" y="1929"/>
                  </a:cubicBezTo>
                  <a:cubicBezTo>
                    <a:pt x="274" y="2119"/>
                    <a:pt x="560" y="2286"/>
                    <a:pt x="846" y="2453"/>
                  </a:cubicBezTo>
                  <a:cubicBezTo>
                    <a:pt x="2096" y="1786"/>
                    <a:pt x="3394" y="1203"/>
                    <a:pt x="4715" y="703"/>
                  </a:cubicBezTo>
                  <a:cubicBezTo>
                    <a:pt x="4549" y="453"/>
                    <a:pt x="4358" y="214"/>
                    <a:pt x="4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9"/>
            <p:cNvSpPr/>
            <p:nvPr/>
          </p:nvSpPr>
          <p:spPr>
            <a:xfrm>
              <a:off x="7660475" y="3974425"/>
              <a:ext cx="309300" cy="228625"/>
            </a:xfrm>
            <a:custGeom>
              <a:avLst/>
              <a:gdLst/>
              <a:ahLst/>
              <a:cxnLst/>
              <a:rect l="l" t="t" r="r" b="b"/>
              <a:pathLst>
                <a:path w="12372" h="9145" extrusionOk="0">
                  <a:moveTo>
                    <a:pt x="4739" y="1"/>
                  </a:moveTo>
                  <a:cubicBezTo>
                    <a:pt x="4501" y="155"/>
                    <a:pt x="4263" y="322"/>
                    <a:pt x="4025" y="489"/>
                  </a:cubicBezTo>
                  <a:cubicBezTo>
                    <a:pt x="4454" y="929"/>
                    <a:pt x="4930" y="1334"/>
                    <a:pt x="5442" y="1703"/>
                  </a:cubicBezTo>
                  <a:cubicBezTo>
                    <a:pt x="5692" y="1882"/>
                    <a:pt x="5954" y="2060"/>
                    <a:pt x="6228" y="2227"/>
                  </a:cubicBezTo>
                  <a:cubicBezTo>
                    <a:pt x="6740" y="2537"/>
                    <a:pt x="7252" y="2810"/>
                    <a:pt x="7787" y="3049"/>
                  </a:cubicBezTo>
                  <a:cubicBezTo>
                    <a:pt x="6751" y="3442"/>
                    <a:pt x="5728" y="3882"/>
                    <a:pt x="4739" y="4394"/>
                  </a:cubicBezTo>
                  <a:cubicBezTo>
                    <a:pt x="4406" y="4561"/>
                    <a:pt x="4084" y="4727"/>
                    <a:pt x="3763" y="4906"/>
                  </a:cubicBezTo>
                  <a:cubicBezTo>
                    <a:pt x="3311" y="5156"/>
                    <a:pt x="2882" y="5418"/>
                    <a:pt x="2453" y="5680"/>
                  </a:cubicBezTo>
                  <a:cubicBezTo>
                    <a:pt x="2203" y="5561"/>
                    <a:pt x="1953" y="5442"/>
                    <a:pt x="1703" y="5323"/>
                  </a:cubicBezTo>
                  <a:cubicBezTo>
                    <a:pt x="1465" y="5525"/>
                    <a:pt x="1227" y="5728"/>
                    <a:pt x="989" y="5930"/>
                  </a:cubicBezTo>
                  <a:cubicBezTo>
                    <a:pt x="1179" y="6037"/>
                    <a:pt x="1382" y="6144"/>
                    <a:pt x="1584" y="6228"/>
                  </a:cubicBezTo>
                  <a:cubicBezTo>
                    <a:pt x="1036" y="6597"/>
                    <a:pt x="513" y="6978"/>
                    <a:pt x="1" y="7371"/>
                  </a:cubicBezTo>
                  <a:lnTo>
                    <a:pt x="1" y="7382"/>
                  </a:lnTo>
                  <a:cubicBezTo>
                    <a:pt x="143" y="7633"/>
                    <a:pt x="298" y="7859"/>
                    <a:pt x="465" y="8097"/>
                  </a:cubicBezTo>
                  <a:cubicBezTo>
                    <a:pt x="1120" y="7585"/>
                    <a:pt x="1798" y="7109"/>
                    <a:pt x="2501" y="6656"/>
                  </a:cubicBezTo>
                  <a:cubicBezTo>
                    <a:pt x="5549" y="8049"/>
                    <a:pt x="8823" y="8895"/>
                    <a:pt x="12169" y="9145"/>
                  </a:cubicBezTo>
                  <a:lnTo>
                    <a:pt x="12169" y="8287"/>
                  </a:lnTo>
                  <a:cubicBezTo>
                    <a:pt x="9145" y="8049"/>
                    <a:pt x="6180" y="7323"/>
                    <a:pt x="3406" y="6109"/>
                  </a:cubicBezTo>
                  <a:cubicBezTo>
                    <a:pt x="3870" y="5847"/>
                    <a:pt x="4334" y="5585"/>
                    <a:pt x="4799" y="5335"/>
                  </a:cubicBezTo>
                  <a:cubicBezTo>
                    <a:pt x="5144" y="5156"/>
                    <a:pt x="5501" y="4977"/>
                    <a:pt x="5858" y="4811"/>
                  </a:cubicBezTo>
                  <a:cubicBezTo>
                    <a:pt x="6882" y="4334"/>
                    <a:pt x="7930" y="3906"/>
                    <a:pt x="9002" y="3549"/>
                  </a:cubicBezTo>
                  <a:cubicBezTo>
                    <a:pt x="10097" y="3942"/>
                    <a:pt x="11228" y="4251"/>
                    <a:pt x="12371" y="4454"/>
                  </a:cubicBezTo>
                  <a:cubicBezTo>
                    <a:pt x="12371" y="4215"/>
                    <a:pt x="12359" y="3965"/>
                    <a:pt x="12347" y="3727"/>
                  </a:cubicBezTo>
                  <a:cubicBezTo>
                    <a:pt x="12347" y="3680"/>
                    <a:pt x="12324" y="3632"/>
                    <a:pt x="12324" y="3572"/>
                  </a:cubicBezTo>
                  <a:cubicBezTo>
                    <a:pt x="11669" y="3453"/>
                    <a:pt x="11038" y="3311"/>
                    <a:pt x="10407" y="3120"/>
                  </a:cubicBezTo>
                  <a:cubicBezTo>
                    <a:pt x="10990" y="2953"/>
                    <a:pt x="11573" y="2810"/>
                    <a:pt x="12169" y="2691"/>
                  </a:cubicBezTo>
                  <a:cubicBezTo>
                    <a:pt x="12097" y="2406"/>
                    <a:pt x="12014" y="2120"/>
                    <a:pt x="11919" y="1846"/>
                  </a:cubicBezTo>
                  <a:cubicBezTo>
                    <a:pt x="10931" y="2060"/>
                    <a:pt x="9954" y="2322"/>
                    <a:pt x="8978" y="2632"/>
                  </a:cubicBezTo>
                  <a:cubicBezTo>
                    <a:pt x="8335" y="2382"/>
                    <a:pt x="7704" y="2096"/>
                    <a:pt x="7097" y="1751"/>
                  </a:cubicBezTo>
                  <a:cubicBezTo>
                    <a:pt x="6799" y="1596"/>
                    <a:pt x="6525" y="1417"/>
                    <a:pt x="6251" y="1239"/>
                  </a:cubicBezTo>
                  <a:cubicBezTo>
                    <a:pt x="5716" y="870"/>
                    <a:pt x="5204" y="453"/>
                    <a:pt x="4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9"/>
            <p:cNvSpPr/>
            <p:nvPr/>
          </p:nvSpPr>
          <p:spPr>
            <a:xfrm>
              <a:off x="7660475" y="3891075"/>
              <a:ext cx="135750" cy="129800"/>
            </a:xfrm>
            <a:custGeom>
              <a:avLst/>
              <a:gdLst/>
              <a:ahLst/>
              <a:cxnLst/>
              <a:rect l="l" t="t" r="r" b="b"/>
              <a:pathLst>
                <a:path w="5430" h="5192" extrusionOk="0">
                  <a:moveTo>
                    <a:pt x="4577" y="0"/>
                  </a:moveTo>
                  <a:cubicBezTo>
                    <a:pt x="4357" y="0"/>
                    <a:pt x="4136" y="9"/>
                    <a:pt x="3918" y="25"/>
                  </a:cubicBezTo>
                  <a:cubicBezTo>
                    <a:pt x="3608" y="263"/>
                    <a:pt x="3311" y="489"/>
                    <a:pt x="3013" y="739"/>
                  </a:cubicBezTo>
                  <a:cubicBezTo>
                    <a:pt x="2941" y="560"/>
                    <a:pt x="2882" y="382"/>
                    <a:pt x="2822" y="203"/>
                  </a:cubicBezTo>
                  <a:cubicBezTo>
                    <a:pt x="2537" y="263"/>
                    <a:pt x="2263" y="346"/>
                    <a:pt x="1989" y="441"/>
                  </a:cubicBezTo>
                  <a:cubicBezTo>
                    <a:pt x="2084" y="751"/>
                    <a:pt x="2191" y="1049"/>
                    <a:pt x="2322" y="1346"/>
                  </a:cubicBezTo>
                  <a:cubicBezTo>
                    <a:pt x="1489" y="2108"/>
                    <a:pt x="715" y="2942"/>
                    <a:pt x="1" y="3823"/>
                  </a:cubicBezTo>
                  <a:lnTo>
                    <a:pt x="1" y="5192"/>
                  </a:lnTo>
                  <a:cubicBezTo>
                    <a:pt x="822" y="4109"/>
                    <a:pt x="1739" y="3085"/>
                    <a:pt x="2727" y="2156"/>
                  </a:cubicBezTo>
                  <a:cubicBezTo>
                    <a:pt x="2941" y="2513"/>
                    <a:pt x="3180" y="2846"/>
                    <a:pt x="3442" y="3168"/>
                  </a:cubicBezTo>
                  <a:cubicBezTo>
                    <a:pt x="3668" y="3001"/>
                    <a:pt x="3906" y="2846"/>
                    <a:pt x="4144" y="2692"/>
                  </a:cubicBezTo>
                  <a:cubicBezTo>
                    <a:pt x="3858" y="2334"/>
                    <a:pt x="3608" y="1953"/>
                    <a:pt x="3394" y="1561"/>
                  </a:cubicBezTo>
                  <a:cubicBezTo>
                    <a:pt x="4037" y="1013"/>
                    <a:pt x="4715" y="501"/>
                    <a:pt x="5430" y="48"/>
                  </a:cubicBezTo>
                  <a:cubicBezTo>
                    <a:pt x="5148" y="15"/>
                    <a:pt x="4862" y="0"/>
                    <a:pt x="4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9"/>
            <p:cNvSpPr/>
            <p:nvPr/>
          </p:nvSpPr>
          <p:spPr>
            <a:xfrm>
              <a:off x="7706625" y="4206900"/>
              <a:ext cx="258975" cy="34350"/>
            </a:xfrm>
            <a:custGeom>
              <a:avLst/>
              <a:gdLst/>
              <a:ahLst/>
              <a:cxnLst/>
              <a:rect l="l" t="t" r="r" b="b"/>
              <a:pathLst>
                <a:path w="10359" h="1374" extrusionOk="0">
                  <a:moveTo>
                    <a:pt x="10335" y="0"/>
                  </a:moveTo>
                  <a:cubicBezTo>
                    <a:pt x="7898" y="289"/>
                    <a:pt x="5418" y="511"/>
                    <a:pt x="2957" y="511"/>
                  </a:cubicBezTo>
                  <a:cubicBezTo>
                    <a:pt x="1967" y="511"/>
                    <a:pt x="980" y="475"/>
                    <a:pt x="0" y="393"/>
                  </a:cubicBezTo>
                  <a:lnTo>
                    <a:pt x="0" y="393"/>
                  </a:lnTo>
                  <a:cubicBezTo>
                    <a:pt x="322" y="715"/>
                    <a:pt x="667" y="1024"/>
                    <a:pt x="1024" y="1322"/>
                  </a:cubicBezTo>
                  <a:cubicBezTo>
                    <a:pt x="1680" y="1357"/>
                    <a:pt x="2338" y="1373"/>
                    <a:pt x="2997" y="1373"/>
                  </a:cubicBezTo>
                  <a:cubicBezTo>
                    <a:pt x="5450" y="1373"/>
                    <a:pt x="7919" y="1151"/>
                    <a:pt x="10359" y="870"/>
                  </a:cubicBezTo>
                  <a:cubicBezTo>
                    <a:pt x="10347" y="584"/>
                    <a:pt x="10347" y="286"/>
                    <a:pt x="1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9"/>
            <p:cNvSpPr/>
            <p:nvPr/>
          </p:nvSpPr>
          <p:spPr>
            <a:xfrm>
              <a:off x="7660475" y="3908650"/>
              <a:ext cx="219700" cy="236050"/>
            </a:xfrm>
            <a:custGeom>
              <a:avLst/>
              <a:gdLst/>
              <a:ahLst/>
              <a:cxnLst/>
              <a:rect l="l" t="t" r="r" b="b"/>
              <a:pathLst>
                <a:path w="8788" h="9442" extrusionOk="0">
                  <a:moveTo>
                    <a:pt x="7811" y="0"/>
                  </a:moveTo>
                  <a:cubicBezTo>
                    <a:pt x="6537" y="560"/>
                    <a:pt x="5311" y="1215"/>
                    <a:pt x="4156" y="1977"/>
                  </a:cubicBezTo>
                  <a:cubicBezTo>
                    <a:pt x="3918" y="2143"/>
                    <a:pt x="3680" y="2298"/>
                    <a:pt x="3442" y="2465"/>
                  </a:cubicBezTo>
                  <a:cubicBezTo>
                    <a:pt x="2429" y="3191"/>
                    <a:pt x="1465" y="3989"/>
                    <a:pt x="572" y="4870"/>
                  </a:cubicBezTo>
                  <a:cubicBezTo>
                    <a:pt x="382" y="4751"/>
                    <a:pt x="191" y="4620"/>
                    <a:pt x="13" y="4489"/>
                  </a:cubicBezTo>
                  <a:cubicBezTo>
                    <a:pt x="13" y="4501"/>
                    <a:pt x="13" y="4501"/>
                    <a:pt x="13" y="4501"/>
                  </a:cubicBezTo>
                  <a:lnTo>
                    <a:pt x="1" y="6739"/>
                  </a:lnTo>
                  <a:cubicBezTo>
                    <a:pt x="227" y="6477"/>
                    <a:pt x="453" y="6215"/>
                    <a:pt x="691" y="5965"/>
                  </a:cubicBezTo>
                  <a:cubicBezTo>
                    <a:pt x="1108" y="6215"/>
                    <a:pt x="1525" y="6454"/>
                    <a:pt x="1953" y="6668"/>
                  </a:cubicBezTo>
                  <a:cubicBezTo>
                    <a:pt x="1584" y="6954"/>
                    <a:pt x="1227" y="7239"/>
                    <a:pt x="882" y="7525"/>
                  </a:cubicBezTo>
                  <a:cubicBezTo>
                    <a:pt x="644" y="7727"/>
                    <a:pt x="405" y="7930"/>
                    <a:pt x="167" y="8132"/>
                  </a:cubicBezTo>
                  <a:lnTo>
                    <a:pt x="1" y="8275"/>
                  </a:lnTo>
                  <a:lnTo>
                    <a:pt x="1" y="9442"/>
                  </a:lnTo>
                  <a:cubicBezTo>
                    <a:pt x="322" y="9144"/>
                    <a:pt x="655" y="8847"/>
                    <a:pt x="989" y="8561"/>
                  </a:cubicBezTo>
                  <a:cubicBezTo>
                    <a:pt x="1227" y="8359"/>
                    <a:pt x="1465" y="8156"/>
                    <a:pt x="1703" y="7954"/>
                  </a:cubicBezTo>
                  <a:cubicBezTo>
                    <a:pt x="2060" y="7656"/>
                    <a:pt x="2429" y="7370"/>
                    <a:pt x="2799" y="7096"/>
                  </a:cubicBezTo>
                  <a:cubicBezTo>
                    <a:pt x="3108" y="7251"/>
                    <a:pt x="3430" y="7394"/>
                    <a:pt x="3751" y="7549"/>
                  </a:cubicBezTo>
                  <a:cubicBezTo>
                    <a:pt x="4073" y="7370"/>
                    <a:pt x="4406" y="7192"/>
                    <a:pt x="4727" y="7025"/>
                  </a:cubicBezTo>
                  <a:cubicBezTo>
                    <a:pt x="4346" y="6870"/>
                    <a:pt x="3965" y="6704"/>
                    <a:pt x="3596" y="6537"/>
                  </a:cubicBezTo>
                  <a:cubicBezTo>
                    <a:pt x="4442" y="5942"/>
                    <a:pt x="5323" y="5382"/>
                    <a:pt x="6228" y="4858"/>
                  </a:cubicBezTo>
                  <a:cubicBezTo>
                    <a:pt x="5954" y="4691"/>
                    <a:pt x="5692" y="4525"/>
                    <a:pt x="5430" y="4334"/>
                  </a:cubicBezTo>
                  <a:cubicBezTo>
                    <a:pt x="4501" y="4882"/>
                    <a:pt x="3596" y="5477"/>
                    <a:pt x="2715" y="6108"/>
                  </a:cubicBezTo>
                  <a:cubicBezTo>
                    <a:pt x="2239" y="5870"/>
                    <a:pt x="1775" y="5620"/>
                    <a:pt x="1322" y="5346"/>
                  </a:cubicBezTo>
                  <a:cubicBezTo>
                    <a:pt x="2168" y="4537"/>
                    <a:pt x="3061" y="3787"/>
                    <a:pt x="4025" y="3120"/>
                  </a:cubicBezTo>
                  <a:cubicBezTo>
                    <a:pt x="4251" y="2953"/>
                    <a:pt x="4501" y="2786"/>
                    <a:pt x="4739" y="2632"/>
                  </a:cubicBezTo>
                  <a:cubicBezTo>
                    <a:pt x="6013" y="1798"/>
                    <a:pt x="7371" y="1096"/>
                    <a:pt x="8787" y="536"/>
                  </a:cubicBezTo>
                  <a:cubicBezTo>
                    <a:pt x="8478" y="334"/>
                    <a:pt x="8156" y="155"/>
                    <a:pt x="78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9"/>
            <p:cNvSpPr/>
            <p:nvPr/>
          </p:nvSpPr>
          <p:spPr>
            <a:xfrm>
              <a:off x="7660475" y="4158975"/>
              <a:ext cx="300350" cy="220300"/>
            </a:xfrm>
            <a:custGeom>
              <a:avLst/>
              <a:gdLst/>
              <a:ahLst/>
              <a:cxnLst/>
              <a:rect l="l" t="t" r="r" b="b"/>
              <a:pathLst>
                <a:path w="12014" h="8812" extrusionOk="0">
                  <a:moveTo>
                    <a:pt x="1" y="0"/>
                  </a:moveTo>
                  <a:lnTo>
                    <a:pt x="1" y="1477"/>
                  </a:lnTo>
                  <a:cubicBezTo>
                    <a:pt x="191" y="1703"/>
                    <a:pt x="370" y="1941"/>
                    <a:pt x="572" y="2167"/>
                  </a:cubicBezTo>
                  <a:cubicBezTo>
                    <a:pt x="870" y="2501"/>
                    <a:pt x="1179" y="2834"/>
                    <a:pt x="1501" y="3144"/>
                  </a:cubicBezTo>
                  <a:cubicBezTo>
                    <a:pt x="2477" y="4072"/>
                    <a:pt x="3549" y="4894"/>
                    <a:pt x="4692" y="5596"/>
                  </a:cubicBezTo>
                  <a:cubicBezTo>
                    <a:pt x="4977" y="5775"/>
                    <a:pt x="5263" y="5942"/>
                    <a:pt x="5549" y="6108"/>
                  </a:cubicBezTo>
                  <a:cubicBezTo>
                    <a:pt x="5787" y="6239"/>
                    <a:pt x="6013" y="6370"/>
                    <a:pt x="6239" y="6489"/>
                  </a:cubicBezTo>
                  <a:cubicBezTo>
                    <a:pt x="6585" y="6668"/>
                    <a:pt x="6930" y="6847"/>
                    <a:pt x="7287" y="7013"/>
                  </a:cubicBezTo>
                  <a:cubicBezTo>
                    <a:pt x="8716" y="7704"/>
                    <a:pt x="10204" y="8299"/>
                    <a:pt x="11716" y="8811"/>
                  </a:cubicBezTo>
                  <a:cubicBezTo>
                    <a:pt x="11824" y="8549"/>
                    <a:pt x="11931" y="8275"/>
                    <a:pt x="12014" y="8001"/>
                  </a:cubicBezTo>
                  <a:cubicBezTo>
                    <a:pt x="10835" y="7609"/>
                    <a:pt x="9633" y="7144"/>
                    <a:pt x="8454" y="6632"/>
                  </a:cubicBezTo>
                  <a:cubicBezTo>
                    <a:pt x="8073" y="6454"/>
                    <a:pt x="7692" y="6275"/>
                    <a:pt x="7311" y="6085"/>
                  </a:cubicBezTo>
                  <a:cubicBezTo>
                    <a:pt x="7037" y="5954"/>
                    <a:pt x="6763" y="5811"/>
                    <a:pt x="6490" y="5668"/>
                  </a:cubicBezTo>
                  <a:cubicBezTo>
                    <a:pt x="6180" y="5501"/>
                    <a:pt x="5882" y="5334"/>
                    <a:pt x="5585" y="5156"/>
                  </a:cubicBezTo>
                  <a:cubicBezTo>
                    <a:pt x="4620" y="4596"/>
                    <a:pt x="3715" y="3953"/>
                    <a:pt x="2858" y="3239"/>
                  </a:cubicBezTo>
                  <a:cubicBezTo>
                    <a:pt x="2501" y="2941"/>
                    <a:pt x="2168" y="2632"/>
                    <a:pt x="1834" y="2298"/>
                  </a:cubicBezTo>
                  <a:cubicBezTo>
                    <a:pt x="1346" y="1810"/>
                    <a:pt x="894" y="1274"/>
                    <a:pt x="477" y="715"/>
                  </a:cubicBezTo>
                  <a:cubicBezTo>
                    <a:pt x="310" y="489"/>
                    <a:pt x="155" y="25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9"/>
            <p:cNvSpPr/>
            <p:nvPr/>
          </p:nvSpPr>
          <p:spPr>
            <a:xfrm>
              <a:off x="7615325" y="4305825"/>
              <a:ext cx="436775" cy="237575"/>
            </a:xfrm>
            <a:custGeom>
              <a:avLst/>
              <a:gdLst/>
              <a:ahLst/>
              <a:cxnLst/>
              <a:rect l="l" t="t" r="r" b="b"/>
              <a:pathLst>
                <a:path w="17471" h="9503" extrusionOk="0">
                  <a:moveTo>
                    <a:pt x="2069" y="1"/>
                  </a:moveTo>
                  <a:cubicBezTo>
                    <a:pt x="1564" y="1"/>
                    <a:pt x="1043" y="61"/>
                    <a:pt x="509" y="187"/>
                  </a:cubicBezTo>
                  <a:cubicBezTo>
                    <a:pt x="1" y="308"/>
                    <a:pt x="159" y="1034"/>
                    <a:pt x="621" y="1034"/>
                  </a:cubicBezTo>
                  <a:cubicBezTo>
                    <a:pt x="657" y="1034"/>
                    <a:pt x="695" y="1030"/>
                    <a:pt x="735" y="1020"/>
                  </a:cubicBezTo>
                  <a:cubicBezTo>
                    <a:pt x="1173" y="913"/>
                    <a:pt x="1616" y="861"/>
                    <a:pt x="2056" y="861"/>
                  </a:cubicBezTo>
                  <a:cubicBezTo>
                    <a:pt x="3623" y="861"/>
                    <a:pt x="5140" y="1523"/>
                    <a:pt x="6200" y="2723"/>
                  </a:cubicBezTo>
                  <a:cubicBezTo>
                    <a:pt x="7307" y="3925"/>
                    <a:pt x="8069" y="5402"/>
                    <a:pt x="9165" y="6628"/>
                  </a:cubicBezTo>
                  <a:cubicBezTo>
                    <a:pt x="10673" y="8318"/>
                    <a:pt x="12737" y="9502"/>
                    <a:pt x="14931" y="9502"/>
                  </a:cubicBezTo>
                  <a:cubicBezTo>
                    <a:pt x="15612" y="9502"/>
                    <a:pt x="16306" y="9388"/>
                    <a:pt x="16999" y="9140"/>
                  </a:cubicBezTo>
                  <a:cubicBezTo>
                    <a:pt x="17470" y="8969"/>
                    <a:pt x="17334" y="8267"/>
                    <a:pt x="16921" y="8267"/>
                  </a:cubicBezTo>
                  <a:cubicBezTo>
                    <a:pt x="16875" y="8267"/>
                    <a:pt x="16825" y="8276"/>
                    <a:pt x="16773" y="8295"/>
                  </a:cubicBezTo>
                  <a:cubicBezTo>
                    <a:pt x="16075" y="8547"/>
                    <a:pt x="15424" y="8660"/>
                    <a:pt x="14813" y="8660"/>
                  </a:cubicBezTo>
                  <a:cubicBezTo>
                    <a:pt x="11524" y="8660"/>
                    <a:pt x="9398" y="5386"/>
                    <a:pt x="7450" y="2866"/>
                  </a:cubicBezTo>
                  <a:cubicBezTo>
                    <a:pt x="6064" y="1075"/>
                    <a:pt x="4203" y="1"/>
                    <a:pt x="2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9"/>
            <p:cNvSpPr/>
            <p:nvPr/>
          </p:nvSpPr>
          <p:spPr>
            <a:xfrm>
              <a:off x="7215475" y="3922925"/>
              <a:ext cx="452175" cy="538800"/>
            </a:xfrm>
            <a:custGeom>
              <a:avLst/>
              <a:gdLst/>
              <a:ahLst/>
              <a:cxnLst/>
              <a:rect l="l" t="t" r="r" b="b"/>
              <a:pathLst>
                <a:path w="18087" h="21552" extrusionOk="0">
                  <a:moveTo>
                    <a:pt x="1" y="1"/>
                  </a:moveTo>
                  <a:lnTo>
                    <a:pt x="1" y="21551"/>
                  </a:lnTo>
                  <a:lnTo>
                    <a:pt x="18086" y="21551"/>
                  </a:lnTo>
                  <a:lnTo>
                    <a:pt x="180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9"/>
            <p:cNvSpPr/>
            <p:nvPr/>
          </p:nvSpPr>
          <p:spPr>
            <a:xfrm>
              <a:off x="7253275" y="3922925"/>
              <a:ext cx="28300" cy="538800"/>
            </a:xfrm>
            <a:custGeom>
              <a:avLst/>
              <a:gdLst/>
              <a:ahLst/>
              <a:cxnLst/>
              <a:rect l="l" t="t" r="r" b="b"/>
              <a:pathLst>
                <a:path w="1132" h="21552" extrusionOk="0">
                  <a:moveTo>
                    <a:pt x="1" y="1"/>
                  </a:moveTo>
                  <a:lnTo>
                    <a:pt x="1" y="21551"/>
                  </a:lnTo>
                  <a:lnTo>
                    <a:pt x="1132" y="21551"/>
                  </a:lnTo>
                  <a:lnTo>
                    <a:pt x="1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9"/>
            <p:cNvSpPr/>
            <p:nvPr/>
          </p:nvSpPr>
          <p:spPr>
            <a:xfrm>
              <a:off x="7601550" y="3922925"/>
              <a:ext cx="28300" cy="538800"/>
            </a:xfrm>
            <a:custGeom>
              <a:avLst/>
              <a:gdLst/>
              <a:ahLst/>
              <a:cxnLst/>
              <a:rect l="l" t="t" r="r" b="b"/>
              <a:pathLst>
                <a:path w="1132" h="21552" extrusionOk="0">
                  <a:moveTo>
                    <a:pt x="0" y="1"/>
                  </a:moveTo>
                  <a:lnTo>
                    <a:pt x="0" y="21551"/>
                  </a:lnTo>
                  <a:lnTo>
                    <a:pt x="1131" y="21551"/>
                  </a:lnTo>
                  <a:lnTo>
                    <a:pt x="1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9"/>
            <p:cNvSpPr/>
            <p:nvPr/>
          </p:nvSpPr>
          <p:spPr>
            <a:xfrm>
              <a:off x="7301800" y="4009550"/>
              <a:ext cx="279525" cy="365550"/>
            </a:xfrm>
            <a:custGeom>
              <a:avLst/>
              <a:gdLst/>
              <a:ahLst/>
              <a:cxnLst/>
              <a:rect l="l" t="t" r="r" b="b"/>
              <a:pathLst>
                <a:path w="11181" h="14622" extrusionOk="0">
                  <a:moveTo>
                    <a:pt x="5597" y="1"/>
                  </a:moveTo>
                  <a:cubicBezTo>
                    <a:pt x="2501" y="1"/>
                    <a:pt x="1" y="3275"/>
                    <a:pt x="1" y="7311"/>
                  </a:cubicBezTo>
                  <a:cubicBezTo>
                    <a:pt x="1" y="11347"/>
                    <a:pt x="2501" y="14621"/>
                    <a:pt x="5597" y="14621"/>
                  </a:cubicBezTo>
                  <a:cubicBezTo>
                    <a:pt x="8680" y="14621"/>
                    <a:pt x="11181" y="11347"/>
                    <a:pt x="11181" y="7311"/>
                  </a:cubicBezTo>
                  <a:cubicBezTo>
                    <a:pt x="11181" y="3275"/>
                    <a:pt x="8680" y="1"/>
                    <a:pt x="5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2" name="Google Shape;2252;p59"/>
          <p:cNvGrpSpPr/>
          <p:nvPr/>
        </p:nvGrpSpPr>
        <p:grpSpPr>
          <a:xfrm rot="-583402">
            <a:off x="3491341" y="2401926"/>
            <a:ext cx="499225" cy="495502"/>
            <a:chOff x="5994625" y="1385088"/>
            <a:chExt cx="449200" cy="445850"/>
          </a:xfrm>
        </p:grpSpPr>
        <p:sp>
          <p:nvSpPr>
            <p:cNvPr id="2253" name="Google Shape;2253;p59"/>
            <p:cNvSpPr/>
            <p:nvPr/>
          </p:nvSpPr>
          <p:spPr>
            <a:xfrm>
              <a:off x="5994625" y="1385088"/>
              <a:ext cx="449200" cy="445850"/>
            </a:xfrm>
            <a:custGeom>
              <a:avLst/>
              <a:gdLst/>
              <a:ahLst/>
              <a:cxnLst/>
              <a:rect l="l" t="t" r="r" b="b"/>
              <a:pathLst>
                <a:path w="17968" h="17834" extrusionOk="0">
                  <a:moveTo>
                    <a:pt x="3206" y="0"/>
                  </a:moveTo>
                  <a:cubicBezTo>
                    <a:pt x="2745" y="0"/>
                    <a:pt x="2350" y="336"/>
                    <a:pt x="2275" y="798"/>
                  </a:cubicBezTo>
                  <a:lnTo>
                    <a:pt x="84" y="14550"/>
                  </a:lnTo>
                  <a:cubicBezTo>
                    <a:pt x="1" y="15062"/>
                    <a:pt x="358" y="15550"/>
                    <a:pt x="870" y="15633"/>
                  </a:cubicBezTo>
                  <a:lnTo>
                    <a:pt x="14622" y="17824"/>
                  </a:lnTo>
                  <a:cubicBezTo>
                    <a:pt x="14667" y="17830"/>
                    <a:pt x="14712" y="17833"/>
                    <a:pt x="14756" y="17833"/>
                  </a:cubicBezTo>
                  <a:cubicBezTo>
                    <a:pt x="15216" y="17833"/>
                    <a:pt x="15629" y="17505"/>
                    <a:pt x="15705" y="17038"/>
                  </a:cubicBezTo>
                  <a:lnTo>
                    <a:pt x="17884" y="3287"/>
                  </a:lnTo>
                  <a:cubicBezTo>
                    <a:pt x="17967" y="2763"/>
                    <a:pt x="17622" y="2286"/>
                    <a:pt x="17110" y="2203"/>
                  </a:cubicBezTo>
                  <a:lnTo>
                    <a:pt x="3358" y="12"/>
                  </a:lnTo>
                  <a:cubicBezTo>
                    <a:pt x="3307" y="4"/>
                    <a:pt x="3256" y="0"/>
                    <a:pt x="3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9"/>
            <p:cNvSpPr/>
            <p:nvPr/>
          </p:nvSpPr>
          <p:spPr>
            <a:xfrm>
              <a:off x="6019925" y="1409638"/>
              <a:ext cx="398900" cy="396825"/>
            </a:xfrm>
            <a:custGeom>
              <a:avLst/>
              <a:gdLst/>
              <a:ahLst/>
              <a:cxnLst/>
              <a:rect l="l" t="t" r="r" b="b"/>
              <a:pathLst>
                <a:path w="15956" h="15873" extrusionOk="0">
                  <a:moveTo>
                    <a:pt x="2650" y="0"/>
                  </a:moveTo>
                  <a:cubicBezTo>
                    <a:pt x="2364" y="0"/>
                    <a:pt x="2114" y="204"/>
                    <a:pt x="2060" y="507"/>
                  </a:cubicBezTo>
                  <a:lnTo>
                    <a:pt x="48" y="13175"/>
                  </a:lnTo>
                  <a:cubicBezTo>
                    <a:pt x="1" y="13496"/>
                    <a:pt x="215" y="13794"/>
                    <a:pt x="536" y="13854"/>
                  </a:cubicBezTo>
                  <a:lnTo>
                    <a:pt x="13205" y="15866"/>
                  </a:lnTo>
                  <a:cubicBezTo>
                    <a:pt x="13236" y="15870"/>
                    <a:pt x="13267" y="15872"/>
                    <a:pt x="13297" y="15872"/>
                  </a:cubicBezTo>
                  <a:cubicBezTo>
                    <a:pt x="13592" y="15872"/>
                    <a:pt x="13840" y="15669"/>
                    <a:pt x="13883" y="15378"/>
                  </a:cubicBezTo>
                  <a:lnTo>
                    <a:pt x="15907" y="2698"/>
                  </a:lnTo>
                  <a:cubicBezTo>
                    <a:pt x="15955" y="2376"/>
                    <a:pt x="15741" y="2078"/>
                    <a:pt x="15407" y="2031"/>
                  </a:cubicBezTo>
                  <a:lnTo>
                    <a:pt x="2739" y="7"/>
                  </a:lnTo>
                  <a:cubicBezTo>
                    <a:pt x="2709" y="2"/>
                    <a:pt x="2679" y="0"/>
                    <a:pt x="2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9"/>
            <p:cNvSpPr/>
            <p:nvPr/>
          </p:nvSpPr>
          <p:spPr>
            <a:xfrm>
              <a:off x="6105825" y="1413338"/>
              <a:ext cx="311200" cy="358700"/>
            </a:xfrm>
            <a:custGeom>
              <a:avLst/>
              <a:gdLst/>
              <a:ahLst/>
              <a:cxnLst/>
              <a:rect l="l" t="t" r="r" b="b"/>
              <a:pathLst>
                <a:path w="12448" h="14348" extrusionOk="0">
                  <a:moveTo>
                    <a:pt x="192" y="0"/>
                  </a:moveTo>
                  <a:cubicBezTo>
                    <a:pt x="1" y="0"/>
                    <a:pt x="10626" y="2347"/>
                    <a:pt x="10626" y="2347"/>
                  </a:cubicBezTo>
                  <a:cubicBezTo>
                    <a:pt x="11138" y="2430"/>
                    <a:pt x="11495" y="2919"/>
                    <a:pt x="11412" y="3431"/>
                  </a:cubicBezTo>
                  <a:cubicBezTo>
                    <a:pt x="11412" y="3431"/>
                    <a:pt x="10530" y="14348"/>
                    <a:pt x="10584" y="14348"/>
                  </a:cubicBezTo>
                  <a:cubicBezTo>
                    <a:pt x="10585" y="14348"/>
                    <a:pt x="10588" y="14340"/>
                    <a:pt x="10590" y="14325"/>
                  </a:cubicBezTo>
                  <a:lnTo>
                    <a:pt x="12317" y="3454"/>
                  </a:lnTo>
                  <a:cubicBezTo>
                    <a:pt x="12448" y="2633"/>
                    <a:pt x="11888" y="1871"/>
                    <a:pt x="11067" y="1740"/>
                  </a:cubicBezTo>
                  <a:lnTo>
                    <a:pt x="208" y="2"/>
                  </a:lnTo>
                  <a:cubicBezTo>
                    <a:pt x="200" y="1"/>
                    <a:pt x="195" y="0"/>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6" name="Google Shape;2256;p59"/>
          <p:cNvGrpSpPr/>
          <p:nvPr/>
        </p:nvGrpSpPr>
        <p:grpSpPr>
          <a:xfrm rot="-3740188">
            <a:off x="4024865" y="1433080"/>
            <a:ext cx="707626" cy="1223667"/>
            <a:chOff x="5330250" y="1373013"/>
            <a:chExt cx="642675" cy="1111350"/>
          </a:xfrm>
        </p:grpSpPr>
        <p:sp>
          <p:nvSpPr>
            <p:cNvPr id="2257" name="Google Shape;2257;p59"/>
            <p:cNvSpPr/>
            <p:nvPr/>
          </p:nvSpPr>
          <p:spPr>
            <a:xfrm>
              <a:off x="5330250" y="1373013"/>
              <a:ext cx="140825" cy="101400"/>
            </a:xfrm>
            <a:custGeom>
              <a:avLst/>
              <a:gdLst/>
              <a:ahLst/>
              <a:cxnLst/>
              <a:rect l="l" t="t" r="r" b="b"/>
              <a:pathLst>
                <a:path w="5633" h="4056" extrusionOk="0">
                  <a:moveTo>
                    <a:pt x="3192" y="1"/>
                  </a:moveTo>
                  <a:cubicBezTo>
                    <a:pt x="2740" y="1"/>
                    <a:pt x="2282" y="110"/>
                    <a:pt x="1858" y="341"/>
                  </a:cubicBezTo>
                  <a:cubicBezTo>
                    <a:pt x="525" y="1055"/>
                    <a:pt x="1" y="2710"/>
                    <a:pt x="680" y="4055"/>
                  </a:cubicBezTo>
                  <a:lnTo>
                    <a:pt x="5633" y="1400"/>
                  </a:lnTo>
                  <a:cubicBezTo>
                    <a:pt x="5112" y="506"/>
                    <a:pt x="4165" y="1"/>
                    <a:pt x="3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9"/>
            <p:cNvSpPr/>
            <p:nvPr/>
          </p:nvSpPr>
          <p:spPr>
            <a:xfrm>
              <a:off x="5347525" y="1408013"/>
              <a:ext cx="615875" cy="973350"/>
            </a:xfrm>
            <a:custGeom>
              <a:avLst/>
              <a:gdLst/>
              <a:ahLst/>
              <a:cxnLst/>
              <a:rect l="l" t="t" r="r" b="b"/>
              <a:pathLst>
                <a:path w="24635" h="38934" extrusionOk="0">
                  <a:moveTo>
                    <a:pt x="4942" y="0"/>
                  </a:moveTo>
                  <a:lnTo>
                    <a:pt x="0" y="2655"/>
                  </a:lnTo>
                  <a:lnTo>
                    <a:pt x="19658" y="38862"/>
                  </a:lnTo>
                  <a:cubicBezTo>
                    <a:pt x="19670" y="38886"/>
                    <a:pt x="19693" y="38910"/>
                    <a:pt x="19705" y="38934"/>
                  </a:cubicBezTo>
                  <a:lnTo>
                    <a:pt x="24635" y="36290"/>
                  </a:lnTo>
                  <a:cubicBezTo>
                    <a:pt x="24623" y="36267"/>
                    <a:pt x="24611" y="36231"/>
                    <a:pt x="24599" y="36207"/>
                  </a:cubicBezTo>
                  <a:lnTo>
                    <a:pt x="4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9"/>
            <p:cNvSpPr/>
            <p:nvPr/>
          </p:nvSpPr>
          <p:spPr>
            <a:xfrm>
              <a:off x="5838650" y="2315863"/>
              <a:ext cx="134275" cy="168500"/>
            </a:xfrm>
            <a:custGeom>
              <a:avLst/>
              <a:gdLst/>
              <a:ahLst/>
              <a:cxnLst/>
              <a:rect l="l" t="t" r="r" b="b"/>
              <a:pathLst>
                <a:path w="5371" h="6740" extrusionOk="0">
                  <a:moveTo>
                    <a:pt x="4930" y="0"/>
                  </a:moveTo>
                  <a:lnTo>
                    <a:pt x="1" y="2643"/>
                  </a:lnTo>
                  <a:lnTo>
                    <a:pt x="5371" y="6739"/>
                  </a:lnTo>
                  <a:lnTo>
                    <a:pt x="4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9"/>
            <p:cNvSpPr/>
            <p:nvPr/>
          </p:nvSpPr>
          <p:spPr>
            <a:xfrm>
              <a:off x="5908000" y="2402763"/>
              <a:ext cx="64925" cy="81600"/>
            </a:xfrm>
            <a:custGeom>
              <a:avLst/>
              <a:gdLst/>
              <a:ahLst/>
              <a:cxnLst/>
              <a:rect l="l" t="t" r="r" b="b"/>
              <a:pathLst>
                <a:path w="2597" h="3264" extrusionOk="0">
                  <a:moveTo>
                    <a:pt x="2382" y="1"/>
                  </a:moveTo>
                  <a:lnTo>
                    <a:pt x="1" y="1287"/>
                  </a:lnTo>
                  <a:lnTo>
                    <a:pt x="2597" y="3263"/>
                  </a:lnTo>
                  <a:lnTo>
                    <a:pt x="2597" y="3263"/>
                  </a:lnTo>
                  <a:lnTo>
                    <a:pt x="2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9"/>
            <p:cNvSpPr/>
            <p:nvPr/>
          </p:nvSpPr>
          <p:spPr>
            <a:xfrm>
              <a:off x="5404375" y="1458438"/>
              <a:ext cx="517650" cy="900900"/>
            </a:xfrm>
            <a:custGeom>
              <a:avLst/>
              <a:gdLst/>
              <a:ahLst/>
              <a:cxnLst/>
              <a:rect l="l" t="t" r="r" b="b"/>
              <a:pathLst>
                <a:path w="20706" h="36036" extrusionOk="0">
                  <a:moveTo>
                    <a:pt x="1059" y="1"/>
                  </a:moveTo>
                  <a:cubicBezTo>
                    <a:pt x="911" y="1"/>
                    <a:pt x="760" y="37"/>
                    <a:pt x="620" y="114"/>
                  </a:cubicBezTo>
                  <a:cubicBezTo>
                    <a:pt x="167" y="353"/>
                    <a:pt x="1" y="912"/>
                    <a:pt x="239" y="1365"/>
                  </a:cubicBezTo>
                  <a:lnTo>
                    <a:pt x="19074" y="36036"/>
                  </a:lnTo>
                  <a:lnTo>
                    <a:pt x="20706" y="35154"/>
                  </a:lnTo>
                  <a:lnTo>
                    <a:pt x="1870" y="484"/>
                  </a:lnTo>
                  <a:cubicBezTo>
                    <a:pt x="1706" y="180"/>
                    <a:pt x="1389" y="1"/>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59"/>
          <p:cNvGrpSpPr/>
          <p:nvPr/>
        </p:nvGrpSpPr>
        <p:grpSpPr>
          <a:xfrm rot="-3779192">
            <a:off x="4083820" y="924498"/>
            <a:ext cx="627775" cy="1223075"/>
            <a:chOff x="5607675" y="1236863"/>
            <a:chExt cx="627775" cy="1223075"/>
          </a:xfrm>
        </p:grpSpPr>
        <p:sp>
          <p:nvSpPr>
            <p:cNvPr id="2263" name="Google Shape;2263;p59"/>
            <p:cNvSpPr/>
            <p:nvPr/>
          </p:nvSpPr>
          <p:spPr>
            <a:xfrm>
              <a:off x="5614525" y="1381213"/>
              <a:ext cx="531625" cy="973375"/>
            </a:xfrm>
            <a:custGeom>
              <a:avLst/>
              <a:gdLst/>
              <a:ahLst/>
              <a:cxnLst/>
              <a:rect l="l" t="t" r="r" b="b"/>
              <a:pathLst>
                <a:path w="21265" h="38935" extrusionOk="0">
                  <a:moveTo>
                    <a:pt x="1917" y="1"/>
                  </a:moveTo>
                  <a:lnTo>
                    <a:pt x="48" y="965"/>
                  </a:lnTo>
                  <a:lnTo>
                    <a:pt x="0" y="989"/>
                  </a:lnTo>
                  <a:cubicBezTo>
                    <a:pt x="12" y="1025"/>
                    <a:pt x="12" y="1048"/>
                    <a:pt x="24" y="1072"/>
                  </a:cubicBezTo>
                  <a:lnTo>
                    <a:pt x="19562" y="38863"/>
                  </a:lnTo>
                  <a:cubicBezTo>
                    <a:pt x="19574" y="38886"/>
                    <a:pt x="19586" y="38910"/>
                    <a:pt x="19610" y="38934"/>
                  </a:cubicBezTo>
                  <a:lnTo>
                    <a:pt x="21265" y="38077"/>
                  </a:lnTo>
                  <a:lnTo>
                    <a:pt x="14216" y="24551"/>
                  </a:lnTo>
                  <a:lnTo>
                    <a:pt x="14324" y="24468"/>
                  </a:lnTo>
                  <a:lnTo>
                    <a:pt x="1655" y="144"/>
                  </a:lnTo>
                  <a:lnTo>
                    <a:pt x="1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9"/>
            <p:cNvSpPr/>
            <p:nvPr/>
          </p:nvSpPr>
          <p:spPr>
            <a:xfrm>
              <a:off x="6103275" y="2291438"/>
              <a:ext cx="128325" cy="117900"/>
            </a:xfrm>
            <a:custGeom>
              <a:avLst/>
              <a:gdLst/>
              <a:ahLst/>
              <a:cxnLst/>
              <a:rect l="l" t="t" r="r" b="b"/>
              <a:pathLst>
                <a:path w="5133" h="4716" extrusionOk="0">
                  <a:moveTo>
                    <a:pt x="4965" y="1"/>
                  </a:moveTo>
                  <a:lnTo>
                    <a:pt x="3358" y="822"/>
                  </a:lnTo>
                  <a:lnTo>
                    <a:pt x="1715" y="1668"/>
                  </a:lnTo>
                  <a:lnTo>
                    <a:pt x="60" y="2525"/>
                  </a:lnTo>
                  <a:lnTo>
                    <a:pt x="0" y="2549"/>
                  </a:lnTo>
                  <a:lnTo>
                    <a:pt x="2739" y="4716"/>
                  </a:lnTo>
                  <a:lnTo>
                    <a:pt x="5132" y="3478"/>
                  </a:lnTo>
                  <a:lnTo>
                    <a:pt x="49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9"/>
            <p:cNvSpPr/>
            <p:nvPr/>
          </p:nvSpPr>
          <p:spPr>
            <a:xfrm>
              <a:off x="6171725" y="2378363"/>
              <a:ext cx="63725" cy="81575"/>
            </a:xfrm>
            <a:custGeom>
              <a:avLst/>
              <a:gdLst/>
              <a:ahLst/>
              <a:cxnLst/>
              <a:rect l="l" t="t" r="r" b="b"/>
              <a:pathLst>
                <a:path w="2549" h="3263" extrusionOk="0">
                  <a:moveTo>
                    <a:pt x="2394" y="1"/>
                  </a:moveTo>
                  <a:lnTo>
                    <a:pt x="1" y="1239"/>
                  </a:lnTo>
                  <a:lnTo>
                    <a:pt x="2549" y="3263"/>
                  </a:lnTo>
                  <a:lnTo>
                    <a:pt x="2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9"/>
            <p:cNvSpPr/>
            <p:nvPr/>
          </p:nvSpPr>
          <p:spPr>
            <a:xfrm>
              <a:off x="5697275" y="1342213"/>
              <a:ext cx="531625" cy="969800"/>
            </a:xfrm>
            <a:custGeom>
              <a:avLst/>
              <a:gdLst/>
              <a:ahLst/>
              <a:cxnLst/>
              <a:rect l="l" t="t" r="r" b="b"/>
              <a:pathLst>
                <a:path w="21265" h="38792" extrusionOk="0">
                  <a:moveTo>
                    <a:pt x="1655" y="1"/>
                  </a:moveTo>
                  <a:lnTo>
                    <a:pt x="0" y="846"/>
                  </a:lnTo>
                  <a:lnTo>
                    <a:pt x="19598" y="38791"/>
                  </a:lnTo>
                  <a:lnTo>
                    <a:pt x="21205" y="37970"/>
                  </a:lnTo>
                  <a:lnTo>
                    <a:pt x="21265" y="37934"/>
                  </a:lnTo>
                  <a:cubicBezTo>
                    <a:pt x="21253" y="37910"/>
                    <a:pt x="21241" y="37887"/>
                    <a:pt x="21229" y="37863"/>
                  </a:cubicBezTo>
                  <a:lnTo>
                    <a:pt x="1703" y="72"/>
                  </a:lnTo>
                  <a:cubicBezTo>
                    <a:pt x="1691" y="49"/>
                    <a:pt x="1667" y="25"/>
                    <a:pt x="1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9"/>
            <p:cNvSpPr/>
            <p:nvPr/>
          </p:nvSpPr>
          <p:spPr>
            <a:xfrm>
              <a:off x="5611550" y="1287463"/>
              <a:ext cx="128600" cy="117900"/>
            </a:xfrm>
            <a:custGeom>
              <a:avLst/>
              <a:gdLst/>
              <a:ahLst/>
              <a:cxnLst/>
              <a:rect l="l" t="t" r="r" b="b"/>
              <a:pathLst>
                <a:path w="5144" h="4716" extrusionOk="0">
                  <a:moveTo>
                    <a:pt x="2405" y="0"/>
                  </a:moveTo>
                  <a:lnTo>
                    <a:pt x="0" y="1227"/>
                  </a:lnTo>
                  <a:lnTo>
                    <a:pt x="167" y="4715"/>
                  </a:lnTo>
                  <a:lnTo>
                    <a:pt x="2036" y="3751"/>
                  </a:lnTo>
                  <a:lnTo>
                    <a:pt x="3429" y="3036"/>
                  </a:lnTo>
                  <a:lnTo>
                    <a:pt x="5084" y="2191"/>
                  </a:lnTo>
                  <a:lnTo>
                    <a:pt x="5144" y="215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9"/>
            <p:cNvSpPr/>
            <p:nvPr/>
          </p:nvSpPr>
          <p:spPr>
            <a:xfrm>
              <a:off x="5607675" y="1236863"/>
              <a:ext cx="64025" cy="81275"/>
            </a:xfrm>
            <a:custGeom>
              <a:avLst/>
              <a:gdLst/>
              <a:ahLst/>
              <a:cxnLst/>
              <a:rect l="l" t="t" r="r" b="b"/>
              <a:pathLst>
                <a:path w="2561" h="3251" extrusionOk="0">
                  <a:moveTo>
                    <a:pt x="1" y="0"/>
                  </a:moveTo>
                  <a:lnTo>
                    <a:pt x="155" y="3251"/>
                  </a:lnTo>
                  <a:lnTo>
                    <a:pt x="2560" y="202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9"/>
            <p:cNvSpPr/>
            <p:nvPr/>
          </p:nvSpPr>
          <p:spPr>
            <a:xfrm>
              <a:off x="5655900" y="1363363"/>
              <a:ext cx="531325" cy="969775"/>
            </a:xfrm>
            <a:custGeom>
              <a:avLst/>
              <a:gdLst/>
              <a:ahLst/>
              <a:cxnLst/>
              <a:rect l="l" t="t" r="r" b="b"/>
              <a:pathLst>
                <a:path w="21253" h="38791" extrusionOk="0">
                  <a:moveTo>
                    <a:pt x="1655" y="0"/>
                  </a:moveTo>
                  <a:lnTo>
                    <a:pt x="262" y="715"/>
                  </a:lnTo>
                  <a:lnTo>
                    <a:pt x="0" y="858"/>
                  </a:lnTo>
                  <a:lnTo>
                    <a:pt x="19610" y="38791"/>
                  </a:lnTo>
                  <a:lnTo>
                    <a:pt x="21253" y="37945"/>
                  </a:lnTo>
                  <a:lnTo>
                    <a:pt x="16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0" name="Google Shape;2270;p59"/>
          <p:cNvSpPr/>
          <p:nvPr/>
        </p:nvSpPr>
        <p:spPr>
          <a:xfrm rot="5400000">
            <a:off x="5304117" y="2715556"/>
            <a:ext cx="107201" cy="1458063"/>
          </a:xfrm>
          <a:custGeom>
            <a:avLst/>
            <a:gdLst/>
            <a:ahLst/>
            <a:cxnLst/>
            <a:rect l="l" t="t" r="r" b="b"/>
            <a:pathLst>
              <a:path w="3787" h="51508" extrusionOk="0">
                <a:moveTo>
                  <a:pt x="1817" y="1"/>
                </a:moveTo>
                <a:cubicBezTo>
                  <a:pt x="127" y="1"/>
                  <a:pt x="0" y="2061"/>
                  <a:pt x="0" y="6597"/>
                </a:cubicBezTo>
                <a:lnTo>
                  <a:pt x="0" y="51508"/>
                </a:lnTo>
                <a:lnTo>
                  <a:pt x="2406" y="51508"/>
                </a:lnTo>
                <a:cubicBezTo>
                  <a:pt x="2406" y="51508"/>
                  <a:pt x="2536" y="21206"/>
                  <a:pt x="2346" y="19111"/>
                </a:cubicBezTo>
                <a:cubicBezTo>
                  <a:pt x="2182" y="17310"/>
                  <a:pt x="321" y="3720"/>
                  <a:pt x="1850" y="3720"/>
                </a:cubicBezTo>
                <a:cubicBezTo>
                  <a:pt x="2100" y="3720"/>
                  <a:pt x="2441" y="4083"/>
                  <a:pt x="2894" y="4919"/>
                </a:cubicBezTo>
                <a:cubicBezTo>
                  <a:pt x="2894" y="4919"/>
                  <a:pt x="3787" y="251"/>
                  <a:pt x="2155" y="25"/>
                </a:cubicBezTo>
                <a:cubicBezTo>
                  <a:pt x="2036" y="9"/>
                  <a:pt x="1924" y="1"/>
                  <a:pt x="1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1" name="Google Shape;2271;p59"/>
          <p:cNvGrpSpPr/>
          <p:nvPr/>
        </p:nvGrpSpPr>
        <p:grpSpPr>
          <a:xfrm rot="5400000">
            <a:off x="2211267" y="1820074"/>
            <a:ext cx="1458126" cy="658571"/>
            <a:chOff x="2757325" y="2548038"/>
            <a:chExt cx="1065025" cy="481025"/>
          </a:xfrm>
        </p:grpSpPr>
        <p:sp>
          <p:nvSpPr>
            <p:cNvPr id="2272" name="Google Shape;2272;p59"/>
            <p:cNvSpPr/>
            <p:nvPr/>
          </p:nvSpPr>
          <p:spPr>
            <a:xfrm>
              <a:off x="3115700" y="2795388"/>
              <a:ext cx="706650" cy="100925"/>
            </a:xfrm>
            <a:custGeom>
              <a:avLst/>
              <a:gdLst/>
              <a:ahLst/>
              <a:cxnLst/>
              <a:rect l="l" t="t" r="r" b="b"/>
              <a:pathLst>
                <a:path w="28266" h="4037" extrusionOk="0">
                  <a:moveTo>
                    <a:pt x="0" y="0"/>
                  </a:moveTo>
                  <a:lnTo>
                    <a:pt x="0" y="4036"/>
                  </a:lnTo>
                  <a:lnTo>
                    <a:pt x="28266" y="4036"/>
                  </a:lnTo>
                  <a:lnTo>
                    <a:pt x="282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9"/>
            <p:cNvSpPr/>
            <p:nvPr/>
          </p:nvSpPr>
          <p:spPr>
            <a:xfrm>
              <a:off x="3174050" y="2773063"/>
              <a:ext cx="590275" cy="54200"/>
            </a:xfrm>
            <a:custGeom>
              <a:avLst/>
              <a:gdLst/>
              <a:ahLst/>
              <a:cxnLst/>
              <a:rect l="l" t="t" r="r" b="b"/>
              <a:pathLst>
                <a:path w="23611" h="2168" extrusionOk="0">
                  <a:moveTo>
                    <a:pt x="0" y="0"/>
                  </a:moveTo>
                  <a:lnTo>
                    <a:pt x="0" y="2167"/>
                  </a:lnTo>
                  <a:lnTo>
                    <a:pt x="23610" y="2167"/>
                  </a:lnTo>
                  <a:lnTo>
                    <a:pt x="2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9"/>
            <p:cNvSpPr/>
            <p:nvPr/>
          </p:nvSpPr>
          <p:spPr>
            <a:xfrm>
              <a:off x="3115700" y="2681388"/>
              <a:ext cx="706650" cy="100625"/>
            </a:xfrm>
            <a:custGeom>
              <a:avLst/>
              <a:gdLst/>
              <a:ahLst/>
              <a:cxnLst/>
              <a:rect l="l" t="t" r="r" b="b"/>
              <a:pathLst>
                <a:path w="28266" h="4025" extrusionOk="0">
                  <a:moveTo>
                    <a:pt x="0" y="0"/>
                  </a:moveTo>
                  <a:lnTo>
                    <a:pt x="0" y="4024"/>
                  </a:lnTo>
                  <a:lnTo>
                    <a:pt x="28266" y="4024"/>
                  </a:lnTo>
                  <a:lnTo>
                    <a:pt x="282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9"/>
            <p:cNvSpPr/>
            <p:nvPr/>
          </p:nvSpPr>
          <p:spPr>
            <a:xfrm>
              <a:off x="3173850" y="2745363"/>
              <a:ext cx="590375" cy="68500"/>
            </a:xfrm>
            <a:custGeom>
              <a:avLst/>
              <a:gdLst/>
              <a:ahLst/>
              <a:cxnLst/>
              <a:rect l="l" t="t" r="r" b="b"/>
              <a:pathLst>
                <a:path w="23615" h="2740" extrusionOk="0">
                  <a:moveTo>
                    <a:pt x="8" y="1"/>
                  </a:moveTo>
                  <a:lnTo>
                    <a:pt x="8" y="1477"/>
                  </a:lnTo>
                  <a:lnTo>
                    <a:pt x="532" y="1477"/>
                  </a:lnTo>
                  <a:lnTo>
                    <a:pt x="532" y="1834"/>
                  </a:lnTo>
                  <a:cubicBezTo>
                    <a:pt x="0" y="1953"/>
                    <a:pt x="78" y="2739"/>
                    <a:pt x="627" y="2739"/>
                  </a:cubicBezTo>
                  <a:cubicBezTo>
                    <a:pt x="631" y="2739"/>
                    <a:pt x="635" y="2739"/>
                    <a:pt x="639" y="2739"/>
                  </a:cubicBezTo>
                  <a:lnTo>
                    <a:pt x="1330" y="2739"/>
                  </a:lnTo>
                  <a:cubicBezTo>
                    <a:pt x="1334" y="2739"/>
                    <a:pt x="1338" y="2739"/>
                    <a:pt x="1342" y="2739"/>
                  </a:cubicBezTo>
                  <a:cubicBezTo>
                    <a:pt x="1890" y="2739"/>
                    <a:pt x="1969" y="1953"/>
                    <a:pt x="1437" y="1834"/>
                  </a:cubicBezTo>
                  <a:lnTo>
                    <a:pt x="1437" y="1477"/>
                  </a:lnTo>
                  <a:lnTo>
                    <a:pt x="2496" y="1477"/>
                  </a:lnTo>
                  <a:lnTo>
                    <a:pt x="2496" y="1834"/>
                  </a:lnTo>
                  <a:cubicBezTo>
                    <a:pt x="1965" y="1953"/>
                    <a:pt x="2043" y="2739"/>
                    <a:pt x="2591" y="2739"/>
                  </a:cubicBezTo>
                  <a:cubicBezTo>
                    <a:pt x="2595" y="2739"/>
                    <a:pt x="2599" y="2739"/>
                    <a:pt x="2604" y="2739"/>
                  </a:cubicBezTo>
                  <a:lnTo>
                    <a:pt x="3306" y="2739"/>
                  </a:lnTo>
                  <a:cubicBezTo>
                    <a:pt x="3310" y="2739"/>
                    <a:pt x="3314" y="2739"/>
                    <a:pt x="3318" y="2739"/>
                  </a:cubicBezTo>
                  <a:cubicBezTo>
                    <a:pt x="3855" y="2739"/>
                    <a:pt x="3945" y="1953"/>
                    <a:pt x="3401" y="1834"/>
                  </a:cubicBezTo>
                  <a:lnTo>
                    <a:pt x="3401" y="1477"/>
                  </a:lnTo>
                  <a:lnTo>
                    <a:pt x="4473" y="1477"/>
                  </a:lnTo>
                  <a:lnTo>
                    <a:pt x="4473" y="1834"/>
                  </a:lnTo>
                  <a:cubicBezTo>
                    <a:pt x="3929" y="1953"/>
                    <a:pt x="4019" y="2739"/>
                    <a:pt x="4556" y="2739"/>
                  </a:cubicBezTo>
                  <a:cubicBezTo>
                    <a:pt x="4560" y="2739"/>
                    <a:pt x="4564" y="2739"/>
                    <a:pt x="4568" y="2739"/>
                  </a:cubicBezTo>
                  <a:lnTo>
                    <a:pt x="5271" y="2739"/>
                  </a:lnTo>
                  <a:cubicBezTo>
                    <a:pt x="5275" y="2739"/>
                    <a:pt x="5279" y="2739"/>
                    <a:pt x="5283" y="2739"/>
                  </a:cubicBezTo>
                  <a:cubicBezTo>
                    <a:pt x="5819" y="2739"/>
                    <a:pt x="5898" y="1953"/>
                    <a:pt x="5366" y="1834"/>
                  </a:cubicBezTo>
                  <a:lnTo>
                    <a:pt x="5366" y="1477"/>
                  </a:lnTo>
                  <a:lnTo>
                    <a:pt x="6426" y="1477"/>
                  </a:lnTo>
                  <a:lnTo>
                    <a:pt x="6426" y="1834"/>
                  </a:lnTo>
                  <a:cubicBezTo>
                    <a:pt x="5894" y="1953"/>
                    <a:pt x="5984" y="2739"/>
                    <a:pt x="6521" y="2739"/>
                  </a:cubicBezTo>
                  <a:cubicBezTo>
                    <a:pt x="6525" y="2739"/>
                    <a:pt x="6529" y="2739"/>
                    <a:pt x="6533" y="2739"/>
                  </a:cubicBezTo>
                  <a:lnTo>
                    <a:pt x="7235" y="2739"/>
                  </a:lnTo>
                  <a:cubicBezTo>
                    <a:pt x="7239" y="2739"/>
                    <a:pt x="7243" y="2739"/>
                    <a:pt x="7247" y="2739"/>
                  </a:cubicBezTo>
                  <a:cubicBezTo>
                    <a:pt x="7784" y="2739"/>
                    <a:pt x="7874" y="1953"/>
                    <a:pt x="7330" y="1834"/>
                  </a:cubicBezTo>
                  <a:lnTo>
                    <a:pt x="7330" y="1477"/>
                  </a:lnTo>
                  <a:lnTo>
                    <a:pt x="8402" y="1477"/>
                  </a:lnTo>
                  <a:lnTo>
                    <a:pt x="8402" y="1834"/>
                  </a:lnTo>
                  <a:cubicBezTo>
                    <a:pt x="7858" y="1953"/>
                    <a:pt x="7948" y="2739"/>
                    <a:pt x="8485" y="2739"/>
                  </a:cubicBezTo>
                  <a:cubicBezTo>
                    <a:pt x="8489" y="2739"/>
                    <a:pt x="8493" y="2739"/>
                    <a:pt x="8497" y="2739"/>
                  </a:cubicBezTo>
                  <a:lnTo>
                    <a:pt x="9200" y="2739"/>
                  </a:lnTo>
                  <a:cubicBezTo>
                    <a:pt x="9204" y="2739"/>
                    <a:pt x="9208" y="2739"/>
                    <a:pt x="9212" y="2739"/>
                  </a:cubicBezTo>
                  <a:cubicBezTo>
                    <a:pt x="9749" y="2739"/>
                    <a:pt x="9839" y="1953"/>
                    <a:pt x="9295" y="1834"/>
                  </a:cubicBezTo>
                  <a:lnTo>
                    <a:pt x="9295" y="1477"/>
                  </a:lnTo>
                  <a:lnTo>
                    <a:pt x="10366" y="1477"/>
                  </a:lnTo>
                  <a:lnTo>
                    <a:pt x="10366" y="1834"/>
                  </a:lnTo>
                  <a:cubicBezTo>
                    <a:pt x="9835" y="1953"/>
                    <a:pt x="9913" y="2739"/>
                    <a:pt x="10450" y="2739"/>
                  </a:cubicBezTo>
                  <a:cubicBezTo>
                    <a:pt x="10454" y="2739"/>
                    <a:pt x="10458" y="2739"/>
                    <a:pt x="10462" y="2739"/>
                  </a:cubicBezTo>
                  <a:lnTo>
                    <a:pt x="11164" y="2739"/>
                  </a:lnTo>
                  <a:cubicBezTo>
                    <a:pt x="11168" y="2739"/>
                    <a:pt x="11172" y="2739"/>
                    <a:pt x="11177" y="2739"/>
                  </a:cubicBezTo>
                  <a:cubicBezTo>
                    <a:pt x="11725" y="2739"/>
                    <a:pt x="11803" y="1953"/>
                    <a:pt x="11271" y="1834"/>
                  </a:cubicBezTo>
                  <a:lnTo>
                    <a:pt x="11271" y="1477"/>
                  </a:lnTo>
                  <a:lnTo>
                    <a:pt x="12331" y="1477"/>
                  </a:lnTo>
                  <a:lnTo>
                    <a:pt x="12331" y="1834"/>
                  </a:lnTo>
                  <a:cubicBezTo>
                    <a:pt x="11799" y="1953"/>
                    <a:pt x="11877" y="2739"/>
                    <a:pt x="12426" y="2739"/>
                  </a:cubicBezTo>
                  <a:cubicBezTo>
                    <a:pt x="12430" y="2739"/>
                    <a:pt x="12434" y="2739"/>
                    <a:pt x="12438" y="2739"/>
                  </a:cubicBezTo>
                  <a:lnTo>
                    <a:pt x="13129" y="2739"/>
                  </a:lnTo>
                  <a:cubicBezTo>
                    <a:pt x="13133" y="2739"/>
                    <a:pt x="13137" y="2739"/>
                    <a:pt x="13141" y="2739"/>
                  </a:cubicBezTo>
                  <a:cubicBezTo>
                    <a:pt x="13690" y="2739"/>
                    <a:pt x="13768" y="1953"/>
                    <a:pt x="13236" y="1834"/>
                  </a:cubicBezTo>
                  <a:lnTo>
                    <a:pt x="13236" y="1477"/>
                  </a:lnTo>
                  <a:lnTo>
                    <a:pt x="14296" y="1477"/>
                  </a:lnTo>
                  <a:lnTo>
                    <a:pt x="14296" y="1834"/>
                  </a:lnTo>
                  <a:cubicBezTo>
                    <a:pt x="13764" y="1953"/>
                    <a:pt x="13854" y="2739"/>
                    <a:pt x="14391" y="2739"/>
                  </a:cubicBezTo>
                  <a:cubicBezTo>
                    <a:pt x="14395" y="2739"/>
                    <a:pt x="14399" y="2739"/>
                    <a:pt x="14403" y="2739"/>
                  </a:cubicBezTo>
                  <a:lnTo>
                    <a:pt x="15105" y="2739"/>
                  </a:lnTo>
                  <a:cubicBezTo>
                    <a:pt x="15109" y="2739"/>
                    <a:pt x="15113" y="2739"/>
                    <a:pt x="15117" y="2739"/>
                  </a:cubicBezTo>
                  <a:cubicBezTo>
                    <a:pt x="15654" y="2739"/>
                    <a:pt x="15744" y="1953"/>
                    <a:pt x="15200" y="1834"/>
                  </a:cubicBezTo>
                  <a:lnTo>
                    <a:pt x="15200" y="1477"/>
                  </a:lnTo>
                  <a:lnTo>
                    <a:pt x="16284" y="1477"/>
                  </a:lnTo>
                  <a:lnTo>
                    <a:pt x="16284" y="1834"/>
                  </a:lnTo>
                  <a:cubicBezTo>
                    <a:pt x="15740" y="1953"/>
                    <a:pt x="15830" y="2739"/>
                    <a:pt x="16367" y="2739"/>
                  </a:cubicBezTo>
                  <a:cubicBezTo>
                    <a:pt x="16371" y="2739"/>
                    <a:pt x="16375" y="2739"/>
                    <a:pt x="16379" y="2739"/>
                  </a:cubicBezTo>
                  <a:lnTo>
                    <a:pt x="17082" y="2739"/>
                  </a:lnTo>
                  <a:cubicBezTo>
                    <a:pt x="17086" y="2739"/>
                    <a:pt x="17090" y="2739"/>
                    <a:pt x="17094" y="2739"/>
                  </a:cubicBezTo>
                  <a:cubicBezTo>
                    <a:pt x="17631" y="2739"/>
                    <a:pt x="17720" y="1953"/>
                    <a:pt x="17177" y="1834"/>
                  </a:cubicBezTo>
                  <a:lnTo>
                    <a:pt x="17177" y="1477"/>
                  </a:lnTo>
                  <a:lnTo>
                    <a:pt x="18248" y="1477"/>
                  </a:lnTo>
                  <a:lnTo>
                    <a:pt x="18248" y="1834"/>
                  </a:lnTo>
                  <a:cubicBezTo>
                    <a:pt x="17705" y="1953"/>
                    <a:pt x="17795" y="2739"/>
                    <a:pt x="18332" y="2739"/>
                  </a:cubicBezTo>
                  <a:cubicBezTo>
                    <a:pt x="18336" y="2739"/>
                    <a:pt x="18340" y="2739"/>
                    <a:pt x="18344" y="2739"/>
                  </a:cubicBezTo>
                  <a:lnTo>
                    <a:pt x="19046" y="2739"/>
                  </a:lnTo>
                  <a:cubicBezTo>
                    <a:pt x="19050" y="2739"/>
                    <a:pt x="19054" y="2739"/>
                    <a:pt x="19058" y="2739"/>
                  </a:cubicBezTo>
                  <a:cubicBezTo>
                    <a:pt x="19595" y="2739"/>
                    <a:pt x="19685" y="1953"/>
                    <a:pt x="19153" y="1834"/>
                  </a:cubicBezTo>
                  <a:lnTo>
                    <a:pt x="19153" y="1477"/>
                  </a:lnTo>
                  <a:lnTo>
                    <a:pt x="20213" y="1477"/>
                  </a:lnTo>
                  <a:lnTo>
                    <a:pt x="20213" y="1834"/>
                  </a:lnTo>
                  <a:cubicBezTo>
                    <a:pt x="19681" y="1953"/>
                    <a:pt x="19759" y="2739"/>
                    <a:pt x="20308" y="2739"/>
                  </a:cubicBezTo>
                  <a:cubicBezTo>
                    <a:pt x="20312" y="2739"/>
                    <a:pt x="20316" y="2739"/>
                    <a:pt x="20320" y="2739"/>
                  </a:cubicBezTo>
                  <a:lnTo>
                    <a:pt x="21011" y="2739"/>
                  </a:lnTo>
                  <a:cubicBezTo>
                    <a:pt x="21015" y="2739"/>
                    <a:pt x="21019" y="2739"/>
                    <a:pt x="21023" y="2739"/>
                  </a:cubicBezTo>
                  <a:cubicBezTo>
                    <a:pt x="21571" y="2739"/>
                    <a:pt x="21650" y="1953"/>
                    <a:pt x="21118" y="1834"/>
                  </a:cubicBezTo>
                  <a:lnTo>
                    <a:pt x="21118" y="1477"/>
                  </a:lnTo>
                  <a:lnTo>
                    <a:pt x="22177" y="1477"/>
                  </a:lnTo>
                  <a:lnTo>
                    <a:pt x="22177" y="1834"/>
                  </a:lnTo>
                  <a:cubicBezTo>
                    <a:pt x="21646" y="1953"/>
                    <a:pt x="21724" y="2739"/>
                    <a:pt x="22272" y="2739"/>
                  </a:cubicBezTo>
                  <a:cubicBezTo>
                    <a:pt x="22276" y="2739"/>
                    <a:pt x="22280" y="2739"/>
                    <a:pt x="22285" y="2739"/>
                  </a:cubicBezTo>
                  <a:lnTo>
                    <a:pt x="22987" y="2739"/>
                  </a:lnTo>
                  <a:cubicBezTo>
                    <a:pt x="22991" y="2739"/>
                    <a:pt x="22995" y="2739"/>
                    <a:pt x="22999" y="2739"/>
                  </a:cubicBezTo>
                  <a:cubicBezTo>
                    <a:pt x="23536" y="2739"/>
                    <a:pt x="23614" y="1953"/>
                    <a:pt x="23082" y="1834"/>
                  </a:cubicBezTo>
                  <a:lnTo>
                    <a:pt x="23082" y="1477"/>
                  </a:lnTo>
                  <a:lnTo>
                    <a:pt x="23606" y="1477"/>
                  </a:lnTo>
                  <a:lnTo>
                    <a:pt x="23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9"/>
            <p:cNvSpPr/>
            <p:nvPr/>
          </p:nvSpPr>
          <p:spPr>
            <a:xfrm>
              <a:off x="2757325" y="2548038"/>
              <a:ext cx="395900" cy="234275"/>
            </a:xfrm>
            <a:custGeom>
              <a:avLst/>
              <a:gdLst/>
              <a:ahLst/>
              <a:cxnLst/>
              <a:rect l="l" t="t" r="r" b="b"/>
              <a:pathLst>
                <a:path w="15836" h="9371" extrusionOk="0">
                  <a:moveTo>
                    <a:pt x="1465" y="0"/>
                  </a:moveTo>
                  <a:lnTo>
                    <a:pt x="0" y="3762"/>
                  </a:lnTo>
                  <a:lnTo>
                    <a:pt x="14371" y="9370"/>
                  </a:lnTo>
                  <a:lnTo>
                    <a:pt x="15836" y="5620"/>
                  </a:lnTo>
                  <a:lnTo>
                    <a:pt x="14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9"/>
            <p:cNvSpPr/>
            <p:nvPr/>
          </p:nvSpPr>
          <p:spPr>
            <a:xfrm>
              <a:off x="2794675" y="2625413"/>
              <a:ext cx="297225" cy="167025"/>
            </a:xfrm>
            <a:custGeom>
              <a:avLst/>
              <a:gdLst/>
              <a:ahLst/>
              <a:cxnLst/>
              <a:rect l="l" t="t" r="r" b="b"/>
              <a:pathLst>
                <a:path w="11889" h="6681" extrusionOk="0">
                  <a:moveTo>
                    <a:pt x="899" y="1"/>
                  </a:moveTo>
                  <a:lnTo>
                    <a:pt x="364" y="1370"/>
                  </a:lnTo>
                  <a:lnTo>
                    <a:pt x="852" y="1572"/>
                  </a:lnTo>
                  <a:lnTo>
                    <a:pt x="721" y="1906"/>
                  </a:lnTo>
                  <a:cubicBezTo>
                    <a:pt x="689" y="1900"/>
                    <a:pt x="659" y="1898"/>
                    <a:pt x="630" y="1898"/>
                  </a:cubicBezTo>
                  <a:cubicBezTo>
                    <a:pt x="152" y="1898"/>
                    <a:pt x="0" y="2596"/>
                    <a:pt x="483" y="2787"/>
                  </a:cubicBezTo>
                  <a:lnTo>
                    <a:pt x="1138" y="3037"/>
                  </a:lnTo>
                  <a:cubicBezTo>
                    <a:pt x="1200" y="3062"/>
                    <a:pt x="1261" y="3073"/>
                    <a:pt x="1318" y="3073"/>
                  </a:cubicBezTo>
                  <a:cubicBezTo>
                    <a:pt x="1728" y="3073"/>
                    <a:pt x="1963" y="2499"/>
                    <a:pt x="1566" y="2227"/>
                  </a:cubicBezTo>
                  <a:lnTo>
                    <a:pt x="1697" y="1894"/>
                  </a:lnTo>
                  <a:lnTo>
                    <a:pt x="2197" y="2096"/>
                  </a:lnTo>
                  <a:lnTo>
                    <a:pt x="2685" y="2287"/>
                  </a:lnTo>
                  <a:lnTo>
                    <a:pt x="2554" y="2620"/>
                  </a:lnTo>
                  <a:cubicBezTo>
                    <a:pt x="2507" y="2608"/>
                    <a:pt x="2462" y="2602"/>
                    <a:pt x="2420" y="2602"/>
                  </a:cubicBezTo>
                  <a:cubicBezTo>
                    <a:pt x="1927" y="2602"/>
                    <a:pt x="1768" y="3371"/>
                    <a:pt x="2316" y="3513"/>
                  </a:cubicBezTo>
                  <a:lnTo>
                    <a:pt x="2971" y="3763"/>
                  </a:lnTo>
                  <a:cubicBezTo>
                    <a:pt x="3036" y="3790"/>
                    <a:pt x="3099" y="3803"/>
                    <a:pt x="3158" y="3803"/>
                  </a:cubicBezTo>
                  <a:cubicBezTo>
                    <a:pt x="3566" y="3803"/>
                    <a:pt x="3805" y="3224"/>
                    <a:pt x="3400" y="2953"/>
                  </a:cubicBezTo>
                  <a:lnTo>
                    <a:pt x="3531" y="2620"/>
                  </a:lnTo>
                  <a:lnTo>
                    <a:pt x="4019" y="2822"/>
                  </a:lnTo>
                  <a:lnTo>
                    <a:pt x="4519" y="3013"/>
                  </a:lnTo>
                  <a:lnTo>
                    <a:pt x="4388" y="3346"/>
                  </a:lnTo>
                  <a:cubicBezTo>
                    <a:pt x="4357" y="3341"/>
                    <a:pt x="4327" y="3338"/>
                    <a:pt x="4298" y="3338"/>
                  </a:cubicBezTo>
                  <a:cubicBezTo>
                    <a:pt x="3818" y="3338"/>
                    <a:pt x="3656" y="4048"/>
                    <a:pt x="4150" y="4227"/>
                  </a:cubicBezTo>
                  <a:lnTo>
                    <a:pt x="4805" y="4489"/>
                  </a:lnTo>
                  <a:cubicBezTo>
                    <a:pt x="4864" y="4512"/>
                    <a:pt x="4922" y="4522"/>
                    <a:pt x="4976" y="4522"/>
                  </a:cubicBezTo>
                  <a:cubicBezTo>
                    <a:pt x="5389" y="4522"/>
                    <a:pt x="5623" y="3941"/>
                    <a:pt x="5233" y="3668"/>
                  </a:cubicBezTo>
                  <a:lnTo>
                    <a:pt x="5364" y="3334"/>
                  </a:lnTo>
                  <a:lnTo>
                    <a:pt x="5852" y="3537"/>
                  </a:lnTo>
                  <a:lnTo>
                    <a:pt x="6353" y="3727"/>
                  </a:lnTo>
                  <a:lnTo>
                    <a:pt x="6222" y="4061"/>
                  </a:lnTo>
                  <a:cubicBezTo>
                    <a:pt x="6190" y="4055"/>
                    <a:pt x="6160" y="4053"/>
                    <a:pt x="6132" y="4053"/>
                  </a:cubicBezTo>
                  <a:cubicBezTo>
                    <a:pt x="5652" y="4053"/>
                    <a:pt x="5489" y="4762"/>
                    <a:pt x="5983" y="4942"/>
                  </a:cubicBezTo>
                  <a:lnTo>
                    <a:pt x="6638" y="5204"/>
                  </a:lnTo>
                  <a:cubicBezTo>
                    <a:pt x="6701" y="5229"/>
                    <a:pt x="6762" y="5240"/>
                    <a:pt x="6819" y="5240"/>
                  </a:cubicBezTo>
                  <a:cubicBezTo>
                    <a:pt x="7228" y="5240"/>
                    <a:pt x="7462" y="4666"/>
                    <a:pt x="7055" y="4394"/>
                  </a:cubicBezTo>
                  <a:lnTo>
                    <a:pt x="7186" y="4061"/>
                  </a:lnTo>
                  <a:lnTo>
                    <a:pt x="7686" y="4251"/>
                  </a:lnTo>
                  <a:lnTo>
                    <a:pt x="8186" y="4442"/>
                  </a:lnTo>
                  <a:lnTo>
                    <a:pt x="8055" y="4775"/>
                  </a:lnTo>
                  <a:cubicBezTo>
                    <a:pt x="8027" y="4771"/>
                    <a:pt x="8000" y="4769"/>
                    <a:pt x="7974" y="4769"/>
                  </a:cubicBezTo>
                  <a:cubicBezTo>
                    <a:pt x="7488" y="4769"/>
                    <a:pt x="7320" y="5476"/>
                    <a:pt x="7817" y="5668"/>
                  </a:cubicBezTo>
                  <a:lnTo>
                    <a:pt x="8460" y="5918"/>
                  </a:lnTo>
                  <a:cubicBezTo>
                    <a:pt x="8523" y="5943"/>
                    <a:pt x="8583" y="5954"/>
                    <a:pt x="8641" y="5954"/>
                  </a:cubicBezTo>
                  <a:cubicBezTo>
                    <a:pt x="9050" y="5954"/>
                    <a:pt x="9285" y="5380"/>
                    <a:pt x="8889" y="5108"/>
                  </a:cubicBezTo>
                  <a:lnTo>
                    <a:pt x="9020" y="4775"/>
                  </a:lnTo>
                  <a:lnTo>
                    <a:pt x="9520" y="4966"/>
                  </a:lnTo>
                  <a:lnTo>
                    <a:pt x="10020" y="5168"/>
                  </a:lnTo>
                  <a:lnTo>
                    <a:pt x="9889" y="5501"/>
                  </a:lnTo>
                  <a:cubicBezTo>
                    <a:pt x="9838" y="5487"/>
                    <a:pt x="9790" y="5481"/>
                    <a:pt x="9745" y="5481"/>
                  </a:cubicBezTo>
                  <a:cubicBezTo>
                    <a:pt x="9259" y="5481"/>
                    <a:pt x="9106" y="6242"/>
                    <a:pt x="9651" y="6394"/>
                  </a:cubicBezTo>
                  <a:lnTo>
                    <a:pt x="10293" y="6644"/>
                  </a:lnTo>
                  <a:cubicBezTo>
                    <a:pt x="10356" y="6669"/>
                    <a:pt x="10417" y="6680"/>
                    <a:pt x="10475" y="6680"/>
                  </a:cubicBezTo>
                  <a:cubicBezTo>
                    <a:pt x="10886" y="6680"/>
                    <a:pt x="11130" y="6106"/>
                    <a:pt x="10722" y="5835"/>
                  </a:cubicBezTo>
                  <a:lnTo>
                    <a:pt x="10853" y="5501"/>
                  </a:lnTo>
                  <a:lnTo>
                    <a:pt x="11353" y="5692"/>
                  </a:lnTo>
                  <a:lnTo>
                    <a:pt x="11889" y="4311"/>
                  </a:lnTo>
                  <a:lnTo>
                    <a:pt x="10067" y="3596"/>
                  </a:lnTo>
                  <a:lnTo>
                    <a:pt x="8234" y="2882"/>
                  </a:lnTo>
                  <a:lnTo>
                    <a:pt x="6400" y="2156"/>
                  </a:lnTo>
                  <a:lnTo>
                    <a:pt x="4567" y="1441"/>
                  </a:lnTo>
                  <a:lnTo>
                    <a:pt x="2733" y="727"/>
                  </a:lnTo>
                  <a:lnTo>
                    <a:pt x="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9"/>
            <p:cNvSpPr/>
            <p:nvPr/>
          </p:nvSpPr>
          <p:spPr>
            <a:xfrm>
              <a:off x="2757325" y="2794788"/>
              <a:ext cx="395900" cy="234275"/>
            </a:xfrm>
            <a:custGeom>
              <a:avLst/>
              <a:gdLst/>
              <a:ahLst/>
              <a:cxnLst/>
              <a:rect l="l" t="t" r="r" b="b"/>
              <a:pathLst>
                <a:path w="15836" h="9371" extrusionOk="0">
                  <a:moveTo>
                    <a:pt x="14371" y="0"/>
                  </a:moveTo>
                  <a:lnTo>
                    <a:pt x="0" y="5608"/>
                  </a:lnTo>
                  <a:lnTo>
                    <a:pt x="1465" y="9371"/>
                  </a:lnTo>
                  <a:lnTo>
                    <a:pt x="15836" y="3751"/>
                  </a:lnTo>
                  <a:lnTo>
                    <a:pt x="14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9"/>
            <p:cNvSpPr/>
            <p:nvPr/>
          </p:nvSpPr>
          <p:spPr>
            <a:xfrm>
              <a:off x="2794675" y="2784963"/>
              <a:ext cx="297225" cy="166700"/>
            </a:xfrm>
            <a:custGeom>
              <a:avLst/>
              <a:gdLst/>
              <a:ahLst/>
              <a:cxnLst/>
              <a:rect l="l" t="t" r="r" b="b"/>
              <a:pathLst>
                <a:path w="11889" h="6668" extrusionOk="0">
                  <a:moveTo>
                    <a:pt x="10486" y="0"/>
                  </a:moveTo>
                  <a:cubicBezTo>
                    <a:pt x="10429" y="0"/>
                    <a:pt x="10368" y="11"/>
                    <a:pt x="10305" y="36"/>
                  </a:cubicBezTo>
                  <a:lnTo>
                    <a:pt x="9651" y="286"/>
                  </a:lnTo>
                  <a:cubicBezTo>
                    <a:pt x="9102" y="429"/>
                    <a:pt x="9261" y="1197"/>
                    <a:pt x="9754" y="1197"/>
                  </a:cubicBezTo>
                  <a:cubicBezTo>
                    <a:pt x="9797" y="1197"/>
                    <a:pt x="9842" y="1191"/>
                    <a:pt x="9889" y="1179"/>
                  </a:cubicBezTo>
                  <a:lnTo>
                    <a:pt x="10020" y="1513"/>
                  </a:lnTo>
                  <a:lnTo>
                    <a:pt x="9520" y="1703"/>
                  </a:lnTo>
                  <a:lnTo>
                    <a:pt x="9020" y="1894"/>
                  </a:lnTo>
                  <a:lnTo>
                    <a:pt x="8889" y="1560"/>
                  </a:lnTo>
                  <a:cubicBezTo>
                    <a:pt x="9285" y="1289"/>
                    <a:pt x="9050" y="715"/>
                    <a:pt x="8641" y="715"/>
                  </a:cubicBezTo>
                  <a:cubicBezTo>
                    <a:pt x="8583" y="715"/>
                    <a:pt x="8523" y="726"/>
                    <a:pt x="8460" y="751"/>
                  </a:cubicBezTo>
                  <a:lnTo>
                    <a:pt x="7817" y="1012"/>
                  </a:lnTo>
                  <a:cubicBezTo>
                    <a:pt x="7323" y="1192"/>
                    <a:pt x="7485" y="1902"/>
                    <a:pt x="7965" y="1902"/>
                  </a:cubicBezTo>
                  <a:cubicBezTo>
                    <a:pt x="7994" y="1902"/>
                    <a:pt x="8024" y="1899"/>
                    <a:pt x="8055" y="1894"/>
                  </a:cubicBezTo>
                  <a:lnTo>
                    <a:pt x="8186" y="2227"/>
                  </a:lnTo>
                  <a:lnTo>
                    <a:pt x="7686" y="2417"/>
                  </a:lnTo>
                  <a:lnTo>
                    <a:pt x="7186" y="2608"/>
                  </a:lnTo>
                  <a:lnTo>
                    <a:pt x="7055" y="2275"/>
                  </a:lnTo>
                  <a:cubicBezTo>
                    <a:pt x="7454" y="2002"/>
                    <a:pt x="7214" y="1432"/>
                    <a:pt x="6801" y="1432"/>
                  </a:cubicBezTo>
                  <a:cubicBezTo>
                    <a:pt x="6745" y="1432"/>
                    <a:pt x="6687" y="1442"/>
                    <a:pt x="6626" y="1465"/>
                  </a:cubicBezTo>
                  <a:lnTo>
                    <a:pt x="5983" y="1727"/>
                  </a:lnTo>
                  <a:cubicBezTo>
                    <a:pt x="5489" y="1907"/>
                    <a:pt x="5641" y="2616"/>
                    <a:pt x="6130" y="2616"/>
                  </a:cubicBezTo>
                  <a:cubicBezTo>
                    <a:pt x="6159" y="2616"/>
                    <a:pt x="6190" y="2613"/>
                    <a:pt x="6222" y="2608"/>
                  </a:cubicBezTo>
                  <a:lnTo>
                    <a:pt x="6353" y="2941"/>
                  </a:lnTo>
                  <a:lnTo>
                    <a:pt x="5852" y="3144"/>
                  </a:lnTo>
                  <a:lnTo>
                    <a:pt x="5352" y="3334"/>
                  </a:lnTo>
                  <a:lnTo>
                    <a:pt x="5221" y="3001"/>
                  </a:lnTo>
                  <a:cubicBezTo>
                    <a:pt x="5629" y="2729"/>
                    <a:pt x="5395" y="2155"/>
                    <a:pt x="4985" y="2155"/>
                  </a:cubicBezTo>
                  <a:cubicBezTo>
                    <a:pt x="4928" y="2155"/>
                    <a:pt x="4867" y="2166"/>
                    <a:pt x="4805" y="2191"/>
                  </a:cubicBezTo>
                  <a:lnTo>
                    <a:pt x="4150" y="2453"/>
                  </a:lnTo>
                  <a:cubicBezTo>
                    <a:pt x="3656" y="2633"/>
                    <a:pt x="3818" y="3342"/>
                    <a:pt x="4298" y="3342"/>
                  </a:cubicBezTo>
                  <a:cubicBezTo>
                    <a:pt x="4327" y="3342"/>
                    <a:pt x="4357" y="3340"/>
                    <a:pt x="4388" y="3334"/>
                  </a:cubicBezTo>
                  <a:lnTo>
                    <a:pt x="4519" y="3668"/>
                  </a:lnTo>
                  <a:lnTo>
                    <a:pt x="4019" y="3858"/>
                  </a:lnTo>
                  <a:lnTo>
                    <a:pt x="3531" y="4060"/>
                  </a:lnTo>
                  <a:lnTo>
                    <a:pt x="3400" y="3727"/>
                  </a:lnTo>
                  <a:cubicBezTo>
                    <a:pt x="3805" y="3457"/>
                    <a:pt x="3566" y="2878"/>
                    <a:pt x="3158" y="2878"/>
                  </a:cubicBezTo>
                  <a:cubicBezTo>
                    <a:pt x="3099" y="2878"/>
                    <a:pt x="3036" y="2890"/>
                    <a:pt x="2971" y="2917"/>
                  </a:cubicBezTo>
                  <a:lnTo>
                    <a:pt x="2316" y="3168"/>
                  </a:lnTo>
                  <a:cubicBezTo>
                    <a:pt x="1831" y="3359"/>
                    <a:pt x="1988" y="4055"/>
                    <a:pt x="2473" y="4055"/>
                  </a:cubicBezTo>
                  <a:cubicBezTo>
                    <a:pt x="2499" y="4055"/>
                    <a:pt x="2526" y="4053"/>
                    <a:pt x="2554" y="4049"/>
                  </a:cubicBezTo>
                  <a:lnTo>
                    <a:pt x="2685" y="4382"/>
                  </a:lnTo>
                  <a:lnTo>
                    <a:pt x="2185" y="4584"/>
                  </a:lnTo>
                  <a:lnTo>
                    <a:pt x="1697" y="4775"/>
                  </a:lnTo>
                  <a:lnTo>
                    <a:pt x="1566" y="4441"/>
                  </a:lnTo>
                  <a:cubicBezTo>
                    <a:pt x="1972" y="4171"/>
                    <a:pt x="1733" y="3592"/>
                    <a:pt x="1325" y="3592"/>
                  </a:cubicBezTo>
                  <a:cubicBezTo>
                    <a:pt x="1265" y="3592"/>
                    <a:pt x="1203" y="3605"/>
                    <a:pt x="1138" y="3632"/>
                  </a:cubicBezTo>
                  <a:lnTo>
                    <a:pt x="495" y="3882"/>
                  </a:lnTo>
                  <a:cubicBezTo>
                    <a:pt x="0" y="4062"/>
                    <a:pt x="153" y="4771"/>
                    <a:pt x="641" y="4771"/>
                  </a:cubicBezTo>
                  <a:cubicBezTo>
                    <a:pt x="670" y="4771"/>
                    <a:pt x="701" y="4768"/>
                    <a:pt x="733" y="4763"/>
                  </a:cubicBezTo>
                  <a:lnTo>
                    <a:pt x="852" y="5096"/>
                  </a:lnTo>
                  <a:lnTo>
                    <a:pt x="364" y="5287"/>
                  </a:lnTo>
                  <a:lnTo>
                    <a:pt x="899" y="6668"/>
                  </a:lnTo>
                  <a:lnTo>
                    <a:pt x="2733" y="5942"/>
                  </a:lnTo>
                  <a:lnTo>
                    <a:pt x="4567" y="5227"/>
                  </a:lnTo>
                  <a:lnTo>
                    <a:pt x="6388" y="4513"/>
                  </a:lnTo>
                  <a:lnTo>
                    <a:pt x="8234" y="3787"/>
                  </a:lnTo>
                  <a:lnTo>
                    <a:pt x="10055" y="3072"/>
                  </a:lnTo>
                  <a:lnTo>
                    <a:pt x="11889" y="2358"/>
                  </a:lnTo>
                  <a:lnTo>
                    <a:pt x="11353" y="977"/>
                  </a:lnTo>
                  <a:lnTo>
                    <a:pt x="10853" y="1179"/>
                  </a:lnTo>
                  <a:lnTo>
                    <a:pt x="10722" y="846"/>
                  </a:lnTo>
                  <a:cubicBezTo>
                    <a:pt x="11130" y="574"/>
                    <a:pt x="10895" y="0"/>
                    <a:pt x="104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9"/>
            <p:cNvSpPr/>
            <p:nvPr/>
          </p:nvSpPr>
          <p:spPr>
            <a:xfrm>
              <a:off x="3078500" y="2733163"/>
              <a:ext cx="95275" cy="110750"/>
            </a:xfrm>
            <a:custGeom>
              <a:avLst/>
              <a:gdLst/>
              <a:ahLst/>
              <a:cxnLst/>
              <a:rect l="l" t="t" r="r" b="b"/>
              <a:pathLst>
                <a:path w="3811" h="4430" extrusionOk="0">
                  <a:moveTo>
                    <a:pt x="536" y="1"/>
                  </a:moveTo>
                  <a:lnTo>
                    <a:pt x="0" y="1382"/>
                  </a:lnTo>
                  <a:lnTo>
                    <a:pt x="0" y="3049"/>
                  </a:lnTo>
                  <a:lnTo>
                    <a:pt x="536" y="4430"/>
                  </a:lnTo>
                  <a:lnTo>
                    <a:pt x="3810" y="3763"/>
                  </a:lnTo>
                  <a:lnTo>
                    <a:pt x="3810" y="489"/>
                  </a:ln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9"/>
            <p:cNvSpPr/>
            <p:nvPr/>
          </p:nvSpPr>
          <p:spPr>
            <a:xfrm>
              <a:off x="3174050" y="2730638"/>
              <a:ext cx="125925" cy="110450"/>
            </a:xfrm>
            <a:custGeom>
              <a:avLst/>
              <a:gdLst/>
              <a:ahLst/>
              <a:cxnLst/>
              <a:rect l="l" t="t" r="r" b="b"/>
              <a:pathLst>
                <a:path w="5037" h="4418" extrusionOk="0">
                  <a:moveTo>
                    <a:pt x="3643" y="638"/>
                  </a:moveTo>
                  <a:cubicBezTo>
                    <a:pt x="4155" y="638"/>
                    <a:pt x="4560" y="1352"/>
                    <a:pt x="4560" y="2233"/>
                  </a:cubicBezTo>
                  <a:cubicBezTo>
                    <a:pt x="4560" y="3114"/>
                    <a:pt x="4143" y="3828"/>
                    <a:pt x="3643" y="3828"/>
                  </a:cubicBezTo>
                  <a:cubicBezTo>
                    <a:pt x="3143" y="3828"/>
                    <a:pt x="2738" y="3114"/>
                    <a:pt x="2738" y="2233"/>
                  </a:cubicBezTo>
                  <a:cubicBezTo>
                    <a:pt x="2738" y="1352"/>
                    <a:pt x="3143" y="638"/>
                    <a:pt x="3643" y="638"/>
                  </a:cubicBezTo>
                  <a:close/>
                  <a:moveTo>
                    <a:pt x="3754" y="1"/>
                  </a:moveTo>
                  <a:cubicBezTo>
                    <a:pt x="2538" y="1"/>
                    <a:pt x="0" y="590"/>
                    <a:pt x="0" y="590"/>
                  </a:cubicBezTo>
                  <a:lnTo>
                    <a:pt x="0" y="3828"/>
                  </a:lnTo>
                  <a:cubicBezTo>
                    <a:pt x="0" y="3828"/>
                    <a:pt x="2538" y="4418"/>
                    <a:pt x="3754" y="4418"/>
                  </a:cubicBezTo>
                  <a:cubicBezTo>
                    <a:pt x="3932" y="4418"/>
                    <a:pt x="4082" y="4405"/>
                    <a:pt x="4191" y="4376"/>
                  </a:cubicBezTo>
                  <a:cubicBezTo>
                    <a:pt x="4894" y="4186"/>
                    <a:pt x="5013" y="3269"/>
                    <a:pt x="5036" y="2459"/>
                  </a:cubicBezTo>
                  <a:lnTo>
                    <a:pt x="5036" y="2209"/>
                  </a:lnTo>
                  <a:lnTo>
                    <a:pt x="5036" y="1959"/>
                  </a:lnTo>
                  <a:cubicBezTo>
                    <a:pt x="5024" y="1150"/>
                    <a:pt x="4894" y="233"/>
                    <a:pt x="4191" y="42"/>
                  </a:cubicBezTo>
                  <a:cubicBezTo>
                    <a:pt x="4082" y="13"/>
                    <a:pt x="3932" y="1"/>
                    <a:pt x="37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59"/>
          <p:cNvGrpSpPr/>
          <p:nvPr/>
        </p:nvGrpSpPr>
        <p:grpSpPr>
          <a:xfrm>
            <a:off x="1349302" y="1419352"/>
            <a:ext cx="143483" cy="1458128"/>
            <a:chOff x="929525" y="1203213"/>
            <a:chExt cx="163850" cy="1665100"/>
          </a:xfrm>
        </p:grpSpPr>
        <p:sp>
          <p:nvSpPr>
            <p:cNvPr id="2283" name="Google Shape;2283;p59"/>
            <p:cNvSpPr/>
            <p:nvPr/>
          </p:nvSpPr>
          <p:spPr>
            <a:xfrm>
              <a:off x="929525" y="1203213"/>
              <a:ext cx="163850" cy="936150"/>
            </a:xfrm>
            <a:custGeom>
              <a:avLst/>
              <a:gdLst/>
              <a:ahLst/>
              <a:cxnLst/>
              <a:rect l="l" t="t" r="r" b="b"/>
              <a:pathLst>
                <a:path w="6554" h="37446" extrusionOk="0">
                  <a:moveTo>
                    <a:pt x="5673" y="0"/>
                  </a:moveTo>
                  <a:cubicBezTo>
                    <a:pt x="5673" y="0"/>
                    <a:pt x="5494" y="8132"/>
                    <a:pt x="3184" y="8132"/>
                  </a:cubicBezTo>
                  <a:cubicBezTo>
                    <a:pt x="1755" y="8132"/>
                    <a:pt x="1362" y="6525"/>
                    <a:pt x="1279" y="5322"/>
                  </a:cubicBezTo>
                  <a:lnTo>
                    <a:pt x="1291" y="5322"/>
                  </a:lnTo>
                  <a:cubicBezTo>
                    <a:pt x="2398" y="5322"/>
                    <a:pt x="2553" y="3751"/>
                    <a:pt x="1482" y="3525"/>
                  </a:cubicBezTo>
                  <a:cubicBezTo>
                    <a:pt x="1411" y="3511"/>
                    <a:pt x="1344" y="3504"/>
                    <a:pt x="1279" y="3504"/>
                  </a:cubicBezTo>
                  <a:cubicBezTo>
                    <a:pt x="354" y="3504"/>
                    <a:pt x="0" y="4850"/>
                    <a:pt x="946" y="5251"/>
                  </a:cubicBezTo>
                  <a:cubicBezTo>
                    <a:pt x="636" y="6692"/>
                    <a:pt x="469" y="8954"/>
                    <a:pt x="2196" y="9549"/>
                  </a:cubicBezTo>
                  <a:lnTo>
                    <a:pt x="2196" y="37445"/>
                  </a:lnTo>
                  <a:lnTo>
                    <a:pt x="4172" y="37445"/>
                  </a:lnTo>
                  <a:lnTo>
                    <a:pt x="4172" y="9466"/>
                  </a:lnTo>
                  <a:cubicBezTo>
                    <a:pt x="6554" y="8097"/>
                    <a:pt x="6220" y="1727"/>
                    <a:pt x="60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9"/>
            <p:cNvSpPr/>
            <p:nvPr/>
          </p:nvSpPr>
          <p:spPr>
            <a:xfrm>
              <a:off x="947200" y="1919663"/>
              <a:ext cx="124150" cy="948650"/>
            </a:xfrm>
            <a:custGeom>
              <a:avLst/>
              <a:gdLst/>
              <a:ahLst/>
              <a:cxnLst/>
              <a:rect l="l" t="t" r="r" b="b"/>
              <a:pathLst>
                <a:path w="4966" h="37946" extrusionOk="0">
                  <a:moveTo>
                    <a:pt x="2060" y="1"/>
                  </a:moveTo>
                  <a:cubicBezTo>
                    <a:pt x="917" y="1"/>
                    <a:pt x="1" y="917"/>
                    <a:pt x="1" y="2060"/>
                  </a:cubicBezTo>
                  <a:lnTo>
                    <a:pt x="1" y="35886"/>
                  </a:lnTo>
                  <a:cubicBezTo>
                    <a:pt x="1" y="37029"/>
                    <a:pt x="917" y="37946"/>
                    <a:pt x="2060" y="37946"/>
                  </a:cubicBezTo>
                  <a:lnTo>
                    <a:pt x="2894" y="37946"/>
                  </a:lnTo>
                  <a:cubicBezTo>
                    <a:pt x="4037" y="37946"/>
                    <a:pt x="4966" y="37029"/>
                    <a:pt x="4966" y="35886"/>
                  </a:cubicBezTo>
                  <a:lnTo>
                    <a:pt x="4966" y="2060"/>
                  </a:lnTo>
                  <a:cubicBezTo>
                    <a:pt x="4966" y="917"/>
                    <a:pt x="4037" y="1"/>
                    <a:pt x="2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59"/>
          <p:cNvGrpSpPr/>
          <p:nvPr/>
        </p:nvGrpSpPr>
        <p:grpSpPr>
          <a:xfrm>
            <a:off x="4628687" y="2416772"/>
            <a:ext cx="239485" cy="441319"/>
            <a:chOff x="4821729" y="3284050"/>
            <a:chExt cx="297349" cy="547950"/>
          </a:xfrm>
        </p:grpSpPr>
        <p:sp>
          <p:nvSpPr>
            <p:cNvPr id="2286" name="Google Shape;2286;p59"/>
            <p:cNvSpPr/>
            <p:nvPr/>
          </p:nvSpPr>
          <p:spPr>
            <a:xfrm>
              <a:off x="4828575" y="3284050"/>
              <a:ext cx="148850" cy="140325"/>
            </a:xfrm>
            <a:custGeom>
              <a:avLst/>
              <a:gdLst/>
              <a:ahLst/>
              <a:cxnLst/>
              <a:rect l="l" t="t" r="r" b="b"/>
              <a:pathLst>
                <a:path w="5954" h="5613" extrusionOk="0">
                  <a:moveTo>
                    <a:pt x="3201" y="0"/>
                  </a:moveTo>
                  <a:cubicBezTo>
                    <a:pt x="3070" y="0"/>
                    <a:pt x="2932" y="6"/>
                    <a:pt x="2787" y="17"/>
                  </a:cubicBezTo>
                  <a:cubicBezTo>
                    <a:pt x="1" y="231"/>
                    <a:pt x="191" y="2208"/>
                    <a:pt x="191" y="2208"/>
                  </a:cubicBezTo>
                  <a:lnTo>
                    <a:pt x="453" y="5613"/>
                  </a:lnTo>
                  <a:cubicBezTo>
                    <a:pt x="1977" y="5494"/>
                    <a:pt x="2477" y="4303"/>
                    <a:pt x="2418" y="3529"/>
                  </a:cubicBezTo>
                  <a:cubicBezTo>
                    <a:pt x="2358" y="2755"/>
                    <a:pt x="2013" y="1624"/>
                    <a:pt x="2906" y="1243"/>
                  </a:cubicBezTo>
                  <a:cubicBezTo>
                    <a:pt x="3084" y="1167"/>
                    <a:pt x="3233" y="1137"/>
                    <a:pt x="3358" y="1137"/>
                  </a:cubicBezTo>
                  <a:cubicBezTo>
                    <a:pt x="3854" y="1137"/>
                    <a:pt x="3953" y="1624"/>
                    <a:pt x="3953" y="1624"/>
                  </a:cubicBezTo>
                  <a:cubicBezTo>
                    <a:pt x="3953" y="1624"/>
                    <a:pt x="3358" y="2505"/>
                    <a:pt x="3787" y="3934"/>
                  </a:cubicBezTo>
                  <a:cubicBezTo>
                    <a:pt x="4126" y="5073"/>
                    <a:pt x="5284" y="5193"/>
                    <a:pt x="5753" y="5193"/>
                  </a:cubicBezTo>
                  <a:cubicBezTo>
                    <a:pt x="5878" y="5193"/>
                    <a:pt x="5954" y="5184"/>
                    <a:pt x="5954" y="5184"/>
                  </a:cubicBezTo>
                  <a:lnTo>
                    <a:pt x="5680" y="1743"/>
                  </a:lnTo>
                  <a:cubicBezTo>
                    <a:pt x="5680" y="1743"/>
                    <a:pt x="5573" y="0"/>
                    <a:pt x="3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9"/>
            <p:cNvSpPr/>
            <p:nvPr/>
          </p:nvSpPr>
          <p:spPr>
            <a:xfrm>
              <a:off x="4886000" y="3741450"/>
              <a:ext cx="107200" cy="90550"/>
            </a:xfrm>
            <a:custGeom>
              <a:avLst/>
              <a:gdLst/>
              <a:ahLst/>
              <a:cxnLst/>
              <a:rect l="l" t="t" r="r" b="b"/>
              <a:pathLst>
                <a:path w="4288" h="3622" extrusionOk="0">
                  <a:moveTo>
                    <a:pt x="1889" y="470"/>
                  </a:moveTo>
                  <a:cubicBezTo>
                    <a:pt x="3006" y="470"/>
                    <a:pt x="3646" y="1797"/>
                    <a:pt x="2895" y="2676"/>
                  </a:cubicBezTo>
                  <a:cubicBezTo>
                    <a:pt x="2617" y="3000"/>
                    <a:pt x="2249" y="3147"/>
                    <a:pt x="1887" y="3147"/>
                  </a:cubicBezTo>
                  <a:cubicBezTo>
                    <a:pt x="1239" y="3147"/>
                    <a:pt x="610" y="2678"/>
                    <a:pt x="549" y="1914"/>
                  </a:cubicBezTo>
                  <a:cubicBezTo>
                    <a:pt x="490" y="1176"/>
                    <a:pt x="1049" y="533"/>
                    <a:pt x="1787" y="473"/>
                  </a:cubicBezTo>
                  <a:cubicBezTo>
                    <a:pt x="1822" y="471"/>
                    <a:pt x="1855" y="470"/>
                    <a:pt x="1889" y="470"/>
                  </a:cubicBezTo>
                  <a:close/>
                  <a:moveTo>
                    <a:pt x="1900" y="0"/>
                  </a:moveTo>
                  <a:cubicBezTo>
                    <a:pt x="921" y="0"/>
                    <a:pt x="0" y="815"/>
                    <a:pt x="85" y="1950"/>
                  </a:cubicBezTo>
                  <a:cubicBezTo>
                    <a:pt x="164" y="2905"/>
                    <a:pt x="961" y="3621"/>
                    <a:pt x="1893" y="3621"/>
                  </a:cubicBezTo>
                  <a:cubicBezTo>
                    <a:pt x="1937" y="3621"/>
                    <a:pt x="1981" y="3620"/>
                    <a:pt x="2026" y="3617"/>
                  </a:cubicBezTo>
                  <a:cubicBezTo>
                    <a:pt x="3633" y="3497"/>
                    <a:pt x="4288" y="1485"/>
                    <a:pt x="3061" y="438"/>
                  </a:cubicBezTo>
                  <a:cubicBezTo>
                    <a:pt x="2707" y="135"/>
                    <a:pt x="2299" y="0"/>
                    <a:pt x="190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9"/>
            <p:cNvSpPr/>
            <p:nvPr/>
          </p:nvSpPr>
          <p:spPr>
            <a:xfrm>
              <a:off x="4844650" y="3407100"/>
              <a:ext cx="89025" cy="424775"/>
            </a:xfrm>
            <a:custGeom>
              <a:avLst/>
              <a:gdLst/>
              <a:ahLst/>
              <a:cxnLst/>
              <a:rect l="l" t="t" r="r" b="b"/>
              <a:pathLst>
                <a:path w="3561" h="16991" extrusionOk="0">
                  <a:moveTo>
                    <a:pt x="453" y="0"/>
                  </a:moveTo>
                  <a:lnTo>
                    <a:pt x="0" y="36"/>
                  </a:lnTo>
                  <a:cubicBezTo>
                    <a:pt x="0" y="119"/>
                    <a:pt x="512" y="9097"/>
                    <a:pt x="917" y="11847"/>
                  </a:cubicBezTo>
                  <a:cubicBezTo>
                    <a:pt x="1274" y="14264"/>
                    <a:pt x="1727" y="16907"/>
                    <a:pt x="3560" y="16991"/>
                  </a:cubicBezTo>
                  <a:cubicBezTo>
                    <a:pt x="3560" y="16848"/>
                    <a:pt x="3525" y="16764"/>
                    <a:pt x="3525" y="16598"/>
                  </a:cubicBezTo>
                  <a:cubicBezTo>
                    <a:pt x="2191" y="16514"/>
                    <a:pt x="1763" y="14455"/>
                    <a:pt x="1370" y="11788"/>
                  </a:cubicBezTo>
                  <a:cubicBezTo>
                    <a:pt x="977" y="9049"/>
                    <a:pt x="453" y="96"/>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9"/>
            <p:cNvSpPr/>
            <p:nvPr/>
          </p:nvSpPr>
          <p:spPr>
            <a:xfrm rot="-1332150">
              <a:off x="4888675" y="3394408"/>
              <a:ext cx="163458" cy="386394"/>
            </a:xfrm>
            <a:custGeom>
              <a:avLst/>
              <a:gdLst/>
              <a:ahLst/>
              <a:cxnLst/>
              <a:rect l="l" t="t" r="r" b="b"/>
              <a:pathLst>
                <a:path w="6538" h="15455" extrusionOk="0">
                  <a:moveTo>
                    <a:pt x="6466" y="0"/>
                  </a:moveTo>
                  <a:lnTo>
                    <a:pt x="1" y="15288"/>
                  </a:lnTo>
                  <a:lnTo>
                    <a:pt x="417" y="15455"/>
                  </a:lnTo>
                  <a:lnTo>
                    <a:pt x="6537" y="48"/>
                  </a:lnTo>
                  <a:lnTo>
                    <a:pt x="6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59"/>
          <p:cNvGrpSpPr/>
          <p:nvPr/>
        </p:nvGrpSpPr>
        <p:grpSpPr>
          <a:xfrm>
            <a:off x="1880851" y="1420355"/>
            <a:ext cx="439327" cy="1458190"/>
            <a:chOff x="6732050" y="1325550"/>
            <a:chExt cx="473923" cy="1572850"/>
          </a:xfrm>
        </p:grpSpPr>
        <p:sp>
          <p:nvSpPr>
            <p:cNvPr id="2291" name="Google Shape;2291;p59"/>
            <p:cNvSpPr/>
            <p:nvPr/>
          </p:nvSpPr>
          <p:spPr>
            <a:xfrm>
              <a:off x="6914390" y="1325550"/>
              <a:ext cx="94531" cy="156050"/>
            </a:xfrm>
            <a:custGeom>
              <a:avLst/>
              <a:gdLst/>
              <a:ahLst/>
              <a:cxnLst/>
              <a:rect l="l" t="t" r="r" b="b"/>
              <a:pathLst>
                <a:path w="7073" h="11676" extrusionOk="0">
                  <a:moveTo>
                    <a:pt x="3537" y="1"/>
                  </a:moveTo>
                  <a:cubicBezTo>
                    <a:pt x="401" y="1"/>
                    <a:pt x="1" y="2636"/>
                    <a:pt x="1" y="5838"/>
                  </a:cubicBezTo>
                  <a:cubicBezTo>
                    <a:pt x="1" y="9040"/>
                    <a:pt x="1569" y="11676"/>
                    <a:pt x="3537" y="11676"/>
                  </a:cubicBezTo>
                  <a:cubicBezTo>
                    <a:pt x="5505" y="11676"/>
                    <a:pt x="7072" y="9040"/>
                    <a:pt x="7072" y="5838"/>
                  </a:cubicBezTo>
                  <a:cubicBezTo>
                    <a:pt x="7072" y="2636"/>
                    <a:pt x="6906" y="1"/>
                    <a:pt x="3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9"/>
            <p:cNvSpPr/>
            <p:nvPr/>
          </p:nvSpPr>
          <p:spPr>
            <a:xfrm>
              <a:off x="6943365" y="1819958"/>
              <a:ext cx="49063" cy="946937"/>
            </a:xfrm>
            <a:custGeom>
              <a:avLst/>
              <a:gdLst/>
              <a:ahLst/>
              <a:cxnLst/>
              <a:rect l="l" t="t" r="r" b="b"/>
              <a:pathLst>
                <a:path w="3671" h="70852" extrusionOk="0">
                  <a:moveTo>
                    <a:pt x="1" y="1"/>
                  </a:moveTo>
                  <a:lnTo>
                    <a:pt x="1" y="70851"/>
                  </a:lnTo>
                  <a:lnTo>
                    <a:pt x="3670" y="70851"/>
                  </a:lnTo>
                  <a:lnTo>
                    <a:pt x="36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9"/>
            <p:cNvSpPr/>
            <p:nvPr/>
          </p:nvSpPr>
          <p:spPr>
            <a:xfrm>
              <a:off x="6863121" y="2012106"/>
              <a:ext cx="214455" cy="139998"/>
            </a:xfrm>
            <a:custGeom>
              <a:avLst/>
              <a:gdLst/>
              <a:ahLst/>
              <a:cxnLst/>
              <a:rect l="l" t="t" r="r" b="b"/>
              <a:pathLst>
                <a:path w="16046" h="10475" extrusionOk="0">
                  <a:moveTo>
                    <a:pt x="4037" y="1"/>
                  </a:moveTo>
                  <a:cubicBezTo>
                    <a:pt x="1835" y="1"/>
                    <a:pt x="1" y="1802"/>
                    <a:pt x="1" y="4037"/>
                  </a:cubicBezTo>
                  <a:lnTo>
                    <a:pt x="1" y="6439"/>
                  </a:lnTo>
                  <a:cubicBezTo>
                    <a:pt x="1" y="8640"/>
                    <a:pt x="1802" y="10475"/>
                    <a:pt x="4037" y="10475"/>
                  </a:cubicBezTo>
                  <a:lnTo>
                    <a:pt x="12009" y="10475"/>
                  </a:lnTo>
                  <a:cubicBezTo>
                    <a:pt x="14211" y="10475"/>
                    <a:pt x="16045" y="8673"/>
                    <a:pt x="16045" y="6439"/>
                  </a:cubicBezTo>
                  <a:lnTo>
                    <a:pt x="16045" y="4037"/>
                  </a:lnTo>
                  <a:cubicBezTo>
                    <a:pt x="16045" y="1835"/>
                    <a:pt x="14244" y="1"/>
                    <a:pt x="1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9"/>
            <p:cNvSpPr/>
            <p:nvPr/>
          </p:nvSpPr>
          <p:spPr>
            <a:xfrm>
              <a:off x="6820767" y="1403120"/>
              <a:ext cx="281774" cy="173438"/>
            </a:xfrm>
            <a:custGeom>
              <a:avLst/>
              <a:gdLst/>
              <a:ahLst/>
              <a:cxnLst/>
              <a:rect l="l" t="t" r="r" b="b"/>
              <a:pathLst>
                <a:path w="21083" h="12977" extrusionOk="0">
                  <a:moveTo>
                    <a:pt x="5471" y="1"/>
                  </a:moveTo>
                  <a:cubicBezTo>
                    <a:pt x="2402" y="1"/>
                    <a:pt x="1" y="2469"/>
                    <a:pt x="1" y="5471"/>
                  </a:cubicBezTo>
                  <a:lnTo>
                    <a:pt x="1" y="7506"/>
                  </a:lnTo>
                  <a:cubicBezTo>
                    <a:pt x="1" y="10542"/>
                    <a:pt x="2469" y="12977"/>
                    <a:pt x="5471" y="12977"/>
                  </a:cubicBezTo>
                  <a:lnTo>
                    <a:pt x="15645" y="12977"/>
                  </a:lnTo>
                  <a:cubicBezTo>
                    <a:pt x="18647" y="12977"/>
                    <a:pt x="21082" y="10542"/>
                    <a:pt x="21082" y="7506"/>
                  </a:cubicBezTo>
                  <a:lnTo>
                    <a:pt x="21082" y="5471"/>
                  </a:lnTo>
                  <a:cubicBezTo>
                    <a:pt x="21082" y="2402"/>
                    <a:pt x="18647" y="1"/>
                    <a:pt x="15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9"/>
            <p:cNvSpPr/>
            <p:nvPr/>
          </p:nvSpPr>
          <p:spPr>
            <a:xfrm>
              <a:off x="6769499" y="2698661"/>
              <a:ext cx="387438" cy="175670"/>
            </a:xfrm>
            <a:custGeom>
              <a:avLst/>
              <a:gdLst/>
              <a:ahLst/>
              <a:cxnLst/>
              <a:rect l="l" t="t" r="r" b="b"/>
              <a:pathLst>
                <a:path w="28989" h="13144" extrusionOk="0">
                  <a:moveTo>
                    <a:pt x="11075" y="1"/>
                  </a:moveTo>
                  <a:cubicBezTo>
                    <a:pt x="4938" y="1"/>
                    <a:pt x="1" y="4971"/>
                    <a:pt x="1" y="11109"/>
                  </a:cubicBezTo>
                  <a:lnTo>
                    <a:pt x="1" y="11642"/>
                  </a:lnTo>
                  <a:cubicBezTo>
                    <a:pt x="1" y="12476"/>
                    <a:pt x="668" y="13143"/>
                    <a:pt x="1502" y="13143"/>
                  </a:cubicBezTo>
                  <a:lnTo>
                    <a:pt x="27520" y="13143"/>
                  </a:lnTo>
                  <a:cubicBezTo>
                    <a:pt x="28321" y="13143"/>
                    <a:pt x="28988" y="12476"/>
                    <a:pt x="28921" y="11642"/>
                  </a:cubicBezTo>
                  <a:lnTo>
                    <a:pt x="28921" y="11109"/>
                  </a:lnTo>
                  <a:cubicBezTo>
                    <a:pt x="28921" y="4971"/>
                    <a:pt x="23984" y="1"/>
                    <a:pt x="17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9"/>
            <p:cNvSpPr/>
            <p:nvPr/>
          </p:nvSpPr>
          <p:spPr>
            <a:xfrm>
              <a:off x="6732050" y="1492732"/>
              <a:ext cx="473923" cy="591174"/>
            </a:xfrm>
            <a:custGeom>
              <a:avLst/>
              <a:gdLst/>
              <a:ahLst/>
              <a:cxnLst/>
              <a:rect l="l" t="t" r="r" b="b"/>
              <a:pathLst>
                <a:path w="35460" h="44233" extrusionOk="0">
                  <a:moveTo>
                    <a:pt x="8207" y="0"/>
                  </a:moveTo>
                  <a:cubicBezTo>
                    <a:pt x="3670" y="0"/>
                    <a:pt x="1" y="3703"/>
                    <a:pt x="1" y="8340"/>
                  </a:cubicBezTo>
                  <a:lnTo>
                    <a:pt x="1" y="10108"/>
                  </a:lnTo>
                  <a:cubicBezTo>
                    <a:pt x="1" y="10775"/>
                    <a:pt x="67" y="11475"/>
                    <a:pt x="234" y="12142"/>
                  </a:cubicBezTo>
                  <a:lnTo>
                    <a:pt x="6972" y="38061"/>
                  </a:lnTo>
                  <a:cubicBezTo>
                    <a:pt x="7873" y="41697"/>
                    <a:pt x="11175" y="44232"/>
                    <a:pt x="14945" y="44232"/>
                  </a:cubicBezTo>
                  <a:lnTo>
                    <a:pt x="20715" y="44232"/>
                  </a:lnTo>
                  <a:cubicBezTo>
                    <a:pt x="24485" y="44232"/>
                    <a:pt x="27787" y="41697"/>
                    <a:pt x="28688" y="38028"/>
                  </a:cubicBezTo>
                  <a:lnTo>
                    <a:pt x="35192" y="12509"/>
                  </a:lnTo>
                  <a:cubicBezTo>
                    <a:pt x="35359" y="11842"/>
                    <a:pt x="35459" y="11142"/>
                    <a:pt x="35459" y="10475"/>
                  </a:cubicBezTo>
                  <a:lnTo>
                    <a:pt x="35459" y="8273"/>
                  </a:lnTo>
                  <a:cubicBezTo>
                    <a:pt x="35459" y="3670"/>
                    <a:pt x="31723" y="0"/>
                    <a:pt x="2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9"/>
            <p:cNvSpPr/>
            <p:nvPr/>
          </p:nvSpPr>
          <p:spPr>
            <a:xfrm>
              <a:off x="6841283" y="1603300"/>
              <a:ext cx="364691" cy="480605"/>
            </a:xfrm>
            <a:custGeom>
              <a:avLst/>
              <a:gdLst/>
              <a:ahLst/>
              <a:cxnLst/>
              <a:rect l="l" t="t" r="r" b="b"/>
              <a:pathLst>
                <a:path w="27287" h="35960" extrusionOk="0">
                  <a:moveTo>
                    <a:pt x="27286" y="0"/>
                  </a:moveTo>
                  <a:cubicBezTo>
                    <a:pt x="27286" y="0"/>
                    <a:pt x="21516" y="27687"/>
                    <a:pt x="16946" y="32290"/>
                  </a:cubicBezTo>
                  <a:cubicBezTo>
                    <a:pt x="15825" y="33410"/>
                    <a:pt x="13483" y="33778"/>
                    <a:pt x="10888" y="33778"/>
                  </a:cubicBezTo>
                  <a:cubicBezTo>
                    <a:pt x="5910" y="33778"/>
                    <a:pt x="0" y="32423"/>
                    <a:pt x="0" y="32423"/>
                  </a:cubicBezTo>
                  <a:lnTo>
                    <a:pt x="0" y="32423"/>
                  </a:lnTo>
                  <a:cubicBezTo>
                    <a:pt x="1501" y="34591"/>
                    <a:pt x="4003" y="35959"/>
                    <a:pt x="6772" y="35959"/>
                  </a:cubicBezTo>
                  <a:lnTo>
                    <a:pt x="12542" y="35959"/>
                  </a:lnTo>
                  <a:cubicBezTo>
                    <a:pt x="16312" y="35959"/>
                    <a:pt x="19614" y="33424"/>
                    <a:pt x="20515" y="29755"/>
                  </a:cubicBezTo>
                  <a:lnTo>
                    <a:pt x="27019" y="4236"/>
                  </a:lnTo>
                  <a:cubicBezTo>
                    <a:pt x="27186" y="3569"/>
                    <a:pt x="27286" y="2869"/>
                    <a:pt x="27286" y="2202"/>
                  </a:cubicBezTo>
                  <a:lnTo>
                    <a:pt x="27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9"/>
            <p:cNvSpPr/>
            <p:nvPr/>
          </p:nvSpPr>
          <p:spPr>
            <a:xfrm>
              <a:off x="6754343" y="2849792"/>
              <a:ext cx="420864" cy="48609"/>
            </a:xfrm>
            <a:custGeom>
              <a:avLst/>
              <a:gdLst/>
              <a:ahLst/>
              <a:cxnLst/>
              <a:rect l="l" t="t" r="r" b="b"/>
              <a:pathLst>
                <a:path w="31490" h="3637" extrusionOk="0">
                  <a:moveTo>
                    <a:pt x="1702" y="1"/>
                  </a:moveTo>
                  <a:cubicBezTo>
                    <a:pt x="768" y="1"/>
                    <a:pt x="1" y="735"/>
                    <a:pt x="1" y="1702"/>
                  </a:cubicBezTo>
                  <a:lnTo>
                    <a:pt x="1" y="1902"/>
                  </a:lnTo>
                  <a:cubicBezTo>
                    <a:pt x="1" y="2870"/>
                    <a:pt x="768" y="3637"/>
                    <a:pt x="1702" y="3637"/>
                  </a:cubicBezTo>
                  <a:lnTo>
                    <a:pt x="29788" y="3637"/>
                  </a:lnTo>
                  <a:cubicBezTo>
                    <a:pt x="30722" y="3637"/>
                    <a:pt x="31490" y="2870"/>
                    <a:pt x="31490" y="1902"/>
                  </a:cubicBezTo>
                  <a:lnTo>
                    <a:pt x="31490" y="1702"/>
                  </a:lnTo>
                  <a:cubicBezTo>
                    <a:pt x="31490" y="735"/>
                    <a:pt x="30722" y="1"/>
                    <a:pt x="29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9"/>
            <p:cNvSpPr/>
            <p:nvPr/>
          </p:nvSpPr>
          <p:spPr>
            <a:xfrm>
              <a:off x="6762362" y="1516802"/>
              <a:ext cx="393679" cy="542579"/>
            </a:xfrm>
            <a:custGeom>
              <a:avLst/>
              <a:gdLst/>
              <a:ahLst/>
              <a:cxnLst/>
              <a:rect l="l" t="t" r="r" b="b"/>
              <a:pathLst>
                <a:path w="29456" h="40597" extrusionOk="0">
                  <a:moveTo>
                    <a:pt x="14912" y="1"/>
                  </a:moveTo>
                  <a:cubicBezTo>
                    <a:pt x="14778" y="1"/>
                    <a:pt x="14711" y="67"/>
                    <a:pt x="14711" y="201"/>
                  </a:cubicBezTo>
                  <a:lnTo>
                    <a:pt x="14711" y="835"/>
                  </a:lnTo>
                  <a:cubicBezTo>
                    <a:pt x="14711" y="968"/>
                    <a:pt x="14778" y="1035"/>
                    <a:pt x="14912" y="1035"/>
                  </a:cubicBezTo>
                  <a:cubicBezTo>
                    <a:pt x="15045" y="1035"/>
                    <a:pt x="15112" y="968"/>
                    <a:pt x="15112" y="835"/>
                  </a:cubicBezTo>
                  <a:lnTo>
                    <a:pt x="15112" y="201"/>
                  </a:lnTo>
                  <a:cubicBezTo>
                    <a:pt x="15112" y="67"/>
                    <a:pt x="15045" y="1"/>
                    <a:pt x="14912" y="1"/>
                  </a:cubicBezTo>
                  <a:close/>
                  <a:moveTo>
                    <a:pt x="14912" y="1835"/>
                  </a:moveTo>
                  <a:cubicBezTo>
                    <a:pt x="14778" y="1835"/>
                    <a:pt x="14711" y="1902"/>
                    <a:pt x="14711" y="2036"/>
                  </a:cubicBezTo>
                  <a:lnTo>
                    <a:pt x="14711" y="2669"/>
                  </a:lnTo>
                  <a:cubicBezTo>
                    <a:pt x="14711" y="2803"/>
                    <a:pt x="14778" y="2869"/>
                    <a:pt x="14912" y="2869"/>
                  </a:cubicBezTo>
                  <a:cubicBezTo>
                    <a:pt x="15045" y="2869"/>
                    <a:pt x="15112" y="2803"/>
                    <a:pt x="15112" y="2669"/>
                  </a:cubicBezTo>
                  <a:lnTo>
                    <a:pt x="15112" y="2036"/>
                  </a:lnTo>
                  <a:cubicBezTo>
                    <a:pt x="15112" y="1902"/>
                    <a:pt x="15045" y="1835"/>
                    <a:pt x="14912" y="1835"/>
                  </a:cubicBezTo>
                  <a:close/>
                  <a:moveTo>
                    <a:pt x="14912" y="3637"/>
                  </a:moveTo>
                  <a:cubicBezTo>
                    <a:pt x="14778" y="3637"/>
                    <a:pt x="14711" y="3703"/>
                    <a:pt x="14711" y="3837"/>
                  </a:cubicBezTo>
                  <a:lnTo>
                    <a:pt x="14711" y="4471"/>
                  </a:lnTo>
                  <a:cubicBezTo>
                    <a:pt x="14711" y="4571"/>
                    <a:pt x="14778" y="4671"/>
                    <a:pt x="14912" y="4671"/>
                  </a:cubicBezTo>
                  <a:cubicBezTo>
                    <a:pt x="15045" y="4671"/>
                    <a:pt x="15112" y="4571"/>
                    <a:pt x="15112" y="4471"/>
                  </a:cubicBezTo>
                  <a:lnTo>
                    <a:pt x="15112" y="3837"/>
                  </a:lnTo>
                  <a:cubicBezTo>
                    <a:pt x="15112" y="3703"/>
                    <a:pt x="15045" y="3637"/>
                    <a:pt x="14912" y="3637"/>
                  </a:cubicBezTo>
                  <a:close/>
                  <a:moveTo>
                    <a:pt x="12677" y="6305"/>
                  </a:moveTo>
                  <a:cubicBezTo>
                    <a:pt x="12543" y="6305"/>
                    <a:pt x="12443" y="6372"/>
                    <a:pt x="12443" y="6505"/>
                  </a:cubicBezTo>
                  <a:cubicBezTo>
                    <a:pt x="12443" y="6639"/>
                    <a:pt x="12543" y="6706"/>
                    <a:pt x="12677" y="6706"/>
                  </a:cubicBezTo>
                  <a:lnTo>
                    <a:pt x="13277" y="6706"/>
                  </a:lnTo>
                  <a:cubicBezTo>
                    <a:pt x="13411" y="6706"/>
                    <a:pt x="13511" y="6639"/>
                    <a:pt x="13511" y="6505"/>
                  </a:cubicBezTo>
                  <a:cubicBezTo>
                    <a:pt x="13511" y="6372"/>
                    <a:pt x="13411" y="6305"/>
                    <a:pt x="13277" y="6305"/>
                  </a:cubicBezTo>
                  <a:close/>
                  <a:moveTo>
                    <a:pt x="14912" y="5471"/>
                  </a:moveTo>
                  <a:cubicBezTo>
                    <a:pt x="14778" y="5471"/>
                    <a:pt x="14711" y="5538"/>
                    <a:pt x="14711" y="5671"/>
                  </a:cubicBezTo>
                  <a:lnTo>
                    <a:pt x="14711" y="6305"/>
                  </a:lnTo>
                  <a:lnTo>
                    <a:pt x="14445" y="6305"/>
                  </a:lnTo>
                  <a:cubicBezTo>
                    <a:pt x="14345" y="6305"/>
                    <a:pt x="14244" y="6372"/>
                    <a:pt x="14244" y="6505"/>
                  </a:cubicBezTo>
                  <a:cubicBezTo>
                    <a:pt x="14244" y="6639"/>
                    <a:pt x="14345" y="6706"/>
                    <a:pt x="14445" y="6706"/>
                  </a:cubicBezTo>
                  <a:lnTo>
                    <a:pt x="15078" y="6706"/>
                  </a:lnTo>
                  <a:cubicBezTo>
                    <a:pt x="15212" y="6706"/>
                    <a:pt x="15279" y="6572"/>
                    <a:pt x="15279" y="6505"/>
                  </a:cubicBezTo>
                  <a:cubicBezTo>
                    <a:pt x="15279" y="6384"/>
                    <a:pt x="15223" y="6317"/>
                    <a:pt x="15112" y="6307"/>
                  </a:cubicBezTo>
                  <a:lnTo>
                    <a:pt x="15112" y="6307"/>
                  </a:lnTo>
                  <a:cubicBezTo>
                    <a:pt x="15112" y="6306"/>
                    <a:pt x="15112" y="6306"/>
                    <a:pt x="15112" y="6305"/>
                  </a:cubicBezTo>
                  <a:lnTo>
                    <a:pt x="15112" y="5671"/>
                  </a:lnTo>
                  <a:cubicBezTo>
                    <a:pt x="15112" y="5538"/>
                    <a:pt x="15045" y="5471"/>
                    <a:pt x="14912" y="5471"/>
                  </a:cubicBezTo>
                  <a:close/>
                  <a:moveTo>
                    <a:pt x="16246" y="6305"/>
                  </a:moveTo>
                  <a:cubicBezTo>
                    <a:pt x="16112" y="6305"/>
                    <a:pt x="16046" y="6372"/>
                    <a:pt x="16046" y="6505"/>
                  </a:cubicBezTo>
                  <a:cubicBezTo>
                    <a:pt x="16046" y="6639"/>
                    <a:pt x="16112" y="6706"/>
                    <a:pt x="16246" y="6706"/>
                  </a:cubicBezTo>
                  <a:cubicBezTo>
                    <a:pt x="16446" y="6739"/>
                    <a:pt x="16680" y="6739"/>
                    <a:pt x="16880" y="6739"/>
                  </a:cubicBezTo>
                  <a:cubicBezTo>
                    <a:pt x="17013" y="6739"/>
                    <a:pt x="17080" y="6672"/>
                    <a:pt x="17080" y="6539"/>
                  </a:cubicBezTo>
                  <a:cubicBezTo>
                    <a:pt x="17080" y="6405"/>
                    <a:pt x="17013" y="6339"/>
                    <a:pt x="16880" y="6339"/>
                  </a:cubicBezTo>
                  <a:cubicBezTo>
                    <a:pt x="16680" y="6305"/>
                    <a:pt x="16446" y="6305"/>
                    <a:pt x="16246" y="6305"/>
                  </a:cubicBezTo>
                  <a:close/>
                  <a:moveTo>
                    <a:pt x="11442" y="6339"/>
                  </a:moveTo>
                  <a:cubicBezTo>
                    <a:pt x="11242" y="6339"/>
                    <a:pt x="11042" y="6372"/>
                    <a:pt x="10842" y="6372"/>
                  </a:cubicBezTo>
                  <a:cubicBezTo>
                    <a:pt x="10709" y="6372"/>
                    <a:pt x="10609" y="6472"/>
                    <a:pt x="10609" y="6572"/>
                  </a:cubicBezTo>
                  <a:cubicBezTo>
                    <a:pt x="10609" y="6706"/>
                    <a:pt x="10709" y="6806"/>
                    <a:pt x="10842" y="6806"/>
                  </a:cubicBezTo>
                  <a:cubicBezTo>
                    <a:pt x="11076" y="6806"/>
                    <a:pt x="11276" y="6806"/>
                    <a:pt x="11442" y="6739"/>
                  </a:cubicBezTo>
                  <a:cubicBezTo>
                    <a:pt x="11576" y="6739"/>
                    <a:pt x="11676" y="6672"/>
                    <a:pt x="11676" y="6539"/>
                  </a:cubicBezTo>
                  <a:cubicBezTo>
                    <a:pt x="11676" y="6405"/>
                    <a:pt x="11576" y="6339"/>
                    <a:pt x="11442" y="6339"/>
                  </a:cubicBezTo>
                  <a:close/>
                  <a:moveTo>
                    <a:pt x="18081" y="6405"/>
                  </a:moveTo>
                  <a:cubicBezTo>
                    <a:pt x="18014" y="6405"/>
                    <a:pt x="17880" y="6505"/>
                    <a:pt x="17880" y="6639"/>
                  </a:cubicBezTo>
                  <a:cubicBezTo>
                    <a:pt x="17880" y="6706"/>
                    <a:pt x="17947" y="6839"/>
                    <a:pt x="18081" y="6839"/>
                  </a:cubicBezTo>
                  <a:cubicBezTo>
                    <a:pt x="18281" y="6839"/>
                    <a:pt x="18514" y="6872"/>
                    <a:pt x="18714" y="6872"/>
                  </a:cubicBezTo>
                  <a:cubicBezTo>
                    <a:pt x="18781" y="6872"/>
                    <a:pt x="18881" y="6806"/>
                    <a:pt x="18914" y="6672"/>
                  </a:cubicBezTo>
                  <a:cubicBezTo>
                    <a:pt x="18914" y="6572"/>
                    <a:pt x="18848" y="6472"/>
                    <a:pt x="18714" y="6472"/>
                  </a:cubicBezTo>
                  <a:cubicBezTo>
                    <a:pt x="18514" y="6472"/>
                    <a:pt x="18281" y="6405"/>
                    <a:pt x="18081" y="6405"/>
                  </a:cubicBezTo>
                  <a:close/>
                  <a:moveTo>
                    <a:pt x="9608" y="6539"/>
                  </a:moveTo>
                  <a:cubicBezTo>
                    <a:pt x="9408" y="6539"/>
                    <a:pt x="9208" y="6539"/>
                    <a:pt x="9007" y="6572"/>
                  </a:cubicBezTo>
                  <a:cubicBezTo>
                    <a:pt x="8907" y="6572"/>
                    <a:pt x="8841" y="6672"/>
                    <a:pt x="8841" y="6806"/>
                  </a:cubicBezTo>
                  <a:cubicBezTo>
                    <a:pt x="8841" y="6872"/>
                    <a:pt x="8907" y="6972"/>
                    <a:pt x="9041" y="6972"/>
                  </a:cubicBezTo>
                  <a:cubicBezTo>
                    <a:pt x="9157" y="6939"/>
                    <a:pt x="9258" y="6922"/>
                    <a:pt x="9349" y="6922"/>
                  </a:cubicBezTo>
                  <a:cubicBezTo>
                    <a:pt x="9441" y="6922"/>
                    <a:pt x="9524" y="6939"/>
                    <a:pt x="9608" y="6972"/>
                  </a:cubicBezTo>
                  <a:cubicBezTo>
                    <a:pt x="9741" y="6972"/>
                    <a:pt x="9841" y="6872"/>
                    <a:pt x="9841" y="6739"/>
                  </a:cubicBezTo>
                  <a:cubicBezTo>
                    <a:pt x="9841" y="6639"/>
                    <a:pt x="9741" y="6539"/>
                    <a:pt x="9608" y="6539"/>
                  </a:cubicBezTo>
                  <a:close/>
                  <a:moveTo>
                    <a:pt x="19897" y="6566"/>
                  </a:moveTo>
                  <a:cubicBezTo>
                    <a:pt x="19790" y="6566"/>
                    <a:pt x="19715" y="6652"/>
                    <a:pt x="19715" y="6739"/>
                  </a:cubicBezTo>
                  <a:cubicBezTo>
                    <a:pt x="19682" y="6872"/>
                    <a:pt x="19748" y="7006"/>
                    <a:pt x="19882" y="7006"/>
                  </a:cubicBezTo>
                  <a:cubicBezTo>
                    <a:pt x="20082" y="7039"/>
                    <a:pt x="20249" y="7039"/>
                    <a:pt x="20516" y="7072"/>
                  </a:cubicBezTo>
                  <a:cubicBezTo>
                    <a:pt x="20582" y="7072"/>
                    <a:pt x="20649" y="7006"/>
                    <a:pt x="20749" y="6906"/>
                  </a:cubicBezTo>
                  <a:cubicBezTo>
                    <a:pt x="20782" y="6806"/>
                    <a:pt x="20716" y="6672"/>
                    <a:pt x="20582" y="6672"/>
                  </a:cubicBezTo>
                  <a:cubicBezTo>
                    <a:pt x="20382" y="6639"/>
                    <a:pt x="20149" y="6639"/>
                    <a:pt x="19949" y="6572"/>
                  </a:cubicBezTo>
                  <a:cubicBezTo>
                    <a:pt x="19931" y="6568"/>
                    <a:pt x="19913" y="6566"/>
                    <a:pt x="19897" y="6566"/>
                  </a:cubicBezTo>
                  <a:close/>
                  <a:moveTo>
                    <a:pt x="7807" y="6672"/>
                  </a:moveTo>
                  <a:cubicBezTo>
                    <a:pt x="7606" y="6706"/>
                    <a:pt x="7406" y="6706"/>
                    <a:pt x="7206" y="6739"/>
                  </a:cubicBezTo>
                  <a:cubicBezTo>
                    <a:pt x="7073" y="6806"/>
                    <a:pt x="7039" y="6872"/>
                    <a:pt x="7039" y="7006"/>
                  </a:cubicBezTo>
                  <a:cubicBezTo>
                    <a:pt x="7039" y="7072"/>
                    <a:pt x="7139" y="7173"/>
                    <a:pt x="7239" y="7173"/>
                  </a:cubicBezTo>
                  <a:cubicBezTo>
                    <a:pt x="7506" y="7173"/>
                    <a:pt x="7706" y="7139"/>
                    <a:pt x="7907" y="7072"/>
                  </a:cubicBezTo>
                  <a:cubicBezTo>
                    <a:pt x="7973" y="7039"/>
                    <a:pt x="8073" y="6972"/>
                    <a:pt x="8073" y="6839"/>
                  </a:cubicBezTo>
                  <a:cubicBezTo>
                    <a:pt x="8040" y="6739"/>
                    <a:pt x="7940" y="6672"/>
                    <a:pt x="7807" y="6672"/>
                  </a:cubicBezTo>
                  <a:close/>
                  <a:moveTo>
                    <a:pt x="21648" y="6830"/>
                  </a:moveTo>
                  <a:cubicBezTo>
                    <a:pt x="21541" y="6830"/>
                    <a:pt x="21450" y="6895"/>
                    <a:pt x="21450" y="7006"/>
                  </a:cubicBezTo>
                  <a:cubicBezTo>
                    <a:pt x="21416" y="7139"/>
                    <a:pt x="21516" y="7239"/>
                    <a:pt x="21616" y="7239"/>
                  </a:cubicBezTo>
                  <a:cubicBezTo>
                    <a:pt x="21850" y="7239"/>
                    <a:pt x="22050" y="7306"/>
                    <a:pt x="22284" y="7339"/>
                  </a:cubicBezTo>
                  <a:cubicBezTo>
                    <a:pt x="22384" y="7339"/>
                    <a:pt x="22450" y="7239"/>
                    <a:pt x="22517" y="7173"/>
                  </a:cubicBezTo>
                  <a:cubicBezTo>
                    <a:pt x="22550" y="7039"/>
                    <a:pt x="22450" y="6906"/>
                    <a:pt x="22317" y="6906"/>
                  </a:cubicBezTo>
                  <a:cubicBezTo>
                    <a:pt x="22117" y="6906"/>
                    <a:pt x="21917" y="6872"/>
                    <a:pt x="21716" y="6839"/>
                  </a:cubicBezTo>
                  <a:cubicBezTo>
                    <a:pt x="21694" y="6833"/>
                    <a:pt x="21671" y="6830"/>
                    <a:pt x="21648" y="6830"/>
                  </a:cubicBezTo>
                  <a:close/>
                  <a:moveTo>
                    <a:pt x="6039" y="6906"/>
                  </a:moveTo>
                  <a:lnTo>
                    <a:pt x="5405" y="7039"/>
                  </a:lnTo>
                  <a:cubicBezTo>
                    <a:pt x="5271" y="7072"/>
                    <a:pt x="5205" y="7173"/>
                    <a:pt x="5238" y="7306"/>
                  </a:cubicBezTo>
                  <a:cubicBezTo>
                    <a:pt x="5271" y="7373"/>
                    <a:pt x="5371" y="7473"/>
                    <a:pt x="5438" y="7473"/>
                  </a:cubicBezTo>
                  <a:cubicBezTo>
                    <a:pt x="5705" y="7406"/>
                    <a:pt x="5905" y="7406"/>
                    <a:pt x="6105" y="7339"/>
                  </a:cubicBezTo>
                  <a:cubicBezTo>
                    <a:pt x="6239" y="7306"/>
                    <a:pt x="6272" y="7206"/>
                    <a:pt x="6272" y="7072"/>
                  </a:cubicBezTo>
                  <a:cubicBezTo>
                    <a:pt x="6239" y="6939"/>
                    <a:pt x="6139" y="6906"/>
                    <a:pt x="6039" y="6906"/>
                  </a:cubicBezTo>
                  <a:close/>
                  <a:moveTo>
                    <a:pt x="23386" y="7118"/>
                  </a:moveTo>
                  <a:cubicBezTo>
                    <a:pt x="23310" y="7118"/>
                    <a:pt x="23244" y="7202"/>
                    <a:pt x="23218" y="7306"/>
                  </a:cubicBezTo>
                  <a:cubicBezTo>
                    <a:pt x="23218" y="7406"/>
                    <a:pt x="23251" y="7506"/>
                    <a:pt x="23384" y="7539"/>
                  </a:cubicBezTo>
                  <a:lnTo>
                    <a:pt x="24018" y="7673"/>
                  </a:lnTo>
                  <a:lnTo>
                    <a:pt x="24051" y="7673"/>
                  </a:lnTo>
                  <a:cubicBezTo>
                    <a:pt x="24185" y="7673"/>
                    <a:pt x="24252" y="7573"/>
                    <a:pt x="24252" y="7506"/>
                  </a:cubicBezTo>
                  <a:cubicBezTo>
                    <a:pt x="24252" y="7373"/>
                    <a:pt x="24218" y="7306"/>
                    <a:pt x="24085" y="7239"/>
                  </a:cubicBezTo>
                  <a:lnTo>
                    <a:pt x="23451" y="7139"/>
                  </a:lnTo>
                  <a:cubicBezTo>
                    <a:pt x="23429" y="7125"/>
                    <a:pt x="23407" y="7118"/>
                    <a:pt x="23386" y="7118"/>
                  </a:cubicBezTo>
                  <a:close/>
                  <a:moveTo>
                    <a:pt x="4334" y="7331"/>
                  </a:moveTo>
                  <a:cubicBezTo>
                    <a:pt x="4314" y="7331"/>
                    <a:pt x="4294" y="7334"/>
                    <a:pt x="4271" y="7339"/>
                  </a:cubicBezTo>
                  <a:lnTo>
                    <a:pt x="3637" y="7473"/>
                  </a:lnTo>
                  <a:cubicBezTo>
                    <a:pt x="3537" y="7506"/>
                    <a:pt x="3437" y="7573"/>
                    <a:pt x="3503" y="7706"/>
                  </a:cubicBezTo>
                  <a:cubicBezTo>
                    <a:pt x="3537" y="7806"/>
                    <a:pt x="3604" y="7873"/>
                    <a:pt x="3704" y="7873"/>
                  </a:cubicBezTo>
                  <a:lnTo>
                    <a:pt x="3737" y="7873"/>
                  </a:lnTo>
                  <a:lnTo>
                    <a:pt x="4371" y="7740"/>
                  </a:lnTo>
                  <a:cubicBezTo>
                    <a:pt x="4471" y="7706"/>
                    <a:pt x="4571" y="7640"/>
                    <a:pt x="4538" y="7506"/>
                  </a:cubicBezTo>
                  <a:cubicBezTo>
                    <a:pt x="4482" y="7396"/>
                    <a:pt x="4427" y="7331"/>
                    <a:pt x="4334" y="7331"/>
                  </a:cubicBezTo>
                  <a:close/>
                  <a:moveTo>
                    <a:pt x="25252" y="7506"/>
                  </a:moveTo>
                  <a:cubicBezTo>
                    <a:pt x="25119" y="7506"/>
                    <a:pt x="25019" y="7539"/>
                    <a:pt x="25019" y="7673"/>
                  </a:cubicBezTo>
                  <a:cubicBezTo>
                    <a:pt x="25019" y="7773"/>
                    <a:pt x="25052" y="7873"/>
                    <a:pt x="25186" y="7906"/>
                  </a:cubicBezTo>
                  <a:cubicBezTo>
                    <a:pt x="25386" y="8006"/>
                    <a:pt x="25586" y="8040"/>
                    <a:pt x="25786" y="8073"/>
                  </a:cubicBezTo>
                  <a:lnTo>
                    <a:pt x="25853" y="8073"/>
                  </a:lnTo>
                  <a:cubicBezTo>
                    <a:pt x="25919" y="8073"/>
                    <a:pt x="26020" y="8006"/>
                    <a:pt x="26053" y="7906"/>
                  </a:cubicBezTo>
                  <a:cubicBezTo>
                    <a:pt x="26053" y="7806"/>
                    <a:pt x="26020" y="7706"/>
                    <a:pt x="25886" y="7673"/>
                  </a:cubicBezTo>
                  <a:cubicBezTo>
                    <a:pt x="25686" y="7573"/>
                    <a:pt x="25452" y="7539"/>
                    <a:pt x="25252" y="7506"/>
                  </a:cubicBezTo>
                  <a:close/>
                  <a:moveTo>
                    <a:pt x="14912" y="7239"/>
                  </a:moveTo>
                  <a:cubicBezTo>
                    <a:pt x="14778" y="7239"/>
                    <a:pt x="14711" y="7339"/>
                    <a:pt x="14711" y="7473"/>
                  </a:cubicBezTo>
                  <a:lnTo>
                    <a:pt x="14711" y="8073"/>
                  </a:lnTo>
                  <a:cubicBezTo>
                    <a:pt x="14711" y="8207"/>
                    <a:pt x="14778" y="8307"/>
                    <a:pt x="14912" y="8307"/>
                  </a:cubicBezTo>
                  <a:cubicBezTo>
                    <a:pt x="15045" y="8307"/>
                    <a:pt x="15112" y="8207"/>
                    <a:pt x="15112" y="8073"/>
                  </a:cubicBezTo>
                  <a:lnTo>
                    <a:pt x="15112" y="7473"/>
                  </a:lnTo>
                  <a:cubicBezTo>
                    <a:pt x="15112" y="7339"/>
                    <a:pt x="15045" y="7239"/>
                    <a:pt x="14912" y="7239"/>
                  </a:cubicBezTo>
                  <a:close/>
                  <a:moveTo>
                    <a:pt x="2556" y="7731"/>
                  </a:moveTo>
                  <a:cubicBezTo>
                    <a:pt x="2538" y="7731"/>
                    <a:pt x="2520" y="7734"/>
                    <a:pt x="2503" y="7740"/>
                  </a:cubicBezTo>
                  <a:cubicBezTo>
                    <a:pt x="2236" y="7773"/>
                    <a:pt x="2036" y="7873"/>
                    <a:pt x="1869" y="7906"/>
                  </a:cubicBezTo>
                  <a:cubicBezTo>
                    <a:pt x="1769" y="7973"/>
                    <a:pt x="1702" y="8040"/>
                    <a:pt x="1736" y="8173"/>
                  </a:cubicBezTo>
                  <a:cubicBezTo>
                    <a:pt x="1769" y="8307"/>
                    <a:pt x="1869" y="8340"/>
                    <a:pt x="1936" y="8340"/>
                  </a:cubicBezTo>
                  <a:cubicBezTo>
                    <a:pt x="2002" y="8340"/>
                    <a:pt x="2002" y="8340"/>
                    <a:pt x="2036" y="8307"/>
                  </a:cubicBezTo>
                  <a:cubicBezTo>
                    <a:pt x="2203" y="8240"/>
                    <a:pt x="2403" y="8173"/>
                    <a:pt x="2603" y="8140"/>
                  </a:cubicBezTo>
                  <a:cubicBezTo>
                    <a:pt x="2703" y="8073"/>
                    <a:pt x="2770" y="8006"/>
                    <a:pt x="2736" y="7873"/>
                  </a:cubicBezTo>
                  <a:cubicBezTo>
                    <a:pt x="2709" y="7791"/>
                    <a:pt x="2636" y="7731"/>
                    <a:pt x="2556" y="7731"/>
                  </a:cubicBezTo>
                  <a:close/>
                  <a:moveTo>
                    <a:pt x="26931" y="8028"/>
                  </a:moveTo>
                  <a:cubicBezTo>
                    <a:pt x="26863" y="8028"/>
                    <a:pt x="26779" y="8071"/>
                    <a:pt x="26753" y="8173"/>
                  </a:cubicBezTo>
                  <a:cubicBezTo>
                    <a:pt x="26720" y="8240"/>
                    <a:pt x="26753" y="8373"/>
                    <a:pt x="26887" y="8407"/>
                  </a:cubicBezTo>
                  <a:cubicBezTo>
                    <a:pt x="27087" y="8473"/>
                    <a:pt x="27254" y="8540"/>
                    <a:pt x="27454" y="8574"/>
                  </a:cubicBezTo>
                  <a:lnTo>
                    <a:pt x="27554" y="8574"/>
                  </a:lnTo>
                  <a:cubicBezTo>
                    <a:pt x="27621" y="8574"/>
                    <a:pt x="27721" y="8507"/>
                    <a:pt x="27721" y="8473"/>
                  </a:cubicBezTo>
                  <a:cubicBezTo>
                    <a:pt x="27754" y="8373"/>
                    <a:pt x="27721" y="8240"/>
                    <a:pt x="27587" y="8207"/>
                  </a:cubicBezTo>
                  <a:cubicBezTo>
                    <a:pt x="27421" y="8173"/>
                    <a:pt x="27220" y="8073"/>
                    <a:pt x="26987" y="8040"/>
                  </a:cubicBezTo>
                  <a:cubicBezTo>
                    <a:pt x="26971" y="8032"/>
                    <a:pt x="26952" y="8028"/>
                    <a:pt x="26931" y="8028"/>
                  </a:cubicBezTo>
                  <a:close/>
                  <a:moveTo>
                    <a:pt x="819" y="8228"/>
                  </a:moveTo>
                  <a:cubicBezTo>
                    <a:pt x="794" y="8228"/>
                    <a:pt x="766" y="8232"/>
                    <a:pt x="735" y="8240"/>
                  </a:cubicBezTo>
                  <a:cubicBezTo>
                    <a:pt x="368" y="8407"/>
                    <a:pt x="168" y="8507"/>
                    <a:pt x="168" y="8507"/>
                  </a:cubicBezTo>
                  <a:cubicBezTo>
                    <a:pt x="34" y="8574"/>
                    <a:pt x="1" y="8674"/>
                    <a:pt x="34" y="8807"/>
                  </a:cubicBezTo>
                  <a:cubicBezTo>
                    <a:pt x="68" y="8874"/>
                    <a:pt x="168" y="8907"/>
                    <a:pt x="234" y="8907"/>
                  </a:cubicBezTo>
                  <a:cubicBezTo>
                    <a:pt x="268" y="8907"/>
                    <a:pt x="268" y="8907"/>
                    <a:pt x="268" y="8840"/>
                  </a:cubicBezTo>
                  <a:cubicBezTo>
                    <a:pt x="268" y="8840"/>
                    <a:pt x="501" y="8740"/>
                    <a:pt x="868" y="8640"/>
                  </a:cubicBezTo>
                  <a:cubicBezTo>
                    <a:pt x="1002" y="8574"/>
                    <a:pt x="1035" y="8507"/>
                    <a:pt x="1002" y="8373"/>
                  </a:cubicBezTo>
                  <a:cubicBezTo>
                    <a:pt x="951" y="8271"/>
                    <a:pt x="900" y="8228"/>
                    <a:pt x="819" y="8228"/>
                  </a:cubicBezTo>
                  <a:close/>
                  <a:moveTo>
                    <a:pt x="28651" y="8562"/>
                  </a:moveTo>
                  <a:cubicBezTo>
                    <a:pt x="28576" y="8562"/>
                    <a:pt x="28506" y="8605"/>
                    <a:pt x="28455" y="8707"/>
                  </a:cubicBezTo>
                  <a:cubicBezTo>
                    <a:pt x="28421" y="8807"/>
                    <a:pt x="28455" y="8907"/>
                    <a:pt x="28588" y="8974"/>
                  </a:cubicBezTo>
                  <a:cubicBezTo>
                    <a:pt x="28855" y="9041"/>
                    <a:pt x="29022" y="9074"/>
                    <a:pt x="29188" y="9174"/>
                  </a:cubicBezTo>
                  <a:lnTo>
                    <a:pt x="29255" y="9174"/>
                  </a:lnTo>
                  <a:cubicBezTo>
                    <a:pt x="29355" y="9174"/>
                    <a:pt x="29422" y="9141"/>
                    <a:pt x="29422" y="9041"/>
                  </a:cubicBezTo>
                  <a:cubicBezTo>
                    <a:pt x="29455" y="8974"/>
                    <a:pt x="29422" y="8840"/>
                    <a:pt x="29289" y="8807"/>
                  </a:cubicBezTo>
                  <a:cubicBezTo>
                    <a:pt x="29122" y="8740"/>
                    <a:pt x="28955" y="8674"/>
                    <a:pt x="28721" y="8574"/>
                  </a:cubicBezTo>
                  <a:cubicBezTo>
                    <a:pt x="28698" y="8566"/>
                    <a:pt x="28674" y="8562"/>
                    <a:pt x="28651" y="8562"/>
                  </a:cubicBezTo>
                  <a:close/>
                  <a:moveTo>
                    <a:pt x="14912" y="9041"/>
                  </a:moveTo>
                  <a:cubicBezTo>
                    <a:pt x="14778" y="9041"/>
                    <a:pt x="14711" y="9141"/>
                    <a:pt x="14711" y="9241"/>
                  </a:cubicBezTo>
                  <a:lnTo>
                    <a:pt x="14711" y="9874"/>
                  </a:lnTo>
                  <a:cubicBezTo>
                    <a:pt x="14711" y="10008"/>
                    <a:pt x="14778" y="10075"/>
                    <a:pt x="14912" y="10075"/>
                  </a:cubicBezTo>
                  <a:cubicBezTo>
                    <a:pt x="15045" y="10075"/>
                    <a:pt x="15112" y="10008"/>
                    <a:pt x="15112" y="9874"/>
                  </a:cubicBezTo>
                  <a:lnTo>
                    <a:pt x="15112" y="9241"/>
                  </a:lnTo>
                  <a:cubicBezTo>
                    <a:pt x="15112" y="9141"/>
                    <a:pt x="15045" y="9041"/>
                    <a:pt x="14912" y="9041"/>
                  </a:cubicBezTo>
                  <a:close/>
                  <a:moveTo>
                    <a:pt x="14912" y="10875"/>
                  </a:moveTo>
                  <a:cubicBezTo>
                    <a:pt x="14778" y="10875"/>
                    <a:pt x="14711" y="10975"/>
                    <a:pt x="14711" y="11075"/>
                  </a:cubicBezTo>
                  <a:lnTo>
                    <a:pt x="14711" y="11709"/>
                  </a:lnTo>
                  <a:cubicBezTo>
                    <a:pt x="14711" y="11843"/>
                    <a:pt x="14778" y="11909"/>
                    <a:pt x="14912" y="11909"/>
                  </a:cubicBezTo>
                  <a:cubicBezTo>
                    <a:pt x="15045" y="11909"/>
                    <a:pt x="15112" y="11809"/>
                    <a:pt x="15112" y="11709"/>
                  </a:cubicBezTo>
                  <a:lnTo>
                    <a:pt x="15112" y="11075"/>
                  </a:lnTo>
                  <a:cubicBezTo>
                    <a:pt x="15112" y="10975"/>
                    <a:pt x="15045" y="10875"/>
                    <a:pt x="14912" y="10875"/>
                  </a:cubicBezTo>
                  <a:close/>
                  <a:moveTo>
                    <a:pt x="14912" y="12676"/>
                  </a:moveTo>
                  <a:cubicBezTo>
                    <a:pt x="14778" y="12676"/>
                    <a:pt x="14711" y="12743"/>
                    <a:pt x="14711" y="12877"/>
                  </a:cubicBezTo>
                  <a:lnTo>
                    <a:pt x="14711" y="13510"/>
                  </a:lnTo>
                  <a:cubicBezTo>
                    <a:pt x="14711" y="13644"/>
                    <a:pt x="14778" y="13711"/>
                    <a:pt x="14912" y="13711"/>
                  </a:cubicBezTo>
                  <a:cubicBezTo>
                    <a:pt x="15045" y="13711"/>
                    <a:pt x="15112" y="13644"/>
                    <a:pt x="15112" y="13510"/>
                  </a:cubicBezTo>
                  <a:lnTo>
                    <a:pt x="15112" y="12877"/>
                  </a:lnTo>
                  <a:cubicBezTo>
                    <a:pt x="15112" y="12743"/>
                    <a:pt x="15045" y="12676"/>
                    <a:pt x="14912" y="12676"/>
                  </a:cubicBezTo>
                  <a:close/>
                  <a:moveTo>
                    <a:pt x="14912" y="14478"/>
                  </a:moveTo>
                  <a:cubicBezTo>
                    <a:pt x="14778" y="14478"/>
                    <a:pt x="14711" y="14545"/>
                    <a:pt x="14711" y="14678"/>
                  </a:cubicBezTo>
                  <a:lnTo>
                    <a:pt x="14711" y="15312"/>
                  </a:lnTo>
                  <a:cubicBezTo>
                    <a:pt x="14711" y="15412"/>
                    <a:pt x="14778" y="15512"/>
                    <a:pt x="14912" y="15512"/>
                  </a:cubicBezTo>
                  <a:cubicBezTo>
                    <a:pt x="15045" y="15512"/>
                    <a:pt x="15112" y="15412"/>
                    <a:pt x="15112" y="15312"/>
                  </a:cubicBezTo>
                  <a:lnTo>
                    <a:pt x="15112" y="14678"/>
                  </a:lnTo>
                  <a:cubicBezTo>
                    <a:pt x="15112" y="14545"/>
                    <a:pt x="15045" y="14478"/>
                    <a:pt x="14912" y="14478"/>
                  </a:cubicBezTo>
                  <a:close/>
                  <a:moveTo>
                    <a:pt x="14912" y="16312"/>
                  </a:moveTo>
                  <a:cubicBezTo>
                    <a:pt x="14778" y="16312"/>
                    <a:pt x="14711" y="16379"/>
                    <a:pt x="14711" y="16513"/>
                  </a:cubicBezTo>
                  <a:lnTo>
                    <a:pt x="14711" y="17146"/>
                  </a:lnTo>
                  <a:cubicBezTo>
                    <a:pt x="14711" y="17246"/>
                    <a:pt x="14778" y="17347"/>
                    <a:pt x="14912" y="17347"/>
                  </a:cubicBezTo>
                  <a:cubicBezTo>
                    <a:pt x="15045" y="17347"/>
                    <a:pt x="15112" y="17246"/>
                    <a:pt x="15112" y="17146"/>
                  </a:cubicBezTo>
                  <a:lnTo>
                    <a:pt x="15112" y="16513"/>
                  </a:lnTo>
                  <a:cubicBezTo>
                    <a:pt x="15112" y="16379"/>
                    <a:pt x="15045" y="16312"/>
                    <a:pt x="14912" y="16312"/>
                  </a:cubicBezTo>
                  <a:close/>
                  <a:moveTo>
                    <a:pt x="14912" y="18080"/>
                  </a:moveTo>
                  <a:cubicBezTo>
                    <a:pt x="14778" y="18080"/>
                    <a:pt x="14711" y="18180"/>
                    <a:pt x="14711" y="18314"/>
                  </a:cubicBezTo>
                  <a:lnTo>
                    <a:pt x="14711" y="18914"/>
                  </a:lnTo>
                  <a:cubicBezTo>
                    <a:pt x="14711" y="19048"/>
                    <a:pt x="14778" y="19148"/>
                    <a:pt x="14912" y="19148"/>
                  </a:cubicBezTo>
                  <a:cubicBezTo>
                    <a:pt x="15045" y="19148"/>
                    <a:pt x="15112" y="19048"/>
                    <a:pt x="15112" y="18914"/>
                  </a:cubicBezTo>
                  <a:lnTo>
                    <a:pt x="15112" y="18314"/>
                  </a:lnTo>
                  <a:cubicBezTo>
                    <a:pt x="15112" y="18180"/>
                    <a:pt x="15045" y="18080"/>
                    <a:pt x="14912" y="18080"/>
                  </a:cubicBezTo>
                  <a:close/>
                  <a:moveTo>
                    <a:pt x="14912" y="19882"/>
                  </a:moveTo>
                  <a:cubicBezTo>
                    <a:pt x="14778" y="19882"/>
                    <a:pt x="14711" y="19948"/>
                    <a:pt x="14711" y="20082"/>
                  </a:cubicBezTo>
                  <a:lnTo>
                    <a:pt x="14711" y="20716"/>
                  </a:lnTo>
                  <a:cubicBezTo>
                    <a:pt x="14711" y="20849"/>
                    <a:pt x="14778" y="20916"/>
                    <a:pt x="14912" y="20916"/>
                  </a:cubicBezTo>
                  <a:cubicBezTo>
                    <a:pt x="15045" y="20916"/>
                    <a:pt x="15112" y="20849"/>
                    <a:pt x="15112" y="20716"/>
                  </a:cubicBezTo>
                  <a:lnTo>
                    <a:pt x="15112" y="20082"/>
                  </a:lnTo>
                  <a:cubicBezTo>
                    <a:pt x="15112" y="19948"/>
                    <a:pt x="15045" y="19882"/>
                    <a:pt x="14912" y="19882"/>
                  </a:cubicBezTo>
                  <a:close/>
                  <a:moveTo>
                    <a:pt x="14912" y="21716"/>
                  </a:moveTo>
                  <a:cubicBezTo>
                    <a:pt x="14778" y="21716"/>
                    <a:pt x="14711" y="21816"/>
                    <a:pt x="14711" y="21916"/>
                  </a:cubicBezTo>
                  <a:lnTo>
                    <a:pt x="14711" y="22550"/>
                  </a:lnTo>
                  <a:cubicBezTo>
                    <a:pt x="14711" y="22684"/>
                    <a:pt x="14778" y="22750"/>
                    <a:pt x="14912" y="22750"/>
                  </a:cubicBezTo>
                  <a:cubicBezTo>
                    <a:pt x="15045" y="22750"/>
                    <a:pt x="15112" y="22684"/>
                    <a:pt x="15112" y="22550"/>
                  </a:cubicBezTo>
                  <a:lnTo>
                    <a:pt x="15112" y="21916"/>
                  </a:lnTo>
                  <a:cubicBezTo>
                    <a:pt x="15112" y="21816"/>
                    <a:pt x="15045" y="21716"/>
                    <a:pt x="14912" y="21716"/>
                  </a:cubicBezTo>
                  <a:close/>
                  <a:moveTo>
                    <a:pt x="14912" y="23518"/>
                  </a:moveTo>
                  <a:cubicBezTo>
                    <a:pt x="14778" y="23518"/>
                    <a:pt x="14711" y="23584"/>
                    <a:pt x="14711" y="23718"/>
                  </a:cubicBezTo>
                  <a:lnTo>
                    <a:pt x="14711" y="24352"/>
                  </a:lnTo>
                  <a:cubicBezTo>
                    <a:pt x="14711" y="24485"/>
                    <a:pt x="14778" y="24552"/>
                    <a:pt x="14912" y="24552"/>
                  </a:cubicBezTo>
                  <a:cubicBezTo>
                    <a:pt x="15045" y="24552"/>
                    <a:pt x="15112" y="24452"/>
                    <a:pt x="15112" y="24352"/>
                  </a:cubicBezTo>
                  <a:lnTo>
                    <a:pt x="15112" y="23718"/>
                  </a:lnTo>
                  <a:cubicBezTo>
                    <a:pt x="15112" y="23584"/>
                    <a:pt x="15045" y="23518"/>
                    <a:pt x="14912" y="23518"/>
                  </a:cubicBezTo>
                  <a:close/>
                  <a:moveTo>
                    <a:pt x="14912" y="25352"/>
                  </a:moveTo>
                  <a:cubicBezTo>
                    <a:pt x="14778" y="25352"/>
                    <a:pt x="14711" y="25419"/>
                    <a:pt x="14711" y="25552"/>
                  </a:cubicBezTo>
                  <a:lnTo>
                    <a:pt x="14711" y="26186"/>
                  </a:lnTo>
                  <a:cubicBezTo>
                    <a:pt x="14711" y="26320"/>
                    <a:pt x="14778" y="26386"/>
                    <a:pt x="14912" y="26386"/>
                  </a:cubicBezTo>
                  <a:cubicBezTo>
                    <a:pt x="15045" y="26386"/>
                    <a:pt x="15112" y="26253"/>
                    <a:pt x="15112" y="26186"/>
                  </a:cubicBezTo>
                  <a:lnTo>
                    <a:pt x="15112" y="25552"/>
                  </a:lnTo>
                  <a:cubicBezTo>
                    <a:pt x="15112" y="25419"/>
                    <a:pt x="15045" y="25352"/>
                    <a:pt x="14912" y="25352"/>
                  </a:cubicBezTo>
                  <a:close/>
                  <a:moveTo>
                    <a:pt x="14912" y="27154"/>
                  </a:moveTo>
                  <a:cubicBezTo>
                    <a:pt x="14778" y="27154"/>
                    <a:pt x="14711" y="27220"/>
                    <a:pt x="14711" y="27354"/>
                  </a:cubicBezTo>
                  <a:lnTo>
                    <a:pt x="14711" y="27987"/>
                  </a:lnTo>
                  <a:cubicBezTo>
                    <a:pt x="14711" y="28088"/>
                    <a:pt x="14778" y="28188"/>
                    <a:pt x="14912" y="28188"/>
                  </a:cubicBezTo>
                  <a:cubicBezTo>
                    <a:pt x="15045" y="28188"/>
                    <a:pt x="15112" y="28088"/>
                    <a:pt x="15112" y="27987"/>
                  </a:cubicBezTo>
                  <a:lnTo>
                    <a:pt x="15112" y="27354"/>
                  </a:lnTo>
                  <a:cubicBezTo>
                    <a:pt x="15112" y="27220"/>
                    <a:pt x="15045" y="27154"/>
                    <a:pt x="14912" y="27154"/>
                  </a:cubicBezTo>
                  <a:close/>
                  <a:moveTo>
                    <a:pt x="14912" y="28921"/>
                  </a:moveTo>
                  <a:cubicBezTo>
                    <a:pt x="14778" y="28921"/>
                    <a:pt x="14711" y="29022"/>
                    <a:pt x="14711" y="29155"/>
                  </a:cubicBezTo>
                  <a:lnTo>
                    <a:pt x="14711" y="29755"/>
                  </a:lnTo>
                  <a:cubicBezTo>
                    <a:pt x="14711" y="29889"/>
                    <a:pt x="14778" y="29989"/>
                    <a:pt x="14912" y="29989"/>
                  </a:cubicBezTo>
                  <a:cubicBezTo>
                    <a:pt x="15045" y="29989"/>
                    <a:pt x="15112" y="29889"/>
                    <a:pt x="15112" y="29755"/>
                  </a:cubicBezTo>
                  <a:lnTo>
                    <a:pt x="15112" y="29155"/>
                  </a:lnTo>
                  <a:cubicBezTo>
                    <a:pt x="15112" y="29022"/>
                    <a:pt x="15045" y="28921"/>
                    <a:pt x="14912" y="28921"/>
                  </a:cubicBezTo>
                  <a:close/>
                  <a:moveTo>
                    <a:pt x="14912" y="30756"/>
                  </a:moveTo>
                  <a:cubicBezTo>
                    <a:pt x="14778" y="30756"/>
                    <a:pt x="14711" y="30856"/>
                    <a:pt x="14711" y="30990"/>
                  </a:cubicBezTo>
                  <a:lnTo>
                    <a:pt x="14711" y="31590"/>
                  </a:lnTo>
                  <a:cubicBezTo>
                    <a:pt x="14711" y="31723"/>
                    <a:pt x="14778" y="31824"/>
                    <a:pt x="14912" y="31824"/>
                  </a:cubicBezTo>
                  <a:cubicBezTo>
                    <a:pt x="15045" y="31824"/>
                    <a:pt x="15112" y="31690"/>
                    <a:pt x="15112" y="31590"/>
                  </a:cubicBezTo>
                  <a:lnTo>
                    <a:pt x="15112" y="30990"/>
                  </a:lnTo>
                  <a:cubicBezTo>
                    <a:pt x="15112" y="30856"/>
                    <a:pt x="15045" y="30756"/>
                    <a:pt x="14912" y="30756"/>
                  </a:cubicBezTo>
                  <a:close/>
                  <a:moveTo>
                    <a:pt x="14912" y="32557"/>
                  </a:moveTo>
                  <a:cubicBezTo>
                    <a:pt x="14778" y="32557"/>
                    <a:pt x="14711" y="32657"/>
                    <a:pt x="14711" y="32758"/>
                  </a:cubicBezTo>
                  <a:lnTo>
                    <a:pt x="14711" y="33391"/>
                  </a:lnTo>
                  <a:cubicBezTo>
                    <a:pt x="14711" y="33525"/>
                    <a:pt x="14778" y="33591"/>
                    <a:pt x="14912" y="33591"/>
                  </a:cubicBezTo>
                  <a:cubicBezTo>
                    <a:pt x="15045" y="33591"/>
                    <a:pt x="15112" y="33525"/>
                    <a:pt x="15112" y="33391"/>
                  </a:cubicBezTo>
                  <a:lnTo>
                    <a:pt x="15112" y="32758"/>
                  </a:lnTo>
                  <a:cubicBezTo>
                    <a:pt x="15112" y="32657"/>
                    <a:pt x="15045" y="32557"/>
                    <a:pt x="14912" y="32557"/>
                  </a:cubicBezTo>
                  <a:close/>
                  <a:moveTo>
                    <a:pt x="14912" y="34359"/>
                  </a:moveTo>
                  <a:cubicBezTo>
                    <a:pt x="14778" y="34359"/>
                    <a:pt x="14711" y="34425"/>
                    <a:pt x="14711" y="34559"/>
                  </a:cubicBezTo>
                  <a:lnTo>
                    <a:pt x="14711" y="35193"/>
                  </a:lnTo>
                  <a:cubicBezTo>
                    <a:pt x="14711" y="35326"/>
                    <a:pt x="14778" y="35393"/>
                    <a:pt x="14912" y="35393"/>
                  </a:cubicBezTo>
                  <a:cubicBezTo>
                    <a:pt x="15045" y="35393"/>
                    <a:pt x="15112" y="35293"/>
                    <a:pt x="15112" y="35193"/>
                  </a:cubicBezTo>
                  <a:lnTo>
                    <a:pt x="15112" y="34559"/>
                  </a:lnTo>
                  <a:cubicBezTo>
                    <a:pt x="15112" y="34425"/>
                    <a:pt x="15045" y="34359"/>
                    <a:pt x="14912" y="34359"/>
                  </a:cubicBezTo>
                  <a:close/>
                  <a:moveTo>
                    <a:pt x="14912" y="36193"/>
                  </a:moveTo>
                  <a:cubicBezTo>
                    <a:pt x="14778" y="36193"/>
                    <a:pt x="14711" y="36260"/>
                    <a:pt x="14711" y="36393"/>
                  </a:cubicBezTo>
                  <a:lnTo>
                    <a:pt x="14711" y="37027"/>
                  </a:lnTo>
                  <a:cubicBezTo>
                    <a:pt x="14711" y="37161"/>
                    <a:pt x="14778" y="37227"/>
                    <a:pt x="14912" y="37227"/>
                  </a:cubicBezTo>
                  <a:cubicBezTo>
                    <a:pt x="15045" y="37227"/>
                    <a:pt x="15112" y="37161"/>
                    <a:pt x="15112" y="37027"/>
                  </a:cubicBezTo>
                  <a:lnTo>
                    <a:pt x="15112" y="36393"/>
                  </a:lnTo>
                  <a:cubicBezTo>
                    <a:pt x="15112" y="36260"/>
                    <a:pt x="15045" y="36193"/>
                    <a:pt x="14912" y="36193"/>
                  </a:cubicBezTo>
                  <a:close/>
                  <a:moveTo>
                    <a:pt x="14912" y="37995"/>
                  </a:moveTo>
                  <a:cubicBezTo>
                    <a:pt x="14778" y="37995"/>
                    <a:pt x="14711" y="38061"/>
                    <a:pt x="14711" y="38195"/>
                  </a:cubicBezTo>
                  <a:lnTo>
                    <a:pt x="14711" y="38829"/>
                  </a:lnTo>
                  <a:cubicBezTo>
                    <a:pt x="14711" y="38929"/>
                    <a:pt x="14778" y="39029"/>
                    <a:pt x="14912" y="39029"/>
                  </a:cubicBezTo>
                  <a:cubicBezTo>
                    <a:pt x="15045" y="39029"/>
                    <a:pt x="15112" y="38929"/>
                    <a:pt x="15112" y="38829"/>
                  </a:cubicBezTo>
                  <a:lnTo>
                    <a:pt x="15112" y="38195"/>
                  </a:lnTo>
                  <a:cubicBezTo>
                    <a:pt x="15112" y="38061"/>
                    <a:pt x="15045" y="37995"/>
                    <a:pt x="14912" y="37995"/>
                  </a:cubicBezTo>
                  <a:close/>
                  <a:moveTo>
                    <a:pt x="14912" y="39763"/>
                  </a:moveTo>
                  <a:cubicBezTo>
                    <a:pt x="14778" y="39763"/>
                    <a:pt x="14711" y="39863"/>
                    <a:pt x="14711" y="39996"/>
                  </a:cubicBezTo>
                  <a:lnTo>
                    <a:pt x="14711" y="40396"/>
                  </a:lnTo>
                  <a:cubicBezTo>
                    <a:pt x="14711" y="40530"/>
                    <a:pt x="14778" y="40596"/>
                    <a:pt x="14912" y="40596"/>
                  </a:cubicBezTo>
                  <a:cubicBezTo>
                    <a:pt x="15045" y="40596"/>
                    <a:pt x="15112" y="40530"/>
                    <a:pt x="15112" y="40396"/>
                  </a:cubicBezTo>
                  <a:lnTo>
                    <a:pt x="15112" y="39996"/>
                  </a:lnTo>
                  <a:cubicBezTo>
                    <a:pt x="15112" y="39863"/>
                    <a:pt x="15045" y="39763"/>
                    <a:pt x="14912" y="39763"/>
                  </a:cubicBezTo>
                  <a:close/>
                </a:path>
              </a:pathLst>
            </a:custGeom>
            <a:solidFill>
              <a:srgbClr val="835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0" name="Google Shape;2300;p59"/>
          <p:cNvGrpSpPr/>
          <p:nvPr/>
        </p:nvGrpSpPr>
        <p:grpSpPr>
          <a:xfrm>
            <a:off x="4635239" y="3654571"/>
            <a:ext cx="1458087" cy="540577"/>
            <a:chOff x="4748500" y="3542070"/>
            <a:chExt cx="1412327" cy="523612"/>
          </a:xfrm>
        </p:grpSpPr>
        <p:sp>
          <p:nvSpPr>
            <p:cNvPr id="2301" name="Google Shape;2301;p59"/>
            <p:cNvSpPr/>
            <p:nvPr/>
          </p:nvSpPr>
          <p:spPr>
            <a:xfrm>
              <a:off x="5117883" y="3652020"/>
              <a:ext cx="1036585" cy="402804"/>
            </a:xfrm>
            <a:custGeom>
              <a:avLst/>
              <a:gdLst/>
              <a:ahLst/>
              <a:cxnLst/>
              <a:rect l="l" t="t" r="r" b="b"/>
              <a:pathLst>
                <a:path w="48769" h="18951" extrusionOk="0">
                  <a:moveTo>
                    <a:pt x="28971" y="0"/>
                  </a:moveTo>
                  <a:cubicBezTo>
                    <a:pt x="22950" y="0"/>
                    <a:pt x="18328" y="1177"/>
                    <a:pt x="16179" y="1538"/>
                  </a:cubicBezTo>
                  <a:cubicBezTo>
                    <a:pt x="15338" y="1678"/>
                    <a:pt x="14419" y="1734"/>
                    <a:pt x="13486" y="1734"/>
                  </a:cubicBezTo>
                  <a:cubicBezTo>
                    <a:pt x="9754" y="1734"/>
                    <a:pt x="5805" y="837"/>
                    <a:pt x="5805" y="837"/>
                  </a:cubicBezTo>
                  <a:lnTo>
                    <a:pt x="0" y="8676"/>
                  </a:lnTo>
                  <a:lnTo>
                    <a:pt x="3003" y="15014"/>
                  </a:lnTo>
                  <a:cubicBezTo>
                    <a:pt x="3003" y="15014"/>
                    <a:pt x="6973" y="15911"/>
                    <a:pt x="10697" y="15911"/>
                  </a:cubicBezTo>
                  <a:cubicBezTo>
                    <a:pt x="11627" y="15911"/>
                    <a:pt x="12543" y="15855"/>
                    <a:pt x="13377" y="15714"/>
                  </a:cubicBezTo>
                  <a:cubicBezTo>
                    <a:pt x="15526" y="15353"/>
                    <a:pt x="20148" y="14177"/>
                    <a:pt x="26174" y="14177"/>
                  </a:cubicBezTo>
                  <a:cubicBezTo>
                    <a:pt x="31838" y="14177"/>
                    <a:pt x="38743" y="15216"/>
                    <a:pt x="46000" y="18950"/>
                  </a:cubicBezTo>
                  <a:lnTo>
                    <a:pt x="48769" y="4773"/>
                  </a:lnTo>
                  <a:cubicBezTo>
                    <a:pt x="41528" y="1040"/>
                    <a:pt x="34631" y="0"/>
                    <a:pt x="28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9"/>
            <p:cNvSpPr/>
            <p:nvPr/>
          </p:nvSpPr>
          <p:spPr>
            <a:xfrm>
              <a:off x="6017590" y="3718461"/>
              <a:ext cx="143237" cy="347222"/>
            </a:xfrm>
            <a:custGeom>
              <a:avLst/>
              <a:gdLst/>
              <a:ahLst/>
              <a:cxnLst/>
              <a:rect l="l" t="t" r="r" b="b"/>
              <a:pathLst>
                <a:path w="6739" h="16336" extrusionOk="0">
                  <a:moveTo>
                    <a:pt x="3269" y="1"/>
                  </a:moveTo>
                  <a:cubicBezTo>
                    <a:pt x="2997" y="1"/>
                    <a:pt x="2751" y="187"/>
                    <a:pt x="2703" y="480"/>
                  </a:cubicBezTo>
                  <a:lnTo>
                    <a:pt x="34" y="14123"/>
                  </a:lnTo>
                  <a:cubicBezTo>
                    <a:pt x="1" y="14423"/>
                    <a:pt x="101" y="14657"/>
                    <a:pt x="368" y="14790"/>
                  </a:cubicBezTo>
                  <a:lnTo>
                    <a:pt x="3170" y="16258"/>
                  </a:lnTo>
                  <a:cubicBezTo>
                    <a:pt x="3267" y="16311"/>
                    <a:pt x="3366" y="16336"/>
                    <a:pt x="3462" y="16336"/>
                  </a:cubicBezTo>
                  <a:cubicBezTo>
                    <a:pt x="3727" y="16336"/>
                    <a:pt x="3963" y="16143"/>
                    <a:pt x="4037" y="15824"/>
                  </a:cubicBezTo>
                  <a:lnTo>
                    <a:pt x="6705" y="2214"/>
                  </a:lnTo>
                  <a:cubicBezTo>
                    <a:pt x="6739" y="1914"/>
                    <a:pt x="6605" y="1647"/>
                    <a:pt x="6372" y="1547"/>
                  </a:cubicBezTo>
                  <a:lnTo>
                    <a:pt x="3570" y="79"/>
                  </a:lnTo>
                  <a:cubicBezTo>
                    <a:pt x="3472" y="26"/>
                    <a:pt x="3368" y="1"/>
                    <a:pt x="3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9"/>
            <p:cNvSpPr/>
            <p:nvPr/>
          </p:nvSpPr>
          <p:spPr>
            <a:xfrm>
              <a:off x="5117883" y="3669810"/>
              <a:ext cx="599136" cy="321099"/>
            </a:xfrm>
            <a:custGeom>
              <a:avLst/>
              <a:gdLst/>
              <a:ahLst/>
              <a:cxnLst/>
              <a:rect l="l" t="t" r="r" b="b"/>
              <a:pathLst>
                <a:path w="28188" h="15107" extrusionOk="0">
                  <a:moveTo>
                    <a:pt x="5805" y="0"/>
                  </a:moveTo>
                  <a:lnTo>
                    <a:pt x="0" y="7839"/>
                  </a:lnTo>
                  <a:lnTo>
                    <a:pt x="3003" y="14210"/>
                  </a:lnTo>
                  <a:cubicBezTo>
                    <a:pt x="3003" y="14210"/>
                    <a:pt x="6973" y="15107"/>
                    <a:pt x="10697" y="15107"/>
                  </a:cubicBezTo>
                  <a:cubicBezTo>
                    <a:pt x="11627" y="15107"/>
                    <a:pt x="12543" y="15051"/>
                    <a:pt x="13377" y="14911"/>
                  </a:cubicBezTo>
                  <a:cubicBezTo>
                    <a:pt x="15502" y="14552"/>
                    <a:pt x="20098" y="13360"/>
                    <a:pt x="26080" y="13360"/>
                  </a:cubicBezTo>
                  <a:cubicBezTo>
                    <a:pt x="26765" y="13360"/>
                    <a:pt x="27468" y="13375"/>
                    <a:pt x="28187" y="13410"/>
                  </a:cubicBezTo>
                  <a:cubicBezTo>
                    <a:pt x="28187" y="13410"/>
                    <a:pt x="25152" y="11408"/>
                    <a:pt x="20749" y="11342"/>
                  </a:cubicBezTo>
                  <a:cubicBezTo>
                    <a:pt x="20646" y="11340"/>
                    <a:pt x="20545" y="11339"/>
                    <a:pt x="20445" y="11339"/>
                  </a:cubicBezTo>
                  <a:cubicBezTo>
                    <a:pt x="16127" y="11339"/>
                    <a:pt x="14215" y="12919"/>
                    <a:pt x="11908" y="12919"/>
                  </a:cubicBezTo>
                  <a:cubicBezTo>
                    <a:pt x="11177" y="12919"/>
                    <a:pt x="10407" y="12760"/>
                    <a:pt x="9507" y="12342"/>
                  </a:cubicBezTo>
                  <a:cubicBezTo>
                    <a:pt x="5738" y="10508"/>
                    <a:pt x="8540" y="500"/>
                    <a:pt x="8540" y="500"/>
                  </a:cubicBezTo>
                  <a:cubicBezTo>
                    <a:pt x="6905" y="234"/>
                    <a:pt x="5805" y="0"/>
                    <a:pt x="5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9"/>
            <p:cNvSpPr/>
            <p:nvPr/>
          </p:nvSpPr>
          <p:spPr>
            <a:xfrm>
              <a:off x="5260395" y="3844925"/>
              <a:ext cx="23402" cy="119836"/>
            </a:xfrm>
            <a:custGeom>
              <a:avLst/>
              <a:gdLst/>
              <a:ahLst/>
              <a:cxnLst/>
              <a:rect l="l" t="t" r="r" b="b"/>
              <a:pathLst>
                <a:path w="1101" h="5638" fill="none" extrusionOk="0">
                  <a:moveTo>
                    <a:pt x="1101" y="0"/>
                  </a:moveTo>
                  <a:lnTo>
                    <a:pt x="0" y="5638"/>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9"/>
            <p:cNvSpPr/>
            <p:nvPr/>
          </p:nvSpPr>
          <p:spPr>
            <a:xfrm>
              <a:off x="5404310" y="3720842"/>
              <a:ext cx="46825" cy="241095"/>
            </a:xfrm>
            <a:custGeom>
              <a:avLst/>
              <a:gdLst/>
              <a:ahLst/>
              <a:cxnLst/>
              <a:rect l="l" t="t" r="r" b="b"/>
              <a:pathLst>
                <a:path w="2203" h="11343" fill="none" extrusionOk="0">
                  <a:moveTo>
                    <a:pt x="2202" y="1"/>
                  </a:moveTo>
                  <a:lnTo>
                    <a:pt x="1" y="11342"/>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9"/>
            <p:cNvSpPr/>
            <p:nvPr/>
          </p:nvSpPr>
          <p:spPr>
            <a:xfrm>
              <a:off x="5777243" y="3705963"/>
              <a:ext cx="46825" cy="241074"/>
            </a:xfrm>
            <a:custGeom>
              <a:avLst/>
              <a:gdLst/>
              <a:ahLst/>
              <a:cxnLst/>
              <a:rect l="l" t="t" r="r" b="b"/>
              <a:pathLst>
                <a:path w="2203" h="11342" fill="none" extrusionOk="0">
                  <a:moveTo>
                    <a:pt x="2202" y="0"/>
                  </a:moveTo>
                  <a:lnTo>
                    <a:pt x="1" y="11342"/>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9"/>
            <p:cNvSpPr/>
            <p:nvPr/>
          </p:nvSpPr>
          <p:spPr>
            <a:xfrm>
              <a:off x="5535472" y="3826497"/>
              <a:ext cx="22722" cy="119836"/>
            </a:xfrm>
            <a:custGeom>
              <a:avLst/>
              <a:gdLst/>
              <a:ahLst/>
              <a:cxnLst/>
              <a:rect l="l" t="t" r="r" b="b"/>
              <a:pathLst>
                <a:path w="1069" h="5638" fill="none" extrusionOk="0">
                  <a:moveTo>
                    <a:pt x="1068" y="0"/>
                  </a:moveTo>
                  <a:lnTo>
                    <a:pt x="1" y="5637"/>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9"/>
            <p:cNvSpPr/>
            <p:nvPr/>
          </p:nvSpPr>
          <p:spPr>
            <a:xfrm>
              <a:off x="5659556" y="3822225"/>
              <a:ext cx="23423" cy="120558"/>
            </a:xfrm>
            <a:custGeom>
              <a:avLst/>
              <a:gdLst/>
              <a:ahLst/>
              <a:cxnLst/>
              <a:rect l="l" t="t" r="r" b="b"/>
              <a:pathLst>
                <a:path w="1102" h="5672" fill="none" extrusionOk="0">
                  <a:moveTo>
                    <a:pt x="1101" y="1"/>
                  </a:moveTo>
                  <a:lnTo>
                    <a:pt x="0" y="5672"/>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9"/>
            <p:cNvSpPr/>
            <p:nvPr/>
          </p:nvSpPr>
          <p:spPr>
            <a:xfrm>
              <a:off x="5928257" y="3851301"/>
              <a:ext cx="23423" cy="119134"/>
            </a:xfrm>
            <a:custGeom>
              <a:avLst/>
              <a:gdLst/>
              <a:ahLst/>
              <a:cxnLst/>
              <a:rect l="l" t="t" r="r" b="b"/>
              <a:pathLst>
                <a:path w="1102" h="5605" fill="none" extrusionOk="0">
                  <a:moveTo>
                    <a:pt x="1101" y="1"/>
                  </a:moveTo>
                  <a:lnTo>
                    <a:pt x="1" y="5605"/>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9"/>
            <p:cNvSpPr/>
            <p:nvPr/>
          </p:nvSpPr>
          <p:spPr>
            <a:xfrm>
              <a:off x="4748500" y="3586131"/>
              <a:ext cx="492776" cy="420424"/>
            </a:xfrm>
            <a:custGeom>
              <a:avLst/>
              <a:gdLst/>
              <a:ahLst/>
              <a:cxnLst/>
              <a:rect l="l" t="t" r="r" b="b"/>
              <a:pathLst>
                <a:path w="23184" h="19780" extrusionOk="0">
                  <a:moveTo>
                    <a:pt x="3069" y="1"/>
                  </a:moveTo>
                  <a:lnTo>
                    <a:pt x="367" y="13711"/>
                  </a:lnTo>
                  <a:cubicBezTo>
                    <a:pt x="0" y="15679"/>
                    <a:pt x="4203" y="18147"/>
                    <a:pt x="9707" y="19281"/>
                  </a:cubicBezTo>
                  <a:cubicBezTo>
                    <a:pt x="11468" y="19619"/>
                    <a:pt x="13151" y="19780"/>
                    <a:pt x="14643" y="19780"/>
                  </a:cubicBezTo>
                  <a:cubicBezTo>
                    <a:pt x="17871" y="19780"/>
                    <a:pt x="20197" y="19026"/>
                    <a:pt x="20448" y="17680"/>
                  </a:cubicBezTo>
                  <a:lnTo>
                    <a:pt x="23184" y="3937"/>
                  </a:lnTo>
                  <a:lnTo>
                    <a:pt x="3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9"/>
            <p:cNvSpPr/>
            <p:nvPr/>
          </p:nvSpPr>
          <p:spPr>
            <a:xfrm>
              <a:off x="4805207" y="3542070"/>
              <a:ext cx="444570" cy="171464"/>
            </a:xfrm>
            <a:custGeom>
              <a:avLst/>
              <a:gdLst/>
              <a:ahLst/>
              <a:cxnLst/>
              <a:rect l="l" t="t" r="r" b="b"/>
              <a:pathLst>
                <a:path w="20916" h="8067" extrusionOk="0">
                  <a:moveTo>
                    <a:pt x="6143" y="0"/>
                  </a:moveTo>
                  <a:cubicBezTo>
                    <a:pt x="2948" y="0"/>
                    <a:pt x="650" y="737"/>
                    <a:pt x="401" y="2074"/>
                  </a:cubicBezTo>
                  <a:cubicBezTo>
                    <a:pt x="1" y="4009"/>
                    <a:pt x="4204" y="6477"/>
                    <a:pt x="9775" y="7545"/>
                  </a:cubicBezTo>
                  <a:cubicBezTo>
                    <a:pt x="11557" y="7899"/>
                    <a:pt x="13266" y="8067"/>
                    <a:pt x="14778" y="8067"/>
                  </a:cubicBezTo>
                  <a:cubicBezTo>
                    <a:pt x="17962" y="8067"/>
                    <a:pt x="20267" y="7322"/>
                    <a:pt x="20516" y="6010"/>
                  </a:cubicBezTo>
                  <a:cubicBezTo>
                    <a:pt x="20916" y="4075"/>
                    <a:pt x="16713" y="1607"/>
                    <a:pt x="11142" y="506"/>
                  </a:cubicBezTo>
                  <a:cubicBezTo>
                    <a:pt x="9357" y="164"/>
                    <a:pt x="7650" y="0"/>
                    <a:pt x="6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9"/>
            <p:cNvSpPr/>
            <p:nvPr/>
          </p:nvSpPr>
          <p:spPr>
            <a:xfrm>
              <a:off x="4888164" y="3563729"/>
              <a:ext cx="298526" cy="125490"/>
            </a:xfrm>
            <a:custGeom>
              <a:avLst/>
              <a:gdLst/>
              <a:ahLst/>
              <a:cxnLst/>
              <a:rect l="l" t="t" r="r" b="b"/>
              <a:pathLst>
                <a:path w="14045" h="5904" extrusionOk="0">
                  <a:moveTo>
                    <a:pt x="5944" y="2007"/>
                  </a:moveTo>
                  <a:cubicBezTo>
                    <a:pt x="5808" y="2007"/>
                    <a:pt x="5652" y="2041"/>
                    <a:pt x="5549" y="2159"/>
                  </a:cubicBezTo>
                  <a:lnTo>
                    <a:pt x="5549" y="2159"/>
                  </a:lnTo>
                  <a:cubicBezTo>
                    <a:pt x="5609" y="2100"/>
                    <a:pt x="5683" y="2056"/>
                    <a:pt x="5771" y="2056"/>
                  </a:cubicBezTo>
                  <a:cubicBezTo>
                    <a:pt x="5805" y="2045"/>
                    <a:pt x="5838" y="2041"/>
                    <a:pt x="5870" y="2041"/>
                  </a:cubicBezTo>
                  <a:cubicBezTo>
                    <a:pt x="5935" y="2041"/>
                    <a:pt x="5994" y="2056"/>
                    <a:pt x="6038" y="2056"/>
                  </a:cubicBezTo>
                  <a:cubicBezTo>
                    <a:pt x="6205" y="2089"/>
                    <a:pt x="6339" y="2156"/>
                    <a:pt x="6472" y="2189"/>
                  </a:cubicBezTo>
                  <a:lnTo>
                    <a:pt x="6639" y="2189"/>
                  </a:lnTo>
                  <a:cubicBezTo>
                    <a:pt x="6639" y="2189"/>
                    <a:pt x="6605" y="2189"/>
                    <a:pt x="6505" y="2156"/>
                  </a:cubicBezTo>
                  <a:cubicBezTo>
                    <a:pt x="6439" y="2089"/>
                    <a:pt x="6305" y="2056"/>
                    <a:pt x="6105" y="2022"/>
                  </a:cubicBezTo>
                  <a:cubicBezTo>
                    <a:pt x="6059" y="2013"/>
                    <a:pt x="6003" y="2007"/>
                    <a:pt x="5944" y="2007"/>
                  </a:cubicBezTo>
                  <a:close/>
                  <a:moveTo>
                    <a:pt x="4836" y="0"/>
                  </a:moveTo>
                  <a:cubicBezTo>
                    <a:pt x="4615" y="0"/>
                    <a:pt x="4393" y="7"/>
                    <a:pt x="4170" y="21"/>
                  </a:cubicBezTo>
                  <a:cubicBezTo>
                    <a:pt x="3370" y="54"/>
                    <a:pt x="2636" y="188"/>
                    <a:pt x="1869" y="388"/>
                  </a:cubicBezTo>
                  <a:cubicBezTo>
                    <a:pt x="1502" y="488"/>
                    <a:pt x="1168" y="588"/>
                    <a:pt x="801" y="755"/>
                  </a:cubicBezTo>
                  <a:cubicBezTo>
                    <a:pt x="601" y="855"/>
                    <a:pt x="434" y="988"/>
                    <a:pt x="301" y="1155"/>
                  </a:cubicBezTo>
                  <a:cubicBezTo>
                    <a:pt x="167" y="1322"/>
                    <a:pt x="101" y="1522"/>
                    <a:pt x="34" y="1722"/>
                  </a:cubicBezTo>
                  <a:cubicBezTo>
                    <a:pt x="1" y="2156"/>
                    <a:pt x="134" y="2556"/>
                    <a:pt x="334" y="2890"/>
                  </a:cubicBezTo>
                  <a:cubicBezTo>
                    <a:pt x="534" y="3223"/>
                    <a:pt x="835" y="3490"/>
                    <a:pt x="1135" y="3690"/>
                  </a:cubicBezTo>
                  <a:cubicBezTo>
                    <a:pt x="1468" y="3890"/>
                    <a:pt x="1769" y="4057"/>
                    <a:pt x="2102" y="4224"/>
                  </a:cubicBezTo>
                  <a:cubicBezTo>
                    <a:pt x="2436" y="4391"/>
                    <a:pt x="2703" y="4524"/>
                    <a:pt x="3036" y="4658"/>
                  </a:cubicBezTo>
                  <a:cubicBezTo>
                    <a:pt x="4337" y="5191"/>
                    <a:pt x="5605" y="5491"/>
                    <a:pt x="6772" y="5692"/>
                  </a:cubicBezTo>
                  <a:cubicBezTo>
                    <a:pt x="7688" y="5849"/>
                    <a:pt x="8543" y="5903"/>
                    <a:pt x="9336" y="5903"/>
                  </a:cubicBezTo>
                  <a:cubicBezTo>
                    <a:pt x="9553" y="5903"/>
                    <a:pt x="9766" y="5899"/>
                    <a:pt x="9974" y="5892"/>
                  </a:cubicBezTo>
                  <a:cubicBezTo>
                    <a:pt x="10942" y="5858"/>
                    <a:pt x="11776" y="5725"/>
                    <a:pt x="12443" y="5525"/>
                  </a:cubicBezTo>
                  <a:cubicBezTo>
                    <a:pt x="13110" y="5325"/>
                    <a:pt x="13544" y="4991"/>
                    <a:pt x="13811" y="4724"/>
                  </a:cubicBezTo>
                  <a:cubicBezTo>
                    <a:pt x="13944" y="4591"/>
                    <a:pt x="14011" y="4491"/>
                    <a:pt x="14044" y="4391"/>
                  </a:cubicBezTo>
                  <a:lnTo>
                    <a:pt x="14044" y="4391"/>
                  </a:lnTo>
                  <a:cubicBezTo>
                    <a:pt x="13977" y="4491"/>
                    <a:pt x="13877" y="4591"/>
                    <a:pt x="13777" y="4724"/>
                  </a:cubicBezTo>
                  <a:cubicBezTo>
                    <a:pt x="13510" y="4991"/>
                    <a:pt x="13043" y="5258"/>
                    <a:pt x="12376" y="5491"/>
                  </a:cubicBezTo>
                  <a:cubicBezTo>
                    <a:pt x="11709" y="5692"/>
                    <a:pt x="10875" y="5758"/>
                    <a:pt x="9941" y="5758"/>
                  </a:cubicBezTo>
                  <a:cubicBezTo>
                    <a:pt x="9739" y="5772"/>
                    <a:pt x="9531" y="5779"/>
                    <a:pt x="9319" y="5779"/>
                  </a:cubicBezTo>
                  <a:cubicBezTo>
                    <a:pt x="8511" y="5779"/>
                    <a:pt x="7629" y="5683"/>
                    <a:pt x="6705" y="5525"/>
                  </a:cubicBezTo>
                  <a:cubicBezTo>
                    <a:pt x="5538" y="5325"/>
                    <a:pt x="4337" y="4924"/>
                    <a:pt x="3103" y="4424"/>
                  </a:cubicBezTo>
                  <a:cubicBezTo>
                    <a:pt x="2469" y="4157"/>
                    <a:pt x="1835" y="3857"/>
                    <a:pt x="1268" y="3490"/>
                  </a:cubicBezTo>
                  <a:cubicBezTo>
                    <a:pt x="1001" y="3257"/>
                    <a:pt x="701" y="3056"/>
                    <a:pt x="534" y="2756"/>
                  </a:cubicBezTo>
                  <a:cubicBezTo>
                    <a:pt x="368" y="2489"/>
                    <a:pt x="301" y="2156"/>
                    <a:pt x="334" y="1822"/>
                  </a:cubicBezTo>
                  <a:cubicBezTo>
                    <a:pt x="334" y="1655"/>
                    <a:pt x="434" y="1522"/>
                    <a:pt x="501" y="1389"/>
                  </a:cubicBezTo>
                  <a:cubicBezTo>
                    <a:pt x="634" y="1255"/>
                    <a:pt x="768" y="1188"/>
                    <a:pt x="935" y="1088"/>
                  </a:cubicBezTo>
                  <a:cubicBezTo>
                    <a:pt x="1268" y="922"/>
                    <a:pt x="1635" y="855"/>
                    <a:pt x="1969" y="721"/>
                  </a:cubicBezTo>
                  <a:cubicBezTo>
                    <a:pt x="2703" y="555"/>
                    <a:pt x="3470" y="421"/>
                    <a:pt x="4204" y="388"/>
                  </a:cubicBezTo>
                  <a:cubicBezTo>
                    <a:pt x="4378" y="380"/>
                    <a:pt x="4552" y="377"/>
                    <a:pt x="4725" y="377"/>
                  </a:cubicBezTo>
                  <a:cubicBezTo>
                    <a:pt x="6112" y="377"/>
                    <a:pt x="7469" y="614"/>
                    <a:pt x="8774" y="1088"/>
                  </a:cubicBezTo>
                  <a:cubicBezTo>
                    <a:pt x="9507" y="1389"/>
                    <a:pt x="10208" y="1722"/>
                    <a:pt x="10842" y="2156"/>
                  </a:cubicBezTo>
                  <a:cubicBezTo>
                    <a:pt x="10975" y="2256"/>
                    <a:pt x="11109" y="2389"/>
                    <a:pt x="11175" y="2523"/>
                  </a:cubicBezTo>
                  <a:cubicBezTo>
                    <a:pt x="11275" y="2656"/>
                    <a:pt x="11275" y="2756"/>
                    <a:pt x="11175" y="2923"/>
                  </a:cubicBezTo>
                  <a:cubicBezTo>
                    <a:pt x="11042" y="3223"/>
                    <a:pt x="10708" y="3490"/>
                    <a:pt x="10441" y="3657"/>
                  </a:cubicBezTo>
                  <a:cubicBezTo>
                    <a:pt x="9774" y="4024"/>
                    <a:pt x="9007" y="4090"/>
                    <a:pt x="8273" y="4090"/>
                  </a:cubicBezTo>
                  <a:cubicBezTo>
                    <a:pt x="7539" y="4090"/>
                    <a:pt x="6806" y="3990"/>
                    <a:pt x="6105" y="3824"/>
                  </a:cubicBezTo>
                  <a:cubicBezTo>
                    <a:pt x="5371" y="3657"/>
                    <a:pt x="4704" y="3357"/>
                    <a:pt x="4137" y="2990"/>
                  </a:cubicBezTo>
                  <a:cubicBezTo>
                    <a:pt x="3803" y="2756"/>
                    <a:pt x="3537" y="2556"/>
                    <a:pt x="3370" y="2323"/>
                  </a:cubicBezTo>
                  <a:cubicBezTo>
                    <a:pt x="3203" y="2056"/>
                    <a:pt x="3270" y="1755"/>
                    <a:pt x="3503" y="1555"/>
                  </a:cubicBezTo>
                  <a:cubicBezTo>
                    <a:pt x="3703" y="1355"/>
                    <a:pt x="4004" y="1322"/>
                    <a:pt x="4337" y="1255"/>
                  </a:cubicBezTo>
                  <a:cubicBezTo>
                    <a:pt x="4448" y="1244"/>
                    <a:pt x="4556" y="1240"/>
                    <a:pt x="4662" y="1240"/>
                  </a:cubicBezTo>
                  <a:cubicBezTo>
                    <a:pt x="4875" y="1240"/>
                    <a:pt x="5082" y="1255"/>
                    <a:pt x="5304" y="1255"/>
                  </a:cubicBezTo>
                  <a:cubicBezTo>
                    <a:pt x="5938" y="1322"/>
                    <a:pt x="6505" y="1355"/>
                    <a:pt x="7106" y="1489"/>
                  </a:cubicBezTo>
                  <a:cubicBezTo>
                    <a:pt x="7639" y="1589"/>
                    <a:pt x="8173" y="1856"/>
                    <a:pt x="8607" y="2156"/>
                  </a:cubicBezTo>
                  <a:cubicBezTo>
                    <a:pt x="8807" y="2256"/>
                    <a:pt x="8974" y="2523"/>
                    <a:pt x="8940" y="2723"/>
                  </a:cubicBezTo>
                  <a:cubicBezTo>
                    <a:pt x="8874" y="2990"/>
                    <a:pt x="8674" y="3056"/>
                    <a:pt x="8440" y="3090"/>
                  </a:cubicBezTo>
                  <a:cubicBezTo>
                    <a:pt x="8202" y="3123"/>
                    <a:pt x="7973" y="3137"/>
                    <a:pt x="7752" y="3137"/>
                  </a:cubicBezTo>
                  <a:cubicBezTo>
                    <a:pt x="7075" y="3137"/>
                    <a:pt x="6483" y="2999"/>
                    <a:pt x="6005" y="2823"/>
                  </a:cubicBezTo>
                  <a:cubicBezTo>
                    <a:pt x="5872" y="2723"/>
                    <a:pt x="5705" y="2689"/>
                    <a:pt x="5605" y="2589"/>
                  </a:cubicBezTo>
                  <a:cubicBezTo>
                    <a:pt x="5471" y="2489"/>
                    <a:pt x="5438" y="2356"/>
                    <a:pt x="5505" y="2222"/>
                  </a:cubicBezTo>
                  <a:cubicBezTo>
                    <a:pt x="5518" y="2199"/>
                    <a:pt x="5533" y="2178"/>
                    <a:pt x="5549" y="2159"/>
                  </a:cubicBezTo>
                  <a:lnTo>
                    <a:pt x="5549" y="2159"/>
                  </a:lnTo>
                  <a:cubicBezTo>
                    <a:pt x="5520" y="2189"/>
                    <a:pt x="5494" y="2222"/>
                    <a:pt x="5471" y="2256"/>
                  </a:cubicBezTo>
                  <a:cubicBezTo>
                    <a:pt x="5371" y="2389"/>
                    <a:pt x="5438" y="2589"/>
                    <a:pt x="5538" y="2689"/>
                  </a:cubicBezTo>
                  <a:cubicBezTo>
                    <a:pt x="5705" y="2756"/>
                    <a:pt x="5838" y="2823"/>
                    <a:pt x="6005" y="2890"/>
                  </a:cubicBezTo>
                  <a:cubicBezTo>
                    <a:pt x="6514" y="3131"/>
                    <a:pt x="7173" y="3286"/>
                    <a:pt x="7914" y="3286"/>
                  </a:cubicBezTo>
                  <a:cubicBezTo>
                    <a:pt x="8096" y="3286"/>
                    <a:pt x="8283" y="3276"/>
                    <a:pt x="8473" y="3257"/>
                  </a:cubicBezTo>
                  <a:cubicBezTo>
                    <a:pt x="8607" y="3223"/>
                    <a:pt x="8707" y="3223"/>
                    <a:pt x="8840" y="3156"/>
                  </a:cubicBezTo>
                  <a:cubicBezTo>
                    <a:pt x="8974" y="3056"/>
                    <a:pt x="9107" y="2890"/>
                    <a:pt x="9107" y="2756"/>
                  </a:cubicBezTo>
                  <a:cubicBezTo>
                    <a:pt x="9141" y="2489"/>
                    <a:pt x="8940" y="2189"/>
                    <a:pt x="8707" y="2022"/>
                  </a:cubicBezTo>
                  <a:cubicBezTo>
                    <a:pt x="8273" y="1689"/>
                    <a:pt x="7706" y="1422"/>
                    <a:pt x="7139" y="1322"/>
                  </a:cubicBezTo>
                  <a:cubicBezTo>
                    <a:pt x="6539" y="1155"/>
                    <a:pt x="5938" y="1088"/>
                    <a:pt x="5304" y="1055"/>
                  </a:cubicBezTo>
                  <a:cubicBezTo>
                    <a:pt x="4971" y="1022"/>
                    <a:pt x="4637" y="1022"/>
                    <a:pt x="4304" y="1022"/>
                  </a:cubicBezTo>
                  <a:cubicBezTo>
                    <a:pt x="3970" y="1022"/>
                    <a:pt x="3603" y="1088"/>
                    <a:pt x="3303" y="1355"/>
                  </a:cubicBezTo>
                  <a:cubicBezTo>
                    <a:pt x="3170" y="1489"/>
                    <a:pt x="3036" y="1655"/>
                    <a:pt x="3003" y="1856"/>
                  </a:cubicBezTo>
                  <a:cubicBezTo>
                    <a:pt x="2969" y="2056"/>
                    <a:pt x="3036" y="2256"/>
                    <a:pt x="3136" y="2423"/>
                  </a:cubicBezTo>
                  <a:cubicBezTo>
                    <a:pt x="3303" y="2756"/>
                    <a:pt x="3637" y="2990"/>
                    <a:pt x="3903" y="3190"/>
                  </a:cubicBezTo>
                  <a:cubicBezTo>
                    <a:pt x="4537" y="3590"/>
                    <a:pt x="5271" y="3857"/>
                    <a:pt x="5972" y="4057"/>
                  </a:cubicBezTo>
                  <a:cubicBezTo>
                    <a:pt x="6672" y="4224"/>
                    <a:pt x="7439" y="4357"/>
                    <a:pt x="8207" y="4357"/>
                  </a:cubicBezTo>
                  <a:cubicBezTo>
                    <a:pt x="8974" y="4357"/>
                    <a:pt x="9774" y="4257"/>
                    <a:pt x="10508" y="3890"/>
                  </a:cubicBezTo>
                  <a:cubicBezTo>
                    <a:pt x="10842" y="3690"/>
                    <a:pt x="11209" y="3423"/>
                    <a:pt x="11442" y="3023"/>
                  </a:cubicBezTo>
                  <a:cubicBezTo>
                    <a:pt x="11509" y="2823"/>
                    <a:pt x="11542" y="2523"/>
                    <a:pt x="11442" y="2323"/>
                  </a:cubicBezTo>
                  <a:cubicBezTo>
                    <a:pt x="11309" y="2056"/>
                    <a:pt x="11142" y="1922"/>
                    <a:pt x="10975" y="1822"/>
                  </a:cubicBezTo>
                  <a:cubicBezTo>
                    <a:pt x="10308" y="1355"/>
                    <a:pt x="9608" y="1022"/>
                    <a:pt x="8840" y="721"/>
                  </a:cubicBezTo>
                  <a:cubicBezTo>
                    <a:pt x="7548" y="262"/>
                    <a:pt x="6206" y="0"/>
                    <a:pt x="4836" y="0"/>
                  </a:cubicBezTo>
                  <a:close/>
                </a:path>
              </a:pathLst>
            </a:custGeom>
            <a:solidFill>
              <a:srgbClr val="FA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9"/>
            <p:cNvSpPr/>
            <p:nvPr/>
          </p:nvSpPr>
          <p:spPr>
            <a:xfrm>
              <a:off x="4825059" y="3822225"/>
              <a:ext cx="24146" cy="120558"/>
            </a:xfrm>
            <a:custGeom>
              <a:avLst/>
              <a:gdLst/>
              <a:ahLst/>
              <a:cxnLst/>
              <a:rect l="l" t="t" r="r" b="b"/>
              <a:pathLst>
                <a:path w="1136" h="5672" fill="none" extrusionOk="0">
                  <a:moveTo>
                    <a:pt x="1135" y="1"/>
                  </a:moveTo>
                  <a:lnTo>
                    <a:pt x="1" y="5672"/>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9"/>
            <p:cNvSpPr/>
            <p:nvPr/>
          </p:nvSpPr>
          <p:spPr>
            <a:xfrm>
              <a:off x="4958368" y="3739992"/>
              <a:ext cx="46804" cy="240373"/>
            </a:xfrm>
            <a:custGeom>
              <a:avLst/>
              <a:gdLst/>
              <a:ahLst/>
              <a:cxnLst/>
              <a:rect l="l" t="t" r="r" b="b"/>
              <a:pathLst>
                <a:path w="2202" h="11309" fill="none" extrusionOk="0">
                  <a:moveTo>
                    <a:pt x="2202" y="0"/>
                  </a:moveTo>
                  <a:lnTo>
                    <a:pt x="0" y="11309"/>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9"/>
            <p:cNvSpPr/>
            <p:nvPr/>
          </p:nvSpPr>
          <p:spPr>
            <a:xfrm>
              <a:off x="5086682" y="3873278"/>
              <a:ext cx="24124" cy="119857"/>
            </a:xfrm>
            <a:custGeom>
              <a:avLst/>
              <a:gdLst/>
              <a:ahLst/>
              <a:cxnLst/>
              <a:rect l="l" t="t" r="r" b="b"/>
              <a:pathLst>
                <a:path w="1135" h="5639" fill="none" extrusionOk="0">
                  <a:moveTo>
                    <a:pt x="1135" y="1"/>
                  </a:moveTo>
                  <a:lnTo>
                    <a:pt x="1" y="5638"/>
                  </a:lnTo>
                </a:path>
              </a:pathLst>
            </a:custGeom>
            <a:noFill/>
            <a:ln w="10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59"/>
          <p:cNvGrpSpPr/>
          <p:nvPr/>
        </p:nvGrpSpPr>
        <p:grpSpPr>
          <a:xfrm>
            <a:off x="6316139" y="1251957"/>
            <a:ext cx="1507119" cy="1572854"/>
            <a:chOff x="6370675" y="3053450"/>
            <a:chExt cx="1255200" cy="1309947"/>
          </a:xfrm>
        </p:grpSpPr>
        <p:sp>
          <p:nvSpPr>
            <p:cNvPr id="2317" name="Google Shape;2317;p59"/>
            <p:cNvSpPr/>
            <p:nvPr/>
          </p:nvSpPr>
          <p:spPr>
            <a:xfrm>
              <a:off x="6675844" y="3616845"/>
              <a:ext cx="12057" cy="174336"/>
            </a:xfrm>
            <a:custGeom>
              <a:avLst/>
              <a:gdLst/>
              <a:ahLst/>
              <a:cxnLst/>
              <a:rect l="l" t="t" r="r" b="b"/>
              <a:pathLst>
                <a:path w="1135" h="16412" extrusionOk="0">
                  <a:moveTo>
                    <a:pt x="0" y="0"/>
                  </a:moveTo>
                  <a:lnTo>
                    <a:pt x="0" y="16412"/>
                  </a:lnTo>
                  <a:lnTo>
                    <a:pt x="1134" y="16412"/>
                  </a:lnTo>
                  <a:lnTo>
                    <a:pt x="1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9"/>
            <p:cNvSpPr/>
            <p:nvPr/>
          </p:nvSpPr>
          <p:spPr>
            <a:xfrm>
              <a:off x="6640060" y="3739430"/>
              <a:ext cx="88592" cy="27300"/>
            </a:xfrm>
            <a:custGeom>
              <a:avLst/>
              <a:gdLst/>
              <a:ahLst/>
              <a:cxnLst/>
              <a:rect l="l" t="t" r="r" b="b"/>
              <a:pathLst>
                <a:path w="8340" h="2570" extrusionOk="0">
                  <a:moveTo>
                    <a:pt x="0" y="1"/>
                  </a:moveTo>
                  <a:lnTo>
                    <a:pt x="0" y="1802"/>
                  </a:lnTo>
                  <a:lnTo>
                    <a:pt x="0" y="2569"/>
                  </a:lnTo>
                  <a:lnTo>
                    <a:pt x="8339" y="2569"/>
                  </a:lnTo>
                  <a:lnTo>
                    <a:pt x="8339" y="1802"/>
                  </a:lnTo>
                  <a:lnTo>
                    <a:pt x="867" y="1802"/>
                  </a:lnTo>
                  <a:lnTo>
                    <a:pt x="867" y="868"/>
                  </a:lnTo>
                  <a:cubicBezTo>
                    <a:pt x="867" y="401"/>
                    <a:pt x="50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9"/>
            <p:cNvSpPr/>
            <p:nvPr/>
          </p:nvSpPr>
          <p:spPr>
            <a:xfrm>
              <a:off x="6394870" y="3313904"/>
              <a:ext cx="1149131" cy="983654"/>
            </a:xfrm>
            <a:custGeom>
              <a:avLst/>
              <a:gdLst/>
              <a:ahLst/>
              <a:cxnLst/>
              <a:rect l="l" t="t" r="r" b="b"/>
              <a:pathLst>
                <a:path w="108179" h="92601" extrusionOk="0">
                  <a:moveTo>
                    <a:pt x="36694" y="1"/>
                  </a:moveTo>
                  <a:cubicBezTo>
                    <a:pt x="24652" y="1"/>
                    <a:pt x="14878" y="9741"/>
                    <a:pt x="14878" y="21816"/>
                  </a:cubicBezTo>
                  <a:lnTo>
                    <a:pt x="14878" y="24018"/>
                  </a:lnTo>
                  <a:cubicBezTo>
                    <a:pt x="14878" y="27554"/>
                    <a:pt x="17780" y="30423"/>
                    <a:pt x="21316" y="30423"/>
                  </a:cubicBezTo>
                  <a:lnTo>
                    <a:pt x="73820" y="30423"/>
                  </a:lnTo>
                  <a:cubicBezTo>
                    <a:pt x="75822" y="30423"/>
                    <a:pt x="77456" y="32057"/>
                    <a:pt x="77456" y="34058"/>
                  </a:cubicBezTo>
                  <a:lnTo>
                    <a:pt x="77456" y="49937"/>
                  </a:lnTo>
                  <a:cubicBezTo>
                    <a:pt x="77456" y="51938"/>
                    <a:pt x="75822" y="53572"/>
                    <a:pt x="73820" y="53572"/>
                  </a:cubicBezTo>
                  <a:lnTo>
                    <a:pt x="16413" y="53572"/>
                  </a:lnTo>
                  <a:cubicBezTo>
                    <a:pt x="7340" y="53572"/>
                    <a:pt x="1" y="60911"/>
                    <a:pt x="1" y="69951"/>
                  </a:cubicBezTo>
                  <a:lnTo>
                    <a:pt x="1" y="86629"/>
                  </a:lnTo>
                  <a:cubicBezTo>
                    <a:pt x="1" y="89932"/>
                    <a:pt x="2670" y="92600"/>
                    <a:pt x="5972" y="92600"/>
                  </a:cubicBezTo>
                  <a:lnTo>
                    <a:pt x="102174" y="92600"/>
                  </a:lnTo>
                  <a:cubicBezTo>
                    <a:pt x="105476" y="92600"/>
                    <a:pt x="108145" y="89932"/>
                    <a:pt x="108145" y="86629"/>
                  </a:cubicBezTo>
                  <a:lnTo>
                    <a:pt x="108145" y="76956"/>
                  </a:lnTo>
                  <a:lnTo>
                    <a:pt x="108145" y="53572"/>
                  </a:lnTo>
                  <a:lnTo>
                    <a:pt x="108145" y="30389"/>
                  </a:lnTo>
                  <a:lnTo>
                    <a:pt x="108145" y="18014"/>
                  </a:lnTo>
                  <a:lnTo>
                    <a:pt x="108145" y="15879"/>
                  </a:lnTo>
                  <a:cubicBezTo>
                    <a:pt x="108178" y="7073"/>
                    <a:pt x="101073" y="1"/>
                    <a:pt x="92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9"/>
            <p:cNvSpPr/>
            <p:nvPr/>
          </p:nvSpPr>
          <p:spPr>
            <a:xfrm>
              <a:off x="6423219" y="3921550"/>
              <a:ext cx="782740" cy="121426"/>
            </a:xfrm>
            <a:custGeom>
              <a:avLst/>
              <a:gdLst/>
              <a:ahLst/>
              <a:cxnLst/>
              <a:rect l="l" t="t" r="r" b="b"/>
              <a:pathLst>
                <a:path w="73687" h="11431" extrusionOk="0">
                  <a:moveTo>
                    <a:pt x="72619" y="0"/>
                  </a:moveTo>
                  <a:cubicBezTo>
                    <a:pt x="72219" y="6672"/>
                    <a:pt x="66815" y="9007"/>
                    <a:pt x="61278" y="9340"/>
                  </a:cubicBezTo>
                  <a:cubicBezTo>
                    <a:pt x="53266" y="9837"/>
                    <a:pt x="40267" y="9955"/>
                    <a:pt x="29504" y="9955"/>
                  </a:cubicBezTo>
                  <a:cubicBezTo>
                    <a:pt x="22206" y="9955"/>
                    <a:pt x="15935" y="9901"/>
                    <a:pt x="12943" y="9874"/>
                  </a:cubicBezTo>
                  <a:cubicBezTo>
                    <a:pt x="2936" y="9707"/>
                    <a:pt x="1" y="7172"/>
                    <a:pt x="1" y="7172"/>
                  </a:cubicBezTo>
                  <a:lnTo>
                    <a:pt x="1" y="7172"/>
                  </a:lnTo>
                  <a:cubicBezTo>
                    <a:pt x="1" y="7173"/>
                    <a:pt x="2102" y="11142"/>
                    <a:pt x="9074" y="11342"/>
                  </a:cubicBezTo>
                  <a:cubicBezTo>
                    <a:pt x="10927" y="11391"/>
                    <a:pt x="16064" y="11430"/>
                    <a:pt x="22599" y="11430"/>
                  </a:cubicBezTo>
                  <a:cubicBezTo>
                    <a:pt x="33945" y="11430"/>
                    <a:pt x="49504" y="11310"/>
                    <a:pt x="59410" y="10908"/>
                  </a:cubicBezTo>
                  <a:cubicBezTo>
                    <a:pt x="59410" y="10908"/>
                    <a:pt x="67882" y="10641"/>
                    <a:pt x="70484" y="8073"/>
                  </a:cubicBezTo>
                  <a:cubicBezTo>
                    <a:pt x="73686" y="5004"/>
                    <a:pt x="72619" y="1"/>
                    <a:pt x="72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9"/>
            <p:cNvSpPr/>
            <p:nvPr/>
          </p:nvSpPr>
          <p:spPr>
            <a:xfrm>
              <a:off x="6370675" y="4184450"/>
              <a:ext cx="1180838" cy="178947"/>
            </a:xfrm>
            <a:custGeom>
              <a:avLst/>
              <a:gdLst/>
              <a:ahLst/>
              <a:cxnLst/>
              <a:rect l="l" t="t" r="r" b="b"/>
              <a:pathLst>
                <a:path w="114450" h="16846" extrusionOk="0">
                  <a:moveTo>
                    <a:pt x="2403" y="0"/>
                  </a:moveTo>
                  <a:cubicBezTo>
                    <a:pt x="2403" y="0"/>
                    <a:pt x="1" y="5304"/>
                    <a:pt x="1" y="5871"/>
                  </a:cubicBezTo>
                  <a:cubicBezTo>
                    <a:pt x="1" y="6472"/>
                    <a:pt x="2469" y="13277"/>
                    <a:pt x="2469" y="13277"/>
                  </a:cubicBezTo>
                  <a:lnTo>
                    <a:pt x="105576" y="16846"/>
                  </a:lnTo>
                  <a:lnTo>
                    <a:pt x="114449" y="10641"/>
                  </a:lnTo>
                  <a:lnTo>
                    <a:pt x="113482" y="1735"/>
                  </a:lnTo>
                  <a:cubicBezTo>
                    <a:pt x="111414" y="6071"/>
                    <a:pt x="106610" y="6238"/>
                    <a:pt x="103608" y="6305"/>
                  </a:cubicBezTo>
                  <a:cubicBezTo>
                    <a:pt x="97385" y="6441"/>
                    <a:pt x="88500" y="6493"/>
                    <a:pt x="78692" y="6493"/>
                  </a:cubicBezTo>
                  <a:cubicBezTo>
                    <a:pt x="52382" y="6493"/>
                    <a:pt x="19428" y="6117"/>
                    <a:pt x="13377" y="5971"/>
                  </a:cubicBezTo>
                  <a:cubicBezTo>
                    <a:pt x="5038" y="5805"/>
                    <a:pt x="2403" y="0"/>
                    <a:pt x="2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9"/>
            <p:cNvSpPr/>
            <p:nvPr/>
          </p:nvSpPr>
          <p:spPr>
            <a:xfrm>
              <a:off x="7291274" y="3840060"/>
              <a:ext cx="180370" cy="298004"/>
            </a:xfrm>
            <a:custGeom>
              <a:avLst/>
              <a:gdLst/>
              <a:ahLst/>
              <a:cxnLst/>
              <a:rect l="l" t="t" r="r" b="b"/>
              <a:pathLst>
                <a:path w="16980" h="28054" extrusionOk="0">
                  <a:moveTo>
                    <a:pt x="4604" y="0"/>
                  </a:moveTo>
                  <a:cubicBezTo>
                    <a:pt x="2069" y="0"/>
                    <a:pt x="1" y="2035"/>
                    <a:pt x="1" y="4570"/>
                  </a:cubicBezTo>
                  <a:lnTo>
                    <a:pt x="1" y="23484"/>
                  </a:lnTo>
                  <a:cubicBezTo>
                    <a:pt x="1" y="26019"/>
                    <a:pt x="2069" y="28054"/>
                    <a:pt x="4604" y="28054"/>
                  </a:cubicBezTo>
                  <a:lnTo>
                    <a:pt x="12409" y="28054"/>
                  </a:lnTo>
                  <a:cubicBezTo>
                    <a:pt x="14945" y="28054"/>
                    <a:pt x="16979" y="26019"/>
                    <a:pt x="16979" y="23484"/>
                  </a:cubicBezTo>
                  <a:lnTo>
                    <a:pt x="16979" y="4570"/>
                  </a:lnTo>
                  <a:cubicBezTo>
                    <a:pt x="16979" y="2035"/>
                    <a:pt x="14945" y="0"/>
                    <a:pt x="12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9"/>
            <p:cNvSpPr/>
            <p:nvPr/>
          </p:nvSpPr>
          <p:spPr>
            <a:xfrm>
              <a:off x="6593282" y="3878681"/>
              <a:ext cx="173635" cy="110559"/>
            </a:xfrm>
            <a:custGeom>
              <a:avLst/>
              <a:gdLst/>
              <a:ahLst/>
              <a:cxnLst/>
              <a:rect l="l" t="t" r="r" b="b"/>
              <a:pathLst>
                <a:path w="16346" h="10408" extrusionOk="0">
                  <a:moveTo>
                    <a:pt x="1302" y="0"/>
                  </a:moveTo>
                  <a:cubicBezTo>
                    <a:pt x="1002" y="0"/>
                    <a:pt x="768" y="234"/>
                    <a:pt x="768" y="534"/>
                  </a:cubicBezTo>
                  <a:lnTo>
                    <a:pt x="1" y="10408"/>
                  </a:lnTo>
                  <a:lnTo>
                    <a:pt x="15912" y="10408"/>
                  </a:lnTo>
                  <a:lnTo>
                    <a:pt x="16346" y="567"/>
                  </a:lnTo>
                  <a:cubicBezTo>
                    <a:pt x="16346" y="234"/>
                    <a:pt x="16112" y="0"/>
                    <a:pt x="15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9"/>
            <p:cNvSpPr/>
            <p:nvPr/>
          </p:nvSpPr>
          <p:spPr>
            <a:xfrm>
              <a:off x="6593282" y="3976114"/>
              <a:ext cx="169386" cy="13119"/>
            </a:xfrm>
            <a:custGeom>
              <a:avLst/>
              <a:gdLst/>
              <a:ahLst/>
              <a:cxnLst/>
              <a:rect l="l" t="t" r="r" b="b"/>
              <a:pathLst>
                <a:path w="15946" h="1235" extrusionOk="0">
                  <a:moveTo>
                    <a:pt x="835" y="0"/>
                  </a:moveTo>
                  <a:cubicBezTo>
                    <a:pt x="401" y="0"/>
                    <a:pt x="1" y="367"/>
                    <a:pt x="1" y="834"/>
                  </a:cubicBezTo>
                  <a:lnTo>
                    <a:pt x="1" y="1235"/>
                  </a:lnTo>
                  <a:lnTo>
                    <a:pt x="15946" y="1235"/>
                  </a:lnTo>
                  <a:lnTo>
                    <a:pt x="15946" y="834"/>
                  </a:lnTo>
                  <a:cubicBezTo>
                    <a:pt x="15946" y="367"/>
                    <a:pt x="15579" y="0"/>
                    <a:pt x="15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9"/>
            <p:cNvSpPr/>
            <p:nvPr/>
          </p:nvSpPr>
          <p:spPr>
            <a:xfrm>
              <a:off x="6876732" y="3376179"/>
              <a:ext cx="594945" cy="324666"/>
            </a:xfrm>
            <a:custGeom>
              <a:avLst/>
              <a:gdLst/>
              <a:ahLst/>
              <a:cxnLst/>
              <a:rect l="l" t="t" r="r" b="b"/>
              <a:pathLst>
                <a:path w="56008" h="30564" extrusionOk="0">
                  <a:moveTo>
                    <a:pt x="7699" y="1"/>
                  </a:moveTo>
                  <a:cubicBezTo>
                    <a:pt x="3767" y="1"/>
                    <a:pt x="2720" y="2358"/>
                    <a:pt x="1268" y="4779"/>
                  </a:cubicBezTo>
                  <a:cubicBezTo>
                    <a:pt x="1" y="6980"/>
                    <a:pt x="768" y="10016"/>
                    <a:pt x="2102" y="12184"/>
                  </a:cubicBezTo>
                  <a:cubicBezTo>
                    <a:pt x="3970" y="15186"/>
                    <a:pt x="7973" y="15820"/>
                    <a:pt x="11509" y="16020"/>
                  </a:cubicBezTo>
                  <a:cubicBezTo>
                    <a:pt x="14311" y="16184"/>
                    <a:pt x="17097" y="16265"/>
                    <a:pt x="19877" y="16265"/>
                  </a:cubicBezTo>
                  <a:cubicBezTo>
                    <a:pt x="21069" y="16265"/>
                    <a:pt x="22260" y="16250"/>
                    <a:pt x="23451" y="16220"/>
                  </a:cubicBezTo>
                  <a:cubicBezTo>
                    <a:pt x="24424" y="16195"/>
                    <a:pt x="25415" y="16161"/>
                    <a:pt x="26408" y="16161"/>
                  </a:cubicBezTo>
                  <a:cubicBezTo>
                    <a:pt x="28070" y="16161"/>
                    <a:pt x="29736" y="16257"/>
                    <a:pt x="31323" y="16654"/>
                  </a:cubicBezTo>
                  <a:cubicBezTo>
                    <a:pt x="33892" y="17288"/>
                    <a:pt x="36360" y="18822"/>
                    <a:pt x="37461" y="21224"/>
                  </a:cubicBezTo>
                  <a:cubicBezTo>
                    <a:pt x="38562" y="23826"/>
                    <a:pt x="37994" y="27028"/>
                    <a:pt x="39496" y="29396"/>
                  </a:cubicBezTo>
                  <a:cubicBezTo>
                    <a:pt x="39729" y="29797"/>
                    <a:pt x="40029" y="30164"/>
                    <a:pt x="40463" y="30364"/>
                  </a:cubicBezTo>
                  <a:cubicBezTo>
                    <a:pt x="40930" y="30564"/>
                    <a:pt x="41397" y="30564"/>
                    <a:pt x="41897" y="30564"/>
                  </a:cubicBezTo>
                  <a:cubicBezTo>
                    <a:pt x="45100" y="30564"/>
                    <a:pt x="48202" y="30330"/>
                    <a:pt x="51304" y="29830"/>
                  </a:cubicBezTo>
                  <a:cubicBezTo>
                    <a:pt x="52238" y="29663"/>
                    <a:pt x="53272" y="29430"/>
                    <a:pt x="54039" y="28863"/>
                  </a:cubicBezTo>
                  <a:cubicBezTo>
                    <a:pt x="55474" y="27762"/>
                    <a:pt x="55774" y="25827"/>
                    <a:pt x="55841" y="24026"/>
                  </a:cubicBezTo>
                  <a:cubicBezTo>
                    <a:pt x="55974" y="21624"/>
                    <a:pt x="56007" y="19156"/>
                    <a:pt x="56007" y="16687"/>
                  </a:cubicBezTo>
                  <a:cubicBezTo>
                    <a:pt x="55974" y="13685"/>
                    <a:pt x="55807" y="10550"/>
                    <a:pt x="54473" y="7848"/>
                  </a:cubicBezTo>
                  <a:cubicBezTo>
                    <a:pt x="53572" y="6146"/>
                    <a:pt x="52305" y="4645"/>
                    <a:pt x="50670" y="3611"/>
                  </a:cubicBezTo>
                  <a:cubicBezTo>
                    <a:pt x="47334" y="1376"/>
                    <a:pt x="43131" y="1176"/>
                    <a:pt x="39129" y="1043"/>
                  </a:cubicBezTo>
                  <a:cubicBezTo>
                    <a:pt x="28788" y="709"/>
                    <a:pt x="18447" y="342"/>
                    <a:pt x="8106" y="9"/>
                  </a:cubicBezTo>
                  <a:cubicBezTo>
                    <a:pt x="7967" y="3"/>
                    <a:pt x="7832" y="1"/>
                    <a:pt x="7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9"/>
            <p:cNvSpPr/>
            <p:nvPr/>
          </p:nvSpPr>
          <p:spPr>
            <a:xfrm>
              <a:off x="7296585" y="3496024"/>
              <a:ext cx="142458" cy="37211"/>
            </a:xfrm>
            <a:custGeom>
              <a:avLst/>
              <a:gdLst/>
              <a:ahLst/>
              <a:cxnLst/>
              <a:rect l="l" t="t" r="r" b="b"/>
              <a:pathLst>
                <a:path w="13411" h="3503" extrusionOk="0">
                  <a:moveTo>
                    <a:pt x="1569" y="0"/>
                  </a:moveTo>
                  <a:cubicBezTo>
                    <a:pt x="735" y="0"/>
                    <a:pt x="1" y="668"/>
                    <a:pt x="1" y="1535"/>
                  </a:cubicBezTo>
                  <a:lnTo>
                    <a:pt x="1" y="1935"/>
                  </a:lnTo>
                  <a:cubicBezTo>
                    <a:pt x="1" y="2769"/>
                    <a:pt x="668" y="3503"/>
                    <a:pt x="1569" y="3503"/>
                  </a:cubicBezTo>
                  <a:lnTo>
                    <a:pt x="11809" y="3503"/>
                  </a:lnTo>
                  <a:cubicBezTo>
                    <a:pt x="12677" y="3503"/>
                    <a:pt x="13410" y="2836"/>
                    <a:pt x="13344" y="1935"/>
                  </a:cubicBezTo>
                  <a:lnTo>
                    <a:pt x="13344" y="1535"/>
                  </a:lnTo>
                  <a:cubicBezTo>
                    <a:pt x="13344" y="701"/>
                    <a:pt x="12677" y="0"/>
                    <a:pt x="11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9"/>
            <p:cNvSpPr/>
            <p:nvPr/>
          </p:nvSpPr>
          <p:spPr>
            <a:xfrm>
              <a:off x="7328121" y="3567242"/>
              <a:ext cx="33673" cy="33673"/>
            </a:xfrm>
            <a:custGeom>
              <a:avLst/>
              <a:gdLst/>
              <a:ahLst/>
              <a:cxnLst/>
              <a:rect l="l" t="t" r="r" b="b"/>
              <a:pathLst>
                <a:path w="3170" h="3170" extrusionOk="0">
                  <a:moveTo>
                    <a:pt x="1602" y="0"/>
                  </a:moveTo>
                  <a:cubicBezTo>
                    <a:pt x="701" y="0"/>
                    <a:pt x="1" y="701"/>
                    <a:pt x="1" y="1568"/>
                  </a:cubicBezTo>
                  <a:cubicBezTo>
                    <a:pt x="1" y="2435"/>
                    <a:pt x="701" y="3169"/>
                    <a:pt x="1602" y="3169"/>
                  </a:cubicBezTo>
                  <a:cubicBezTo>
                    <a:pt x="2469" y="3169"/>
                    <a:pt x="3170" y="2435"/>
                    <a:pt x="3170" y="1568"/>
                  </a:cubicBezTo>
                  <a:cubicBezTo>
                    <a:pt x="3170" y="701"/>
                    <a:pt x="2469" y="0"/>
                    <a:pt x="1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9"/>
            <p:cNvSpPr/>
            <p:nvPr/>
          </p:nvSpPr>
          <p:spPr>
            <a:xfrm>
              <a:off x="7383746" y="3567242"/>
              <a:ext cx="33673" cy="33673"/>
            </a:xfrm>
            <a:custGeom>
              <a:avLst/>
              <a:gdLst/>
              <a:ahLst/>
              <a:cxnLst/>
              <a:rect l="l" t="t" r="r" b="b"/>
              <a:pathLst>
                <a:path w="3170" h="3170" extrusionOk="0">
                  <a:moveTo>
                    <a:pt x="1602" y="0"/>
                  </a:moveTo>
                  <a:cubicBezTo>
                    <a:pt x="735" y="0"/>
                    <a:pt x="1" y="701"/>
                    <a:pt x="1" y="1568"/>
                  </a:cubicBezTo>
                  <a:cubicBezTo>
                    <a:pt x="1" y="2435"/>
                    <a:pt x="735" y="3169"/>
                    <a:pt x="1602" y="3169"/>
                  </a:cubicBezTo>
                  <a:cubicBezTo>
                    <a:pt x="2469" y="3169"/>
                    <a:pt x="3170" y="2435"/>
                    <a:pt x="3170" y="1568"/>
                  </a:cubicBezTo>
                  <a:cubicBezTo>
                    <a:pt x="3170" y="701"/>
                    <a:pt x="2469" y="0"/>
                    <a:pt x="1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9"/>
            <p:cNvSpPr/>
            <p:nvPr/>
          </p:nvSpPr>
          <p:spPr>
            <a:xfrm>
              <a:off x="7328121" y="3622507"/>
              <a:ext cx="33673" cy="33673"/>
            </a:xfrm>
            <a:custGeom>
              <a:avLst/>
              <a:gdLst/>
              <a:ahLst/>
              <a:cxnLst/>
              <a:rect l="l" t="t" r="r" b="b"/>
              <a:pathLst>
                <a:path w="3170" h="3170" extrusionOk="0">
                  <a:moveTo>
                    <a:pt x="1602" y="1"/>
                  </a:moveTo>
                  <a:cubicBezTo>
                    <a:pt x="701" y="1"/>
                    <a:pt x="1" y="701"/>
                    <a:pt x="1" y="1602"/>
                  </a:cubicBezTo>
                  <a:cubicBezTo>
                    <a:pt x="1" y="2469"/>
                    <a:pt x="701" y="3170"/>
                    <a:pt x="1602" y="3170"/>
                  </a:cubicBezTo>
                  <a:cubicBezTo>
                    <a:pt x="2469" y="3170"/>
                    <a:pt x="3170" y="2469"/>
                    <a:pt x="3170" y="1602"/>
                  </a:cubicBezTo>
                  <a:cubicBezTo>
                    <a:pt x="3170" y="701"/>
                    <a:pt x="2469" y="1"/>
                    <a:pt x="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9"/>
            <p:cNvSpPr/>
            <p:nvPr/>
          </p:nvSpPr>
          <p:spPr>
            <a:xfrm>
              <a:off x="7383746" y="3622507"/>
              <a:ext cx="33673" cy="33673"/>
            </a:xfrm>
            <a:custGeom>
              <a:avLst/>
              <a:gdLst/>
              <a:ahLst/>
              <a:cxnLst/>
              <a:rect l="l" t="t" r="r" b="b"/>
              <a:pathLst>
                <a:path w="3170" h="3170" extrusionOk="0">
                  <a:moveTo>
                    <a:pt x="1602" y="1"/>
                  </a:moveTo>
                  <a:cubicBezTo>
                    <a:pt x="735" y="1"/>
                    <a:pt x="1" y="701"/>
                    <a:pt x="1" y="1602"/>
                  </a:cubicBezTo>
                  <a:cubicBezTo>
                    <a:pt x="1" y="2469"/>
                    <a:pt x="735" y="3170"/>
                    <a:pt x="1602" y="3170"/>
                  </a:cubicBezTo>
                  <a:cubicBezTo>
                    <a:pt x="2469" y="3170"/>
                    <a:pt x="3170" y="2469"/>
                    <a:pt x="3170" y="1602"/>
                  </a:cubicBezTo>
                  <a:cubicBezTo>
                    <a:pt x="3170" y="701"/>
                    <a:pt x="2469" y="1"/>
                    <a:pt x="1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9"/>
            <p:cNvSpPr/>
            <p:nvPr/>
          </p:nvSpPr>
          <p:spPr>
            <a:xfrm>
              <a:off x="6940504" y="3406026"/>
              <a:ext cx="198088" cy="21978"/>
            </a:xfrm>
            <a:custGeom>
              <a:avLst/>
              <a:gdLst/>
              <a:ahLst/>
              <a:cxnLst/>
              <a:rect l="l" t="t" r="r" b="b"/>
              <a:pathLst>
                <a:path w="18648" h="2069" extrusionOk="0">
                  <a:moveTo>
                    <a:pt x="1402" y="1"/>
                  </a:moveTo>
                  <a:cubicBezTo>
                    <a:pt x="1" y="1"/>
                    <a:pt x="1" y="2069"/>
                    <a:pt x="1402" y="2069"/>
                  </a:cubicBezTo>
                  <a:lnTo>
                    <a:pt x="17313" y="2069"/>
                  </a:lnTo>
                  <a:cubicBezTo>
                    <a:pt x="18648" y="2069"/>
                    <a:pt x="18648" y="1"/>
                    <a:pt x="17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9"/>
            <p:cNvSpPr/>
            <p:nvPr/>
          </p:nvSpPr>
          <p:spPr>
            <a:xfrm>
              <a:off x="6940504" y="3436500"/>
              <a:ext cx="100648" cy="22328"/>
            </a:xfrm>
            <a:custGeom>
              <a:avLst/>
              <a:gdLst/>
              <a:ahLst/>
              <a:cxnLst/>
              <a:rect l="l" t="t" r="r" b="b"/>
              <a:pathLst>
                <a:path w="9475" h="2102" extrusionOk="0">
                  <a:moveTo>
                    <a:pt x="1402" y="0"/>
                  </a:moveTo>
                  <a:cubicBezTo>
                    <a:pt x="1" y="0"/>
                    <a:pt x="1" y="2102"/>
                    <a:pt x="1402" y="2102"/>
                  </a:cubicBezTo>
                  <a:lnTo>
                    <a:pt x="8140" y="2102"/>
                  </a:lnTo>
                  <a:cubicBezTo>
                    <a:pt x="9474" y="2102"/>
                    <a:pt x="9474" y="0"/>
                    <a:pt x="8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9"/>
            <p:cNvSpPr/>
            <p:nvPr/>
          </p:nvSpPr>
          <p:spPr>
            <a:xfrm>
              <a:off x="6938030" y="3475110"/>
              <a:ext cx="219344" cy="23051"/>
            </a:xfrm>
            <a:custGeom>
              <a:avLst/>
              <a:gdLst/>
              <a:ahLst/>
              <a:cxnLst/>
              <a:rect l="l" t="t" r="r" b="b"/>
              <a:pathLst>
                <a:path w="20649" h="2170" extrusionOk="0">
                  <a:moveTo>
                    <a:pt x="1336" y="1"/>
                  </a:moveTo>
                  <a:cubicBezTo>
                    <a:pt x="1" y="1"/>
                    <a:pt x="11" y="2036"/>
                    <a:pt x="1368" y="2069"/>
                  </a:cubicBezTo>
                  <a:cubicBezTo>
                    <a:pt x="4354" y="2136"/>
                    <a:pt x="7347" y="2170"/>
                    <a:pt x="10341" y="2170"/>
                  </a:cubicBezTo>
                  <a:cubicBezTo>
                    <a:pt x="13335" y="2170"/>
                    <a:pt x="16329" y="2136"/>
                    <a:pt x="19314" y="2069"/>
                  </a:cubicBezTo>
                  <a:cubicBezTo>
                    <a:pt x="20638" y="2036"/>
                    <a:pt x="20648" y="1"/>
                    <a:pt x="19346" y="1"/>
                  </a:cubicBezTo>
                  <a:cubicBezTo>
                    <a:pt x="19336" y="1"/>
                    <a:pt x="19325" y="1"/>
                    <a:pt x="19314" y="1"/>
                  </a:cubicBezTo>
                  <a:cubicBezTo>
                    <a:pt x="16329" y="68"/>
                    <a:pt x="13335" y="101"/>
                    <a:pt x="10341" y="101"/>
                  </a:cubicBezTo>
                  <a:cubicBezTo>
                    <a:pt x="7347" y="101"/>
                    <a:pt x="4354" y="68"/>
                    <a:pt x="1368" y="1"/>
                  </a:cubicBezTo>
                  <a:cubicBezTo>
                    <a:pt x="1357" y="1"/>
                    <a:pt x="1346" y="1"/>
                    <a:pt x="1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9"/>
            <p:cNvSpPr/>
            <p:nvPr/>
          </p:nvSpPr>
          <p:spPr>
            <a:xfrm>
              <a:off x="6938030" y="3510905"/>
              <a:ext cx="152730" cy="22690"/>
            </a:xfrm>
            <a:custGeom>
              <a:avLst/>
              <a:gdLst/>
              <a:ahLst/>
              <a:cxnLst/>
              <a:rect l="l" t="t" r="r" b="b"/>
              <a:pathLst>
                <a:path w="14378" h="2136" extrusionOk="0">
                  <a:moveTo>
                    <a:pt x="1368" y="0"/>
                  </a:moveTo>
                  <a:cubicBezTo>
                    <a:pt x="0" y="0"/>
                    <a:pt x="0" y="2102"/>
                    <a:pt x="1368" y="2102"/>
                  </a:cubicBezTo>
                  <a:cubicBezTo>
                    <a:pt x="5238" y="2102"/>
                    <a:pt x="9174" y="2135"/>
                    <a:pt x="13043" y="2135"/>
                  </a:cubicBezTo>
                  <a:cubicBezTo>
                    <a:pt x="14377" y="2135"/>
                    <a:pt x="14377" y="34"/>
                    <a:pt x="13043" y="34"/>
                  </a:cubicBezTo>
                  <a:cubicBezTo>
                    <a:pt x="9174" y="34"/>
                    <a:pt x="5238" y="0"/>
                    <a:pt x="13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9"/>
            <p:cNvSpPr/>
            <p:nvPr/>
          </p:nvSpPr>
          <p:spPr>
            <a:xfrm>
              <a:off x="6720487" y="3327022"/>
              <a:ext cx="697346" cy="35915"/>
            </a:xfrm>
            <a:custGeom>
              <a:avLst/>
              <a:gdLst/>
              <a:ahLst/>
              <a:cxnLst/>
              <a:rect l="l" t="t" r="r" b="b"/>
              <a:pathLst>
                <a:path w="65648" h="3381" extrusionOk="0">
                  <a:moveTo>
                    <a:pt x="2435" y="0"/>
                  </a:moveTo>
                  <a:cubicBezTo>
                    <a:pt x="2435" y="0"/>
                    <a:pt x="0" y="3269"/>
                    <a:pt x="7272" y="3336"/>
                  </a:cubicBezTo>
                  <a:cubicBezTo>
                    <a:pt x="9507" y="3369"/>
                    <a:pt x="16738" y="3380"/>
                    <a:pt x="25386" y="3380"/>
                  </a:cubicBezTo>
                  <a:cubicBezTo>
                    <a:pt x="42683" y="3380"/>
                    <a:pt x="65647" y="3336"/>
                    <a:pt x="65647" y="3336"/>
                  </a:cubicBezTo>
                  <a:cubicBezTo>
                    <a:pt x="65647" y="3336"/>
                    <a:pt x="7606" y="2502"/>
                    <a:pt x="6205" y="2335"/>
                  </a:cubicBezTo>
                  <a:cubicBezTo>
                    <a:pt x="3336" y="1968"/>
                    <a:pt x="2435" y="0"/>
                    <a:pt x="2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9"/>
            <p:cNvSpPr/>
            <p:nvPr/>
          </p:nvSpPr>
          <p:spPr>
            <a:xfrm>
              <a:off x="6781774" y="3321350"/>
              <a:ext cx="97461" cy="21266"/>
            </a:xfrm>
            <a:custGeom>
              <a:avLst/>
              <a:gdLst/>
              <a:ahLst/>
              <a:cxnLst/>
              <a:rect l="l" t="t" r="r" b="b"/>
              <a:pathLst>
                <a:path w="9175" h="2002" extrusionOk="0">
                  <a:moveTo>
                    <a:pt x="1" y="0"/>
                  </a:moveTo>
                  <a:lnTo>
                    <a:pt x="1" y="1001"/>
                  </a:lnTo>
                  <a:cubicBezTo>
                    <a:pt x="1" y="1535"/>
                    <a:pt x="2036" y="2002"/>
                    <a:pt x="4571" y="2002"/>
                  </a:cubicBezTo>
                  <a:cubicBezTo>
                    <a:pt x="7039" y="2002"/>
                    <a:pt x="9041" y="1601"/>
                    <a:pt x="9174" y="1101"/>
                  </a:cubicBezTo>
                  <a:lnTo>
                    <a:pt x="9174" y="1034"/>
                  </a:lnTo>
                  <a:lnTo>
                    <a:pt x="9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9"/>
            <p:cNvSpPr/>
            <p:nvPr/>
          </p:nvSpPr>
          <p:spPr>
            <a:xfrm>
              <a:off x="6781774" y="3311068"/>
              <a:ext cx="97461" cy="21277"/>
            </a:xfrm>
            <a:custGeom>
              <a:avLst/>
              <a:gdLst/>
              <a:ahLst/>
              <a:cxnLst/>
              <a:rect l="l" t="t" r="r" b="b"/>
              <a:pathLst>
                <a:path w="9175" h="2003" extrusionOk="0">
                  <a:moveTo>
                    <a:pt x="4571" y="1"/>
                  </a:moveTo>
                  <a:cubicBezTo>
                    <a:pt x="2036" y="1"/>
                    <a:pt x="1" y="468"/>
                    <a:pt x="1" y="1002"/>
                  </a:cubicBezTo>
                  <a:cubicBezTo>
                    <a:pt x="1" y="1569"/>
                    <a:pt x="2036" y="2002"/>
                    <a:pt x="4571" y="2002"/>
                  </a:cubicBezTo>
                  <a:cubicBezTo>
                    <a:pt x="7106" y="2002"/>
                    <a:pt x="9174" y="1569"/>
                    <a:pt x="9174" y="1002"/>
                  </a:cubicBezTo>
                  <a:cubicBezTo>
                    <a:pt x="9174" y="468"/>
                    <a:pt x="7106" y="1"/>
                    <a:pt x="4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9"/>
            <p:cNvSpPr/>
            <p:nvPr/>
          </p:nvSpPr>
          <p:spPr>
            <a:xfrm>
              <a:off x="6793118" y="3189195"/>
              <a:ext cx="73710" cy="137838"/>
            </a:xfrm>
            <a:custGeom>
              <a:avLst/>
              <a:gdLst/>
              <a:ahLst/>
              <a:cxnLst/>
              <a:rect l="l" t="t" r="r" b="b"/>
              <a:pathLst>
                <a:path w="6939" h="12976" extrusionOk="0">
                  <a:moveTo>
                    <a:pt x="0" y="0"/>
                  </a:moveTo>
                  <a:lnTo>
                    <a:pt x="0" y="12309"/>
                  </a:lnTo>
                  <a:cubicBezTo>
                    <a:pt x="0" y="12309"/>
                    <a:pt x="1435" y="12976"/>
                    <a:pt x="3503" y="12976"/>
                  </a:cubicBezTo>
                  <a:cubicBezTo>
                    <a:pt x="5671" y="12976"/>
                    <a:pt x="6939" y="12309"/>
                    <a:pt x="6939" y="12309"/>
                  </a:cubicBezTo>
                  <a:lnTo>
                    <a:pt x="6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9"/>
            <p:cNvSpPr/>
            <p:nvPr/>
          </p:nvSpPr>
          <p:spPr>
            <a:xfrm>
              <a:off x="6781774" y="3176438"/>
              <a:ext cx="97461" cy="21266"/>
            </a:xfrm>
            <a:custGeom>
              <a:avLst/>
              <a:gdLst/>
              <a:ahLst/>
              <a:cxnLst/>
              <a:rect l="l" t="t" r="r" b="b"/>
              <a:pathLst>
                <a:path w="9175" h="2002" extrusionOk="0">
                  <a:moveTo>
                    <a:pt x="1" y="0"/>
                  </a:moveTo>
                  <a:lnTo>
                    <a:pt x="1" y="1001"/>
                  </a:lnTo>
                  <a:cubicBezTo>
                    <a:pt x="1" y="1568"/>
                    <a:pt x="2036" y="2002"/>
                    <a:pt x="4571" y="2002"/>
                  </a:cubicBezTo>
                  <a:cubicBezTo>
                    <a:pt x="7039" y="2002"/>
                    <a:pt x="9041" y="1601"/>
                    <a:pt x="9174" y="1101"/>
                  </a:cubicBezTo>
                  <a:lnTo>
                    <a:pt x="9174" y="1068"/>
                  </a:lnTo>
                  <a:lnTo>
                    <a:pt x="9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9"/>
            <p:cNvSpPr/>
            <p:nvPr/>
          </p:nvSpPr>
          <p:spPr>
            <a:xfrm>
              <a:off x="6781774" y="3166868"/>
              <a:ext cx="97461" cy="21266"/>
            </a:xfrm>
            <a:custGeom>
              <a:avLst/>
              <a:gdLst/>
              <a:ahLst/>
              <a:cxnLst/>
              <a:rect l="l" t="t" r="r" b="b"/>
              <a:pathLst>
                <a:path w="9175" h="2002" extrusionOk="0">
                  <a:moveTo>
                    <a:pt x="4571" y="1"/>
                  </a:moveTo>
                  <a:cubicBezTo>
                    <a:pt x="2036" y="1"/>
                    <a:pt x="1" y="434"/>
                    <a:pt x="1" y="1001"/>
                  </a:cubicBezTo>
                  <a:cubicBezTo>
                    <a:pt x="1" y="1535"/>
                    <a:pt x="2036" y="2002"/>
                    <a:pt x="4571" y="2002"/>
                  </a:cubicBezTo>
                  <a:cubicBezTo>
                    <a:pt x="7106" y="2002"/>
                    <a:pt x="9174" y="1535"/>
                    <a:pt x="9174" y="1001"/>
                  </a:cubicBezTo>
                  <a:cubicBezTo>
                    <a:pt x="9174" y="434"/>
                    <a:pt x="7106" y="1"/>
                    <a:pt x="4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9"/>
            <p:cNvSpPr/>
            <p:nvPr/>
          </p:nvSpPr>
          <p:spPr>
            <a:xfrm>
              <a:off x="6792768" y="3201240"/>
              <a:ext cx="74060" cy="8509"/>
            </a:xfrm>
            <a:custGeom>
              <a:avLst/>
              <a:gdLst/>
              <a:ahLst/>
              <a:cxnLst/>
              <a:rect l="l" t="t" r="r" b="b"/>
              <a:pathLst>
                <a:path w="6972" h="801" extrusionOk="0">
                  <a:moveTo>
                    <a:pt x="0" y="0"/>
                  </a:moveTo>
                  <a:cubicBezTo>
                    <a:pt x="0" y="0"/>
                    <a:pt x="400" y="200"/>
                    <a:pt x="1034" y="434"/>
                  </a:cubicBezTo>
                  <a:cubicBezTo>
                    <a:pt x="1368" y="501"/>
                    <a:pt x="1735" y="634"/>
                    <a:pt x="2168" y="667"/>
                  </a:cubicBezTo>
                  <a:cubicBezTo>
                    <a:pt x="2535" y="767"/>
                    <a:pt x="3002" y="801"/>
                    <a:pt x="3469" y="801"/>
                  </a:cubicBezTo>
                  <a:cubicBezTo>
                    <a:pt x="3903" y="801"/>
                    <a:pt x="4370" y="767"/>
                    <a:pt x="4803" y="734"/>
                  </a:cubicBezTo>
                  <a:cubicBezTo>
                    <a:pt x="5204" y="667"/>
                    <a:pt x="5571" y="534"/>
                    <a:pt x="5904" y="467"/>
                  </a:cubicBezTo>
                  <a:cubicBezTo>
                    <a:pt x="6571" y="300"/>
                    <a:pt x="6972" y="67"/>
                    <a:pt x="6972" y="67"/>
                  </a:cubicBezTo>
                  <a:lnTo>
                    <a:pt x="6972" y="67"/>
                  </a:lnTo>
                  <a:cubicBezTo>
                    <a:pt x="6972" y="67"/>
                    <a:pt x="6538" y="234"/>
                    <a:pt x="5904" y="300"/>
                  </a:cubicBezTo>
                  <a:cubicBezTo>
                    <a:pt x="5237" y="467"/>
                    <a:pt x="4370" y="534"/>
                    <a:pt x="3503" y="534"/>
                  </a:cubicBezTo>
                  <a:cubicBezTo>
                    <a:pt x="3036" y="534"/>
                    <a:pt x="2635" y="501"/>
                    <a:pt x="2202" y="467"/>
                  </a:cubicBezTo>
                  <a:cubicBezTo>
                    <a:pt x="1801" y="434"/>
                    <a:pt x="1401" y="367"/>
                    <a:pt x="1067" y="300"/>
                  </a:cubicBezTo>
                  <a:cubicBezTo>
                    <a:pt x="401" y="167"/>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9"/>
            <p:cNvSpPr/>
            <p:nvPr/>
          </p:nvSpPr>
          <p:spPr>
            <a:xfrm>
              <a:off x="6792768" y="3210449"/>
              <a:ext cx="74060" cy="8519"/>
            </a:xfrm>
            <a:custGeom>
              <a:avLst/>
              <a:gdLst/>
              <a:ahLst/>
              <a:cxnLst/>
              <a:rect l="l" t="t" r="r" b="b"/>
              <a:pathLst>
                <a:path w="6972" h="802" extrusionOk="0">
                  <a:moveTo>
                    <a:pt x="0" y="0"/>
                  </a:moveTo>
                  <a:lnTo>
                    <a:pt x="0" y="0"/>
                  </a:lnTo>
                  <a:cubicBezTo>
                    <a:pt x="0" y="1"/>
                    <a:pt x="400" y="234"/>
                    <a:pt x="1034" y="434"/>
                  </a:cubicBezTo>
                  <a:cubicBezTo>
                    <a:pt x="1368" y="501"/>
                    <a:pt x="1735" y="634"/>
                    <a:pt x="2168" y="668"/>
                  </a:cubicBezTo>
                  <a:cubicBezTo>
                    <a:pt x="2535" y="768"/>
                    <a:pt x="3002" y="801"/>
                    <a:pt x="3469" y="801"/>
                  </a:cubicBezTo>
                  <a:cubicBezTo>
                    <a:pt x="3903" y="801"/>
                    <a:pt x="4370" y="768"/>
                    <a:pt x="4803" y="734"/>
                  </a:cubicBezTo>
                  <a:cubicBezTo>
                    <a:pt x="5204" y="701"/>
                    <a:pt x="5571" y="568"/>
                    <a:pt x="5904" y="467"/>
                  </a:cubicBezTo>
                  <a:cubicBezTo>
                    <a:pt x="6571" y="301"/>
                    <a:pt x="6972" y="67"/>
                    <a:pt x="6972" y="67"/>
                  </a:cubicBezTo>
                  <a:lnTo>
                    <a:pt x="6972" y="67"/>
                  </a:lnTo>
                  <a:cubicBezTo>
                    <a:pt x="6972" y="67"/>
                    <a:pt x="6538" y="234"/>
                    <a:pt x="5904" y="301"/>
                  </a:cubicBezTo>
                  <a:cubicBezTo>
                    <a:pt x="5237" y="467"/>
                    <a:pt x="4370" y="568"/>
                    <a:pt x="3503" y="568"/>
                  </a:cubicBezTo>
                  <a:cubicBezTo>
                    <a:pt x="3036" y="568"/>
                    <a:pt x="2635" y="501"/>
                    <a:pt x="2202" y="467"/>
                  </a:cubicBezTo>
                  <a:cubicBezTo>
                    <a:pt x="1801" y="434"/>
                    <a:pt x="1401" y="401"/>
                    <a:pt x="1067" y="301"/>
                  </a:cubicBezTo>
                  <a:cubicBezTo>
                    <a:pt x="400" y="167"/>
                    <a:pt x="0" y="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9"/>
            <p:cNvSpPr/>
            <p:nvPr/>
          </p:nvSpPr>
          <p:spPr>
            <a:xfrm>
              <a:off x="6792768" y="3219307"/>
              <a:ext cx="74060" cy="8509"/>
            </a:xfrm>
            <a:custGeom>
              <a:avLst/>
              <a:gdLst/>
              <a:ahLst/>
              <a:cxnLst/>
              <a:rect l="l" t="t" r="r" b="b"/>
              <a:pathLst>
                <a:path w="6972" h="801" extrusionOk="0">
                  <a:moveTo>
                    <a:pt x="0" y="0"/>
                  </a:moveTo>
                  <a:lnTo>
                    <a:pt x="0" y="0"/>
                  </a:lnTo>
                  <a:cubicBezTo>
                    <a:pt x="0" y="0"/>
                    <a:pt x="400" y="234"/>
                    <a:pt x="1034" y="434"/>
                  </a:cubicBezTo>
                  <a:cubicBezTo>
                    <a:pt x="1368" y="501"/>
                    <a:pt x="1735" y="634"/>
                    <a:pt x="2168" y="668"/>
                  </a:cubicBezTo>
                  <a:cubicBezTo>
                    <a:pt x="2535" y="768"/>
                    <a:pt x="3002" y="801"/>
                    <a:pt x="3469" y="801"/>
                  </a:cubicBezTo>
                  <a:cubicBezTo>
                    <a:pt x="3903" y="801"/>
                    <a:pt x="4370" y="768"/>
                    <a:pt x="4803" y="734"/>
                  </a:cubicBezTo>
                  <a:cubicBezTo>
                    <a:pt x="5204" y="701"/>
                    <a:pt x="5571" y="567"/>
                    <a:pt x="5904" y="467"/>
                  </a:cubicBezTo>
                  <a:cubicBezTo>
                    <a:pt x="6571" y="301"/>
                    <a:pt x="6972" y="67"/>
                    <a:pt x="6972" y="67"/>
                  </a:cubicBezTo>
                  <a:lnTo>
                    <a:pt x="6972" y="67"/>
                  </a:lnTo>
                  <a:cubicBezTo>
                    <a:pt x="6972" y="67"/>
                    <a:pt x="6538" y="234"/>
                    <a:pt x="5904" y="301"/>
                  </a:cubicBezTo>
                  <a:cubicBezTo>
                    <a:pt x="5237" y="467"/>
                    <a:pt x="4370" y="567"/>
                    <a:pt x="3503" y="567"/>
                  </a:cubicBezTo>
                  <a:cubicBezTo>
                    <a:pt x="3036" y="567"/>
                    <a:pt x="2635" y="501"/>
                    <a:pt x="2202" y="467"/>
                  </a:cubicBezTo>
                  <a:cubicBezTo>
                    <a:pt x="1801" y="434"/>
                    <a:pt x="1401" y="401"/>
                    <a:pt x="1067" y="301"/>
                  </a:cubicBezTo>
                  <a:cubicBezTo>
                    <a:pt x="400" y="167"/>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9"/>
            <p:cNvSpPr/>
            <p:nvPr/>
          </p:nvSpPr>
          <p:spPr>
            <a:xfrm>
              <a:off x="6792768" y="3249420"/>
              <a:ext cx="74060" cy="8519"/>
            </a:xfrm>
            <a:custGeom>
              <a:avLst/>
              <a:gdLst/>
              <a:ahLst/>
              <a:cxnLst/>
              <a:rect l="l" t="t" r="r" b="b"/>
              <a:pathLst>
                <a:path w="6972" h="802" extrusionOk="0">
                  <a:moveTo>
                    <a:pt x="0" y="1"/>
                  </a:moveTo>
                  <a:lnTo>
                    <a:pt x="0" y="1"/>
                  </a:lnTo>
                  <a:cubicBezTo>
                    <a:pt x="0" y="1"/>
                    <a:pt x="400" y="234"/>
                    <a:pt x="1034" y="434"/>
                  </a:cubicBezTo>
                  <a:cubicBezTo>
                    <a:pt x="1368" y="501"/>
                    <a:pt x="1735" y="635"/>
                    <a:pt x="2168" y="668"/>
                  </a:cubicBezTo>
                  <a:cubicBezTo>
                    <a:pt x="2535" y="768"/>
                    <a:pt x="3002" y="801"/>
                    <a:pt x="3469" y="801"/>
                  </a:cubicBezTo>
                  <a:cubicBezTo>
                    <a:pt x="3903" y="801"/>
                    <a:pt x="4370" y="768"/>
                    <a:pt x="4803" y="735"/>
                  </a:cubicBezTo>
                  <a:cubicBezTo>
                    <a:pt x="5204" y="701"/>
                    <a:pt x="5571" y="568"/>
                    <a:pt x="5904" y="468"/>
                  </a:cubicBezTo>
                  <a:cubicBezTo>
                    <a:pt x="6571" y="301"/>
                    <a:pt x="6972" y="68"/>
                    <a:pt x="6972" y="67"/>
                  </a:cubicBezTo>
                  <a:lnTo>
                    <a:pt x="6972" y="67"/>
                  </a:lnTo>
                  <a:cubicBezTo>
                    <a:pt x="6972" y="68"/>
                    <a:pt x="6538" y="234"/>
                    <a:pt x="5904" y="301"/>
                  </a:cubicBezTo>
                  <a:cubicBezTo>
                    <a:pt x="5237" y="468"/>
                    <a:pt x="4370" y="568"/>
                    <a:pt x="3503" y="568"/>
                  </a:cubicBezTo>
                  <a:cubicBezTo>
                    <a:pt x="3036" y="568"/>
                    <a:pt x="2635" y="501"/>
                    <a:pt x="2202" y="468"/>
                  </a:cubicBezTo>
                  <a:cubicBezTo>
                    <a:pt x="1801" y="434"/>
                    <a:pt x="1401" y="401"/>
                    <a:pt x="1067" y="301"/>
                  </a:cubicBezTo>
                  <a:cubicBezTo>
                    <a:pt x="400" y="168"/>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9"/>
            <p:cNvSpPr/>
            <p:nvPr/>
          </p:nvSpPr>
          <p:spPr>
            <a:xfrm>
              <a:off x="6792768" y="3273520"/>
              <a:ext cx="74060" cy="8509"/>
            </a:xfrm>
            <a:custGeom>
              <a:avLst/>
              <a:gdLst/>
              <a:ahLst/>
              <a:cxnLst/>
              <a:rect l="l" t="t" r="r" b="b"/>
              <a:pathLst>
                <a:path w="6972" h="801" extrusionOk="0">
                  <a:moveTo>
                    <a:pt x="0" y="0"/>
                  </a:moveTo>
                  <a:cubicBezTo>
                    <a:pt x="0" y="0"/>
                    <a:pt x="400" y="200"/>
                    <a:pt x="1034" y="400"/>
                  </a:cubicBezTo>
                  <a:cubicBezTo>
                    <a:pt x="1368" y="500"/>
                    <a:pt x="1735" y="634"/>
                    <a:pt x="2168" y="667"/>
                  </a:cubicBezTo>
                  <a:cubicBezTo>
                    <a:pt x="2535" y="767"/>
                    <a:pt x="3002" y="801"/>
                    <a:pt x="3469" y="801"/>
                  </a:cubicBezTo>
                  <a:cubicBezTo>
                    <a:pt x="3903" y="801"/>
                    <a:pt x="4370" y="767"/>
                    <a:pt x="4803" y="701"/>
                  </a:cubicBezTo>
                  <a:cubicBezTo>
                    <a:pt x="5204" y="667"/>
                    <a:pt x="5571" y="534"/>
                    <a:pt x="5904" y="467"/>
                  </a:cubicBezTo>
                  <a:cubicBezTo>
                    <a:pt x="6571" y="300"/>
                    <a:pt x="6972" y="34"/>
                    <a:pt x="6972" y="33"/>
                  </a:cubicBezTo>
                  <a:lnTo>
                    <a:pt x="6972" y="33"/>
                  </a:lnTo>
                  <a:cubicBezTo>
                    <a:pt x="6971" y="34"/>
                    <a:pt x="6538" y="267"/>
                    <a:pt x="5904" y="300"/>
                  </a:cubicBezTo>
                  <a:cubicBezTo>
                    <a:pt x="5237" y="467"/>
                    <a:pt x="4370" y="534"/>
                    <a:pt x="3503" y="534"/>
                  </a:cubicBezTo>
                  <a:cubicBezTo>
                    <a:pt x="3036" y="534"/>
                    <a:pt x="2635" y="500"/>
                    <a:pt x="2202" y="467"/>
                  </a:cubicBezTo>
                  <a:cubicBezTo>
                    <a:pt x="1801" y="400"/>
                    <a:pt x="1401" y="367"/>
                    <a:pt x="1067" y="300"/>
                  </a:cubicBezTo>
                  <a:cubicBezTo>
                    <a:pt x="401" y="167"/>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9"/>
            <p:cNvSpPr/>
            <p:nvPr/>
          </p:nvSpPr>
          <p:spPr>
            <a:xfrm>
              <a:off x="6792768" y="3282368"/>
              <a:ext cx="74060" cy="8519"/>
            </a:xfrm>
            <a:custGeom>
              <a:avLst/>
              <a:gdLst/>
              <a:ahLst/>
              <a:cxnLst/>
              <a:rect l="l" t="t" r="r" b="b"/>
              <a:pathLst>
                <a:path w="6972" h="802" extrusionOk="0">
                  <a:moveTo>
                    <a:pt x="0" y="1"/>
                  </a:moveTo>
                  <a:cubicBezTo>
                    <a:pt x="0" y="1"/>
                    <a:pt x="400" y="201"/>
                    <a:pt x="1034" y="401"/>
                  </a:cubicBezTo>
                  <a:cubicBezTo>
                    <a:pt x="1368" y="501"/>
                    <a:pt x="1735" y="635"/>
                    <a:pt x="2168" y="668"/>
                  </a:cubicBezTo>
                  <a:cubicBezTo>
                    <a:pt x="2535" y="768"/>
                    <a:pt x="3002" y="802"/>
                    <a:pt x="3469" y="802"/>
                  </a:cubicBezTo>
                  <a:cubicBezTo>
                    <a:pt x="3903" y="802"/>
                    <a:pt x="4370" y="768"/>
                    <a:pt x="4803" y="701"/>
                  </a:cubicBezTo>
                  <a:cubicBezTo>
                    <a:pt x="5204" y="668"/>
                    <a:pt x="5571" y="535"/>
                    <a:pt x="5904" y="468"/>
                  </a:cubicBezTo>
                  <a:cubicBezTo>
                    <a:pt x="6571" y="301"/>
                    <a:pt x="6972" y="34"/>
                    <a:pt x="6972" y="34"/>
                  </a:cubicBezTo>
                  <a:lnTo>
                    <a:pt x="6972" y="34"/>
                  </a:lnTo>
                  <a:cubicBezTo>
                    <a:pt x="6972" y="34"/>
                    <a:pt x="6538" y="201"/>
                    <a:pt x="5904" y="301"/>
                  </a:cubicBezTo>
                  <a:cubicBezTo>
                    <a:pt x="5237" y="468"/>
                    <a:pt x="4370" y="535"/>
                    <a:pt x="3503" y="535"/>
                  </a:cubicBezTo>
                  <a:cubicBezTo>
                    <a:pt x="3036" y="535"/>
                    <a:pt x="2635" y="501"/>
                    <a:pt x="2202" y="468"/>
                  </a:cubicBezTo>
                  <a:cubicBezTo>
                    <a:pt x="1801" y="401"/>
                    <a:pt x="1401" y="368"/>
                    <a:pt x="1067" y="301"/>
                  </a:cubicBezTo>
                  <a:cubicBezTo>
                    <a:pt x="401" y="168"/>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9"/>
            <p:cNvSpPr/>
            <p:nvPr/>
          </p:nvSpPr>
          <p:spPr>
            <a:xfrm>
              <a:off x="6792768" y="3306108"/>
              <a:ext cx="74060" cy="8519"/>
            </a:xfrm>
            <a:custGeom>
              <a:avLst/>
              <a:gdLst/>
              <a:ahLst/>
              <a:cxnLst/>
              <a:rect l="l" t="t" r="r" b="b"/>
              <a:pathLst>
                <a:path w="6972" h="802" extrusionOk="0">
                  <a:moveTo>
                    <a:pt x="0" y="1"/>
                  </a:moveTo>
                  <a:lnTo>
                    <a:pt x="0" y="1"/>
                  </a:lnTo>
                  <a:cubicBezTo>
                    <a:pt x="0" y="1"/>
                    <a:pt x="400" y="234"/>
                    <a:pt x="1034" y="435"/>
                  </a:cubicBezTo>
                  <a:cubicBezTo>
                    <a:pt x="1368" y="501"/>
                    <a:pt x="1735" y="635"/>
                    <a:pt x="2168" y="668"/>
                  </a:cubicBezTo>
                  <a:cubicBezTo>
                    <a:pt x="2535" y="768"/>
                    <a:pt x="3002" y="801"/>
                    <a:pt x="3469" y="801"/>
                  </a:cubicBezTo>
                  <a:cubicBezTo>
                    <a:pt x="3903" y="801"/>
                    <a:pt x="4370" y="768"/>
                    <a:pt x="4803" y="735"/>
                  </a:cubicBezTo>
                  <a:cubicBezTo>
                    <a:pt x="5204" y="668"/>
                    <a:pt x="5571" y="568"/>
                    <a:pt x="5904" y="468"/>
                  </a:cubicBezTo>
                  <a:cubicBezTo>
                    <a:pt x="6571" y="301"/>
                    <a:pt x="6972" y="68"/>
                    <a:pt x="6972" y="68"/>
                  </a:cubicBezTo>
                  <a:lnTo>
                    <a:pt x="6972" y="68"/>
                  </a:lnTo>
                  <a:cubicBezTo>
                    <a:pt x="6972" y="68"/>
                    <a:pt x="6538" y="234"/>
                    <a:pt x="5904" y="301"/>
                  </a:cubicBezTo>
                  <a:cubicBezTo>
                    <a:pt x="5237" y="468"/>
                    <a:pt x="4370" y="568"/>
                    <a:pt x="3503" y="568"/>
                  </a:cubicBezTo>
                  <a:cubicBezTo>
                    <a:pt x="3036" y="568"/>
                    <a:pt x="2635" y="501"/>
                    <a:pt x="2202" y="468"/>
                  </a:cubicBezTo>
                  <a:cubicBezTo>
                    <a:pt x="1801" y="435"/>
                    <a:pt x="1401" y="401"/>
                    <a:pt x="1067" y="301"/>
                  </a:cubicBezTo>
                  <a:cubicBezTo>
                    <a:pt x="400" y="168"/>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9"/>
            <p:cNvSpPr/>
            <p:nvPr/>
          </p:nvSpPr>
          <p:spPr>
            <a:xfrm>
              <a:off x="6850868" y="3053450"/>
              <a:ext cx="775007" cy="222148"/>
            </a:xfrm>
            <a:custGeom>
              <a:avLst/>
              <a:gdLst/>
              <a:ahLst/>
              <a:cxnLst/>
              <a:rect l="l" t="t" r="r" b="b"/>
              <a:pathLst>
                <a:path w="72959" h="20913" extrusionOk="0">
                  <a:moveTo>
                    <a:pt x="18120" y="4203"/>
                  </a:moveTo>
                  <a:cubicBezTo>
                    <a:pt x="18788" y="4203"/>
                    <a:pt x="19461" y="4570"/>
                    <a:pt x="19948" y="5408"/>
                  </a:cubicBezTo>
                  <a:cubicBezTo>
                    <a:pt x="21791" y="8479"/>
                    <a:pt x="19707" y="12310"/>
                    <a:pt x="17228" y="14996"/>
                  </a:cubicBezTo>
                  <a:lnTo>
                    <a:pt x="17228" y="14996"/>
                  </a:lnTo>
                  <a:cubicBezTo>
                    <a:pt x="15984" y="13620"/>
                    <a:pt x="15460" y="11751"/>
                    <a:pt x="15412" y="9811"/>
                  </a:cubicBezTo>
                  <a:cubicBezTo>
                    <a:pt x="15378" y="8644"/>
                    <a:pt x="15478" y="7410"/>
                    <a:pt x="15812" y="6242"/>
                  </a:cubicBezTo>
                  <a:cubicBezTo>
                    <a:pt x="16169" y="4992"/>
                    <a:pt x="17139" y="4203"/>
                    <a:pt x="18120" y="4203"/>
                  </a:cubicBezTo>
                  <a:close/>
                  <a:moveTo>
                    <a:pt x="60324" y="0"/>
                  </a:moveTo>
                  <a:cubicBezTo>
                    <a:pt x="58672" y="0"/>
                    <a:pt x="57008" y="211"/>
                    <a:pt x="55407" y="605"/>
                  </a:cubicBezTo>
                  <a:cubicBezTo>
                    <a:pt x="46734" y="2773"/>
                    <a:pt x="40229" y="9745"/>
                    <a:pt x="32757" y="14248"/>
                  </a:cubicBezTo>
                  <a:cubicBezTo>
                    <a:pt x="29943" y="15950"/>
                    <a:pt x="26712" y="17405"/>
                    <a:pt x="23474" y="17405"/>
                  </a:cubicBezTo>
                  <a:cubicBezTo>
                    <a:pt x="21953" y="17405"/>
                    <a:pt x="20430" y="17084"/>
                    <a:pt x="18947" y="16316"/>
                  </a:cubicBezTo>
                  <a:cubicBezTo>
                    <a:pt x="18474" y="16070"/>
                    <a:pt x="18055" y="15779"/>
                    <a:pt x="17687" y="15452"/>
                  </a:cubicBezTo>
                  <a:lnTo>
                    <a:pt x="17687" y="15452"/>
                  </a:lnTo>
                  <a:cubicBezTo>
                    <a:pt x="19650" y="13290"/>
                    <a:pt x="21036" y="10507"/>
                    <a:pt x="21082" y="7676"/>
                  </a:cubicBezTo>
                  <a:cubicBezTo>
                    <a:pt x="21109" y="6077"/>
                    <a:pt x="19814" y="3411"/>
                    <a:pt x="18050" y="3411"/>
                  </a:cubicBezTo>
                  <a:cubicBezTo>
                    <a:pt x="17607" y="3411"/>
                    <a:pt x="17134" y="3579"/>
                    <a:pt x="16646" y="3974"/>
                  </a:cubicBezTo>
                  <a:cubicBezTo>
                    <a:pt x="13744" y="6342"/>
                    <a:pt x="14378" y="12146"/>
                    <a:pt x="16312" y="14882"/>
                  </a:cubicBezTo>
                  <a:cubicBezTo>
                    <a:pt x="16460" y="15087"/>
                    <a:pt x="16617" y="15281"/>
                    <a:pt x="16781" y="15463"/>
                  </a:cubicBezTo>
                  <a:lnTo>
                    <a:pt x="16781" y="15463"/>
                  </a:lnTo>
                  <a:cubicBezTo>
                    <a:pt x="16032" y="16221"/>
                    <a:pt x="15266" y="16867"/>
                    <a:pt x="14578" y="17350"/>
                  </a:cubicBezTo>
                  <a:cubicBezTo>
                    <a:pt x="11424" y="19592"/>
                    <a:pt x="7496" y="20346"/>
                    <a:pt x="3637" y="20346"/>
                  </a:cubicBezTo>
                  <a:cubicBezTo>
                    <a:pt x="2558" y="20346"/>
                    <a:pt x="1484" y="20287"/>
                    <a:pt x="434" y="20185"/>
                  </a:cubicBezTo>
                  <a:cubicBezTo>
                    <a:pt x="422" y="20184"/>
                    <a:pt x="410" y="20184"/>
                    <a:pt x="398" y="20184"/>
                  </a:cubicBezTo>
                  <a:cubicBezTo>
                    <a:pt x="1" y="20184"/>
                    <a:pt x="11" y="20720"/>
                    <a:pt x="368" y="20752"/>
                  </a:cubicBezTo>
                  <a:cubicBezTo>
                    <a:pt x="1408" y="20856"/>
                    <a:pt x="2451" y="20912"/>
                    <a:pt x="3490" y="20912"/>
                  </a:cubicBezTo>
                  <a:cubicBezTo>
                    <a:pt x="7480" y="20912"/>
                    <a:pt x="11404" y="20080"/>
                    <a:pt x="14845" y="17884"/>
                  </a:cubicBezTo>
                  <a:cubicBezTo>
                    <a:pt x="15686" y="17337"/>
                    <a:pt x="16496" y="16675"/>
                    <a:pt x="17238" y="15926"/>
                  </a:cubicBezTo>
                  <a:lnTo>
                    <a:pt x="17238" y="15926"/>
                  </a:lnTo>
                  <a:cubicBezTo>
                    <a:pt x="18878" y="17432"/>
                    <a:pt x="21115" y="18002"/>
                    <a:pt x="23359" y="18002"/>
                  </a:cubicBezTo>
                  <a:cubicBezTo>
                    <a:pt x="24587" y="18002"/>
                    <a:pt x="25817" y="17831"/>
                    <a:pt x="26953" y="17550"/>
                  </a:cubicBezTo>
                  <a:cubicBezTo>
                    <a:pt x="32457" y="16182"/>
                    <a:pt x="37227" y="12046"/>
                    <a:pt x="41697" y="8744"/>
                  </a:cubicBezTo>
                  <a:cubicBezTo>
                    <a:pt x="46534" y="5175"/>
                    <a:pt x="51604" y="1839"/>
                    <a:pt x="57642" y="738"/>
                  </a:cubicBezTo>
                  <a:cubicBezTo>
                    <a:pt x="58562" y="571"/>
                    <a:pt x="59500" y="487"/>
                    <a:pt x="60439" y="487"/>
                  </a:cubicBezTo>
                  <a:cubicBezTo>
                    <a:pt x="65120" y="487"/>
                    <a:pt x="69819" y="2558"/>
                    <a:pt x="72319" y="6642"/>
                  </a:cubicBezTo>
                  <a:cubicBezTo>
                    <a:pt x="72390" y="6734"/>
                    <a:pt x="72484" y="6773"/>
                    <a:pt x="72573" y="6773"/>
                  </a:cubicBezTo>
                  <a:cubicBezTo>
                    <a:pt x="72776" y="6773"/>
                    <a:pt x="72958" y="6574"/>
                    <a:pt x="72819" y="6342"/>
                  </a:cubicBezTo>
                  <a:cubicBezTo>
                    <a:pt x="70072" y="1871"/>
                    <a:pt x="65249" y="0"/>
                    <a:pt x="60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59"/>
          <p:cNvGrpSpPr/>
          <p:nvPr/>
        </p:nvGrpSpPr>
        <p:grpSpPr>
          <a:xfrm>
            <a:off x="6267154" y="3191487"/>
            <a:ext cx="1618918" cy="1241921"/>
            <a:chOff x="6267154" y="3191487"/>
            <a:chExt cx="1618918" cy="1241921"/>
          </a:xfrm>
        </p:grpSpPr>
        <p:sp>
          <p:nvSpPr>
            <p:cNvPr id="2350" name="Google Shape;2350;p59"/>
            <p:cNvSpPr/>
            <p:nvPr/>
          </p:nvSpPr>
          <p:spPr>
            <a:xfrm rot="-722252">
              <a:off x="6981033" y="3276020"/>
              <a:ext cx="862884" cy="495236"/>
            </a:xfrm>
            <a:custGeom>
              <a:avLst/>
              <a:gdLst/>
              <a:ahLst/>
              <a:cxnLst/>
              <a:rect l="l" t="t" r="r" b="b"/>
              <a:pathLst>
                <a:path w="30657" h="17595" extrusionOk="0">
                  <a:moveTo>
                    <a:pt x="6805" y="13407"/>
                  </a:moveTo>
                  <a:lnTo>
                    <a:pt x="6805" y="13407"/>
                  </a:lnTo>
                  <a:cubicBezTo>
                    <a:pt x="5137" y="16376"/>
                    <a:pt x="1501" y="16410"/>
                    <a:pt x="1501" y="16410"/>
                  </a:cubicBezTo>
                  <a:cubicBezTo>
                    <a:pt x="3136" y="13441"/>
                    <a:pt x="6805" y="13407"/>
                    <a:pt x="6805" y="13407"/>
                  </a:cubicBezTo>
                  <a:close/>
                  <a:moveTo>
                    <a:pt x="30415" y="0"/>
                  </a:moveTo>
                  <a:cubicBezTo>
                    <a:pt x="30386" y="0"/>
                    <a:pt x="30354" y="10"/>
                    <a:pt x="30322" y="31"/>
                  </a:cubicBezTo>
                  <a:cubicBezTo>
                    <a:pt x="17913" y="5702"/>
                    <a:pt x="7506" y="12040"/>
                    <a:pt x="7272" y="12073"/>
                  </a:cubicBezTo>
                  <a:cubicBezTo>
                    <a:pt x="2268" y="12874"/>
                    <a:pt x="634" y="15542"/>
                    <a:pt x="134" y="16743"/>
                  </a:cubicBezTo>
                  <a:cubicBezTo>
                    <a:pt x="0" y="17043"/>
                    <a:pt x="334" y="17577"/>
                    <a:pt x="634" y="17577"/>
                  </a:cubicBezTo>
                  <a:cubicBezTo>
                    <a:pt x="747" y="17588"/>
                    <a:pt x="869" y="17594"/>
                    <a:pt x="1001" y="17594"/>
                  </a:cubicBezTo>
                  <a:cubicBezTo>
                    <a:pt x="2808" y="17594"/>
                    <a:pt x="6242" y="16495"/>
                    <a:pt x="8139" y="13541"/>
                  </a:cubicBezTo>
                  <a:lnTo>
                    <a:pt x="30489" y="365"/>
                  </a:lnTo>
                  <a:cubicBezTo>
                    <a:pt x="30656" y="253"/>
                    <a:pt x="30566" y="0"/>
                    <a:pt x="30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9"/>
            <p:cNvSpPr/>
            <p:nvPr/>
          </p:nvSpPr>
          <p:spPr>
            <a:xfrm rot="8278142">
              <a:off x="6227154" y="3717288"/>
              <a:ext cx="1225097" cy="351162"/>
            </a:xfrm>
            <a:custGeom>
              <a:avLst/>
              <a:gdLst/>
              <a:ahLst/>
              <a:cxnLst/>
              <a:rect l="l" t="t" r="r" b="b"/>
              <a:pathLst>
                <a:path w="72959" h="20913" extrusionOk="0">
                  <a:moveTo>
                    <a:pt x="18120" y="4203"/>
                  </a:moveTo>
                  <a:cubicBezTo>
                    <a:pt x="18788" y="4203"/>
                    <a:pt x="19461" y="4570"/>
                    <a:pt x="19948" y="5408"/>
                  </a:cubicBezTo>
                  <a:cubicBezTo>
                    <a:pt x="21791" y="8479"/>
                    <a:pt x="19707" y="12310"/>
                    <a:pt x="17228" y="14996"/>
                  </a:cubicBezTo>
                  <a:lnTo>
                    <a:pt x="17228" y="14996"/>
                  </a:lnTo>
                  <a:cubicBezTo>
                    <a:pt x="15984" y="13620"/>
                    <a:pt x="15460" y="11751"/>
                    <a:pt x="15412" y="9811"/>
                  </a:cubicBezTo>
                  <a:cubicBezTo>
                    <a:pt x="15378" y="8644"/>
                    <a:pt x="15478" y="7410"/>
                    <a:pt x="15812" y="6242"/>
                  </a:cubicBezTo>
                  <a:cubicBezTo>
                    <a:pt x="16169" y="4992"/>
                    <a:pt x="17139" y="4203"/>
                    <a:pt x="18120" y="4203"/>
                  </a:cubicBezTo>
                  <a:close/>
                  <a:moveTo>
                    <a:pt x="60324" y="0"/>
                  </a:moveTo>
                  <a:cubicBezTo>
                    <a:pt x="58672" y="0"/>
                    <a:pt x="57008" y="211"/>
                    <a:pt x="55407" y="605"/>
                  </a:cubicBezTo>
                  <a:cubicBezTo>
                    <a:pt x="46734" y="2773"/>
                    <a:pt x="40229" y="9745"/>
                    <a:pt x="32757" y="14248"/>
                  </a:cubicBezTo>
                  <a:cubicBezTo>
                    <a:pt x="29943" y="15950"/>
                    <a:pt x="26712" y="17405"/>
                    <a:pt x="23474" y="17405"/>
                  </a:cubicBezTo>
                  <a:cubicBezTo>
                    <a:pt x="21953" y="17405"/>
                    <a:pt x="20430" y="17084"/>
                    <a:pt x="18947" y="16316"/>
                  </a:cubicBezTo>
                  <a:cubicBezTo>
                    <a:pt x="18474" y="16070"/>
                    <a:pt x="18055" y="15779"/>
                    <a:pt x="17687" y="15452"/>
                  </a:cubicBezTo>
                  <a:lnTo>
                    <a:pt x="17687" y="15452"/>
                  </a:lnTo>
                  <a:cubicBezTo>
                    <a:pt x="19650" y="13290"/>
                    <a:pt x="21036" y="10507"/>
                    <a:pt x="21082" y="7676"/>
                  </a:cubicBezTo>
                  <a:cubicBezTo>
                    <a:pt x="21109" y="6077"/>
                    <a:pt x="19814" y="3411"/>
                    <a:pt x="18050" y="3411"/>
                  </a:cubicBezTo>
                  <a:cubicBezTo>
                    <a:pt x="17607" y="3411"/>
                    <a:pt x="17134" y="3579"/>
                    <a:pt x="16646" y="3974"/>
                  </a:cubicBezTo>
                  <a:cubicBezTo>
                    <a:pt x="13744" y="6342"/>
                    <a:pt x="14378" y="12146"/>
                    <a:pt x="16312" y="14882"/>
                  </a:cubicBezTo>
                  <a:cubicBezTo>
                    <a:pt x="16460" y="15087"/>
                    <a:pt x="16617" y="15281"/>
                    <a:pt x="16781" y="15463"/>
                  </a:cubicBezTo>
                  <a:lnTo>
                    <a:pt x="16781" y="15463"/>
                  </a:lnTo>
                  <a:cubicBezTo>
                    <a:pt x="16032" y="16221"/>
                    <a:pt x="15266" y="16867"/>
                    <a:pt x="14578" y="17350"/>
                  </a:cubicBezTo>
                  <a:cubicBezTo>
                    <a:pt x="11424" y="19592"/>
                    <a:pt x="7496" y="20346"/>
                    <a:pt x="3637" y="20346"/>
                  </a:cubicBezTo>
                  <a:cubicBezTo>
                    <a:pt x="2558" y="20346"/>
                    <a:pt x="1484" y="20287"/>
                    <a:pt x="434" y="20185"/>
                  </a:cubicBezTo>
                  <a:cubicBezTo>
                    <a:pt x="422" y="20184"/>
                    <a:pt x="410" y="20184"/>
                    <a:pt x="398" y="20184"/>
                  </a:cubicBezTo>
                  <a:cubicBezTo>
                    <a:pt x="1" y="20184"/>
                    <a:pt x="11" y="20720"/>
                    <a:pt x="368" y="20752"/>
                  </a:cubicBezTo>
                  <a:cubicBezTo>
                    <a:pt x="1408" y="20856"/>
                    <a:pt x="2451" y="20912"/>
                    <a:pt x="3490" y="20912"/>
                  </a:cubicBezTo>
                  <a:cubicBezTo>
                    <a:pt x="7480" y="20912"/>
                    <a:pt x="11404" y="20080"/>
                    <a:pt x="14845" y="17884"/>
                  </a:cubicBezTo>
                  <a:cubicBezTo>
                    <a:pt x="15686" y="17337"/>
                    <a:pt x="16496" y="16675"/>
                    <a:pt x="17238" y="15926"/>
                  </a:cubicBezTo>
                  <a:lnTo>
                    <a:pt x="17238" y="15926"/>
                  </a:lnTo>
                  <a:cubicBezTo>
                    <a:pt x="18878" y="17432"/>
                    <a:pt x="21115" y="18002"/>
                    <a:pt x="23359" y="18002"/>
                  </a:cubicBezTo>
                  <a:cubicBezTo>
                    <a:pt x="24587" y="18002"/>
                    <a:pt x="25817" y="17831"/>
                    <a:pt x="26953" y="17550"/>
                  </a:cubicBezTo>
                  <a:cubicBezTo>
                    <a:pt x="32457" y="16182"/>
                    <a:pt x="37227" y="12046"/>
                    <a:pt x="41697" y="8744"/>
                  </a:cubicBezTo>
                  <a:cubicBezTo>
                    <a:pt x="46534" y="5175"/>
                    <a:pt x="51604" y="1839"/>
                    <a:pt x="57642" y="738"/>
                  </a:cubicBezTo>
                  <a:cubicBezTo>
                    <a:pt x="58562" y="571"/>
                    <a:pt x="59500" y="487"/>
                    <a:pt x="60439" y="487"/>
                  </a:cubicBezTo>
                  <a:cubicBezTo>
                    <a:pt x="65120" y="487"/>
                    <a:pt x="69819" y="2558"/>
                    <a:pt x="72319" y="6642"/>
                  </a:cubicBezTo>
                  <a:cubicBezTo>
                    <a:pt x="72390" y="6734"/>
                    <a:pt x="72484" y="6773"/>
                    <a:pt x="72573" y="6773"/>
                  </a:cubicBezTo>
                  <a:cubicBezTo>
                    <a:pt x="72776" y="6773"/>
                    <a:pt x="72958" y="6574"/>
                    <a:pt x="72819" y="6342"/>
                  </a:cubicBezTo>
                  <a:cubicBezTo>
                    <a:pt x="70072" y="1871"/>
                    <a:pt x="65249" y="0"/>
                    <a:pt x="603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9"/>
            <p:cNvSpPr/>
            <p:nvPr/>
          </p:nvSpPr>
          <p:spPr>
            <a:xfrm>
              <a:off x="7065150" y="3746300"/>
              <a:ext cx="38100" cy="38675"/>
            </a:xfrm>
            <a:custGeom>
              <a:avLst/>
              <a:gdLst/>
              <a:ahLst/>
              <a:cxnLst/>
              <a:rect l="l" t="t" r="r" b="b"/>
              <a:pathLst>
                <a:path w="1524" h="1547" extrusionOk="0">
                  <a:moveTo>
                    <a:pt x="0" y="999"/>
                  </a:moveTo>
                  <a:lnTo>
                    <a:pt x="691" y="0"/>
                  </a:lnTo>
                  <a:lnTo>
                    <a:pt x="1524" y="690"/>
                  </a:lnTo>
                  <a:lnTo>
                    <a:pt x="952" y="1547"/>
                  </a:lnTo>
                  <a:close/>
                </a:path>
              </a:pathLst>
            </a:custGeom>
            <a:solidFill>
              <a:schemeClr val="lt2"/>
            </a:solid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5"/>
          <p:cNvSpPr txBox="1">
            <a:spLocks noGrp="1"/>
          </p:cNvSpPr>
          <p:nvPr>
            <p:ph type="title"/>
          </p:nvPr>
        </p:nvSpPr>
        <p:spPr>
          <a:xfrm>
            <a:off x="1015585" y="1667278"/>
            <a:ext cx="4045200" cy="6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Our Project </a:t>
            </a:r>
            <a:br>
              <a:rPr lang="en-US" dirty="0"/>
            </a:br>
            <a:endParaRPr dirty="0"/>
          </a:p>
        </p:txBody>
      </p:sp>
      <p:sp>
        <p:nvSpPr>
          <p:cNvPr id="719" name="Google Shape;719;p35"/>
          <p:cNvSpPr txBox="1">
            <a:spLocks noGrp="1"/>
          </p:cNvSpPr>
          <p:nvPr>
            <p:ph type="subTitle" idx="1"/>
          </p:nvPr>
        </p:nvSpPr>
        <p:spPr>
          <a:xfrm>
            <a:off x="886975" y="2102799"/>
            <a:ext cx="3692700" cy="17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idea of my project to allows users to search for the best tailors in their area and book appointments with them, In addition it offers suggestions for Tailor stores and their locations.</a:t>
            </a:r>
          </a:p>
        </p:txBody>
      </p:sp>
      <p:grpSp>
        <p:nvGrpSpPr>
          <p:cNvPr id="720" name="Google Shape;720;p35"/>
          <p:cNvGrpSpPr/>
          <p:nvPr/>
        </p:nvGrpSpPr>
        <p:grpSpPr>
          <a:xfrm>
            <a:off x="5458697" y="1575191"/>
            <a:ext cx="2164744" cy="2081682"/>
            <a:chOff x="6453950" y="2605275"/>
            <a:chExt cx="1793937" cy="1725104"/>
          </a:xfrm>
        </p:grpSpPr>
        <p:sp>
          <p:nvSpPr>
            <p:cNvPr id="721" name="Google Shape;721;p35"/>
            <p:cNvSpPr/>
            <p:nvPr/>
          </p:nvSpPr>
          <p:spPr>
            <a:xfrm>
              <a:off x="6522897" y="3235162"/>
              <a:ext cx="1525835" cy="930919"/>
            </a:xfrm>
            <a:custGeom>
              <a:avLst/>
              <a:gdLst/>
              <a:ahLst/>
              <a:cxnLst/>
              <a:rect l="l" t="t" r="r" b="b"/>
              <a:pathLst>
                <a:path w="47423" h="28933" extrusionOk="0">
                  <a:moveTo>
                    <a:pt x="23515" y="0"/>
                  </a:moveTo>
                  <a:cubicBezTo>
                    <a:pt x="6465" y="96"/>
                    <a:pt x="1262" y="6549"/>
                    <a:pt x="631" y="15467"/>
                  </a:cubicBezTo>
                  <a:cubicBezTo>
                    <a:pt x="0" y="24456"/>
                    <a:pt x="5060" y="28933"/>
                    <a:pt x="5060" y="28933"/>
                  </a:cubicBezTo>
                  <a:lnTo>
                    <a:pt x="42363" y="28933"/>
                  </a:lnTo>
                  <a:cubicBezTo>
                    <a:pt x="42363" y="28933"/>
                    <a:pt x="47423" y="24456"/>
                    <a:pt x="46780" y="15467"/>
                  </a:cubicBezTo>
                  <a:cubicBezTo>
                    <a:pt x="46161" y="6537"/>
                    <a:pt x="40958" y="96"/>
                    <a:pt x="23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6780314" y="3804306"/>
              <a:ext cx="110746" cy="374163"/>
            </a:xfrm>
            <a:custGeom>
              <a:avLst/>
              <a:gdLst/>
              <a:ahLst/>
              <a:cxnLst/>
              <a:rect l="l" t="t" r="r" b="b"/>
              <a:pathLst>
                <a:path w="3442" h="11629" extrusionOk="0">
                  <a:moveTo>
                    <a:pt x="3114" y="0"/>
                  </a:moveTo>
                  <a:cubicBezTo>
                    <a:pt x="3007" y="0"/>
                    <a:pt x="2900" y="55"/>
                    <a:pt x="2858" y="182"/>
                  </a:cubicBezTo>
                  <a:lnTo>
                    <a:pt x="2846" y="182"/>
                  </a:lnTo>
                  <a:cubicBezTo>
                    <a:pt x="1730" y="3257"/>
                    <a:pt x="1920" y="6853"/>
                    <a:pt x="2552" y="10074"/>
                  </a:cubicBezTo>
                  <a:lnTo>
                    <a:pt x="2552" y="10074"/>
                  </a:lnTo>
                  <a:cubicBezTo>
                    <a:pt x="1074" y="7554"/>
                    <a:pt x="590" y="4309"/>
                    <a:pt x="869" y="1468"/>
                  </a:cubicBezTo>
                  <a:cubicBezTo>
                    <a:pt x="887" y="1296"/>
                    <a:pt x="764" y="1213"/>
                    <a:pt x="633" y="1213"/>
                  </a:cubicBezTo>
                  <a:cubicBezTo>
                    <a:pt x="500" y="1213"/>
                    <a:pt x="357" y="1299"/>
                    <a:pt x="345" y="1468"/>
                  </a:cubicBezTo>
                  <a:cubicBezTo>
                    <a:pt x="0" y="4897"/>
                    <a:pt x="738" y="8766"/>
                    <a:pt x="2917" y="11540"/>
                  </a:cubicBezTo>
                  <a:cubicBezTo>
                    <a:pt x="2967" y="11603"/>
                    <a:pt x="3027" y="11629"/>
                    <a:pt x="3087" y="11629"/>
                  </a:cubicBezTo>
                  <a:cubicBezTo>
                    <a:pt x="3245" y="11629"/>
                    <a:pt x="3404" y="11451"/>
                    <a:pt x="3370" y="11278"/>
                  </a:cubicBezTo>
                  <a:cubicBezTo>
                    <a:pt x="2548" y="7849"/>
                    <a:pt x="2120" y="3742"/>
                    <a:pt x="3370" y="325"/>
                  </a:cubicBezTo>
                  <a:cubicBezTo>
                    <a:pt x="3442" y="130"/>
                    <a:pt x="3278" y="0"/>
                    <a:pt x="31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6871267" y="3903817"/>
              <a:ext cx="96557" cy="274002"/>
            </a:xfrm>
            <a:custGeom>
              <a:avLst/>
              <a:gdLst/>
              <a:ahLst/>
              <a:cxnLst/>
              <a:rect l="l" t="t" r="r" b="b"/>
              <a:pathLst>
                <a:path w="3001" h="8516" extrusionOk="0">
                  <a:moveTo>
                    <a:pt x="2611" y="0"/>
                  </a:moveTo>
                  <a:cubicBezTo>
                    <a:pt x="2551" y="0"/>
                    <a:pt x="2490" y="23"/>
                    <a:pt x="2436" y="77"/>
                  </a:cubicBezTo>
                  <a:cubicBezTo>
                    <a:pt x="495" y="2077"/>
                    <a:pt x="174" y="5673"/>
                    <a:pt x="7" y="8257"/>
                  </a:cubicBezTo>
                  <a:cubicBezTo>
                    <a:pt x="1" y="8429"/>
                    <a:pt x="129" y="8516"/>
                    <a:pt x="261" y="8516"/>
                  </a:cubicBezTo>
                  <a:cubicBezTo>
                    <a:pt x="394" y="8516"/>
                    <a:pt x="531" y="8429"/>
                    <a:pt x="543" y="8257"/>
                  </a:cubicBezTo>
                  <a:cubicBezTo>
                    <a:pt x="686" y="5852"/>
                    <a:pt x="983" y="2327"/>
                    <a:pt x="2817" y="458"/>
                  </a:cubicBezTo>
                  <a:cubicBezTo>
                    <a:pt x="3001" y="265"/>
                    <a:pt x="2815" y="0"/>
                    <a:pt x="2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7680485" y="3804306"/>
              <a:ext cx="110360" cy="374163"/>
            </a:xfrm>
            <a:custGeom>
              <a:avLst/>
              <a:gdLst/>
              <a:ahLst/>
              <a:cxnLst/>
              <a:rect l="l" t="t" r="r" b="b"/>
              <a:pathLst>
                <a:path w="3430" h="11629" extrusionOk="0">
                  <a:moveTo>
                    <a:pt x="323" y="0"/>
                  </a:moveTo>
                  <a:cubicBezTo>
                    <a:pt x="160" y="0"/>
                    <a:pt x="0" y="130"/>
                    <a:pt x="72" y="325"/>
                  </a:cubicBezTo>
                  <a:cubicBezTo>
                    <a:pt x="1322" y="3742"/>
                    <a:pt x="894" y="7849"/>
                    <a:pt x="72" y="11278"/>
                  </a:cubicBezTo>
                  <a:cubicBezTo>
                    <a:pt x="38" y="11451"/>
                    <a:pt x="196" y="11629"/>
                    <a:pt x="354" y="11629"/>
                  </a:cubicBezTo>
                  <a:cubicBezTo>
                    <a:pt x="415" y="11629"/>
                    <a:pt x="475" y="11603"/>
                    <a:pt x="525" y="11540"/>
                  </a:cubicBezTo>
                  <a:cubicBezTo>
                    <a:pt x="2704" y="8766"/>
                    <a:pt x="3430" y="4897"/>
                    <a:pt x="3097" y="1468"/>
                  </a:cubicBezTo>
                  <a:cubicBezTo>
                    <a:pt x="3078" y="1299"/>
                    <a:pt x="2936" y="1213"/>
                    <a:pt x="2804" y="1213"/>
                  </a:cubicBezTo>
                  <a:cubicBezTo>
                    <a:pt x="2675" y="1213"/>
                    <a:pt x="2555" y="1296"/>
                    <a:pt x="2573" y="1468"/>
                  </a:cubicBezTo>
                  <a:cubicBezTo>
                    <a:pt x="2841" y="4308"/>
                    <a:pt x="2366" y="7552"/>
                    <a:pt x="890" y="10072"/>
                  </a:cubicBezTo>
                  <a:lnTo>
                    <a:pt x="890" y="10072"/>
                  </a:lnTo>
                  <a:cubicBezTo>
                    <a:pt x="1522" y="6852"/>
                    <a:pt x="1712" y="3257"/>
                    <a:pt x="596" y="182"/>
                  </a:cubicBezTo>
                  <a:lnTo>
                    <a:pt x="584" y="182"/>
                  </a:lnTo>
                  <a:cubicBezTo>
                    <a:pt x="537" y="55"/>
                    <a:pt x="430"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7603784" y="3903817"/>
              <a:ext cx="96654" cy="274002"/>
            </a:xfrm>
            <a:custGeom>
              <a:avLst/>
              <a:gdLst/>
              <a:ahLst/>
              <a:cxnLst/>
              <a:rect l="l" t="t" r="r" b="b"/>
              <a:pathLst>
                <a:path w="3004" h="8516" extrusionOk="0">
                  <a:moveTo>
                    <a:pt x="388" y="0"/>
                  </a:moveTo>
                  <a:cubicBezTo>
                    <a:pt x="185" y="0"/>
                    <a:pt x="1" y="265"/>
                    <a:pt x="194" y="458"/>
                  </a:cubicBezTo>
                  <a:cubicBezTo>
                    <a:pt x="2016" y="2327"/>
                    <a:pt x="2313" y="5852"/>
                    <a:pt x="2456" y="8257"/>
                  </a:cubicBezTo>
                  <a:cubicBezTo>
                    <a:pt x="2468" y="8429"/>
                    <a:pt x="2608" y="8516"/>
                    <a:pt x="2742" y="8516"/>
                  </a:cubicBezTo>
                  <a:cubicBezTo>
                    <a:pt x="2876" y="8516"/>
                    <a:pt x="3004" y="8429"/>
                    <a:pt x="2992" y="8257"/>
                  </a:cubicBezTo>
                  <a:cubicBezTo>
                    <a:pt x="2837" y="5673"/>
                    <a:pt x="2504" y="2077"/>
                    <a:pt x="563" y="77"/>
                  </a:cubicBezTo>
                  <a:cubicBezTo>
                    <a:pt x="509" y="23"/>
                    <a:pt x="448" y="0"/>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6484579" y="4165997"/>
              <a:ext cx="1602476" cy="164382"/>
            </a:xfrm>
            <a:custGeom>
              <a:avLst/>
              <a:gdLst/>
              <a:ahLst/>
              <a:cxnLst/>
              <a:rect l="l" t="t" r="r" b="b"/>
              <a:pathLst>
                <a:path w="49805" h="5109" extrusionOk="0">
                  <a:moveTo>
                    <a:pt x="1" y="1"/>
                  </a:moveTo>
                  <a:lnTo>
                    <a:pt x="1" y="5108"/>
                  </a:lnTo>
                  <a:lnTo>
                    <a:pt x="49804" y="5108"/>
                  </a:lnTo>
                  <a:lnTo>
                    <a:pt x="49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740648" y="2971470"/>
              <a:ext cx="507239" cy="527284"/>
            </a:xfrm>
            <a:custGeom>
              <a:avLst/>
              <a:gdLst/>
              <a:ahLst/>
              <a:cxnLst/>
              <a:rect l="l" t="t" r="r" b="b"/>
              <a:pathLst>
                <a:path w="15765" h="16388" extrusionOk="0">
                  <a:moveTo>
                    <a:pt x="13224" y="916"/>
                  </a:moveTo>
                  <a:cubicBezTo>
                    <a:pt x="13289" y="916"/>
                    <a:pt x="13370" y="947"/>
                    <a:pt x="13442" y="1005"/>
                  </a:cubicBezTo>
                  <a:cubicBezTo>
                    <a:pt x="13561" y="1112"/>
                    <a:pt x="13609" y="1243"/>
                    <a:pt x="13538" y="1315"/>
                  </a:cubicBezTo>
                  <a:lnTo>
                    <a:pt x="12680" y="2315"/>
                  </a:lnTo>
                  <a:cubicBezTo>
                    <a:pt x="12657" y="2343"/>
                    <a:pt x="12620" y="2356"/>
                    <a:pt x="12578" y="2356"/>
                  </a:cubicBezTo>
                  <a:cubicBezTo>
                    <a:pt x="12512" y="2356"/>
                    <a:pt x="12431" y="2325"/>
                    <a:pt x="12359" y="2267"/>
                  </a:cubicBezTo>
                  <a:cubicBezTo>
                    <a:pt x="12240" y="2160"/>
                    <a:pt x="12192" y="2029"/>
                    <a:pt x="12264" y="1958"/>
                  </a:cubicBezTo>
                  <a:lnTo>
                    <a:pt x="13121" y="957"/>
                  </a:lnTo>
                  <a:cubicBezTo>
                    <a:pt x="13144" y="929"/>
                    <a:pt x="13181" y="916"/>
                    <a:pt x="13224" y="916"/>
                  </a:cubicBezTo>
                  <a:close/>
                  <a:moveTo>
                    <a:pt x="14132" y="0"/>
                  </a:moveTo>
                  <a:cubicBezTo>
                    <a:pt x="11992" y="0"/>
                    <a:pt x="0" y="16174"/>
                    <a:pt x="0" y="16174"/>
                  </a:cubicBezTo>
                  <a:lnTo>
                    <a:pt x="238" y="16388"/>
                  </a:lnTo>
                  <a:cubicBezTo>
                    <a:pt x="238" y="16388"/>
                    <a:pt x="15764" y="1315"/>
                    <a:pt x="14323" y="64"/>
                  </a:cubicBezTo>
                  <a:cubicBezTo>
                    <a:pt x="14273" y="21"/>
                    <a:pt x="14209" y="0"/>
                    <a:pt x="14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525346" y="2744456"/>
              <a:ext cx="162098" cy="727123"/>
            </a:xfrm>
            <a:custGeom>
              <a:avLst/>
              <a:gdLst/>
              <a:ahLst/>
              <a:cxnLst/>
              <a:rect l="l" t="t" r="r" b="b"/>
              <a:pathLst>
                <a:path w="5038" h="22599" extrusionOk="0">
                  <a:moveTo>
                    <a:pt x="4497" y="0"/>
                  </a:moveTo>
                  <a:cubicBezTo>
                    <a:pt x="3886" y="0"/>
                    <a:pt x="1" y="22563"/>
                    <a:pt x="1" y="22563"/>
                  </a:cubicBezTo>
                  <a:lnTo>
                    <a:pt x="203" y="22599"/>
                  </a:lnTo>
                  <a:cubicBezTo>
                    <a:pt x="203" y="22599"/>
                    <a:pt x="5037" y="96"/>
                    <a:pt x="4501" y="1"/>
                  </a:cubicBezTo>
                  <a:cubicBezTo>
                    <a:pt x="4500" y="0"/>
                    <a:pt x="4498" y="0"/>
                    <a:pt x="4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585671" y="2688861"/>
              <a:ext cx="154247" cy="130116"/>
            </a:xfrm>
            <a:custGeom>
              <a:avLst/>
              <a:gdLst/>
              <a:ahLst/>
              <a:cxnLst/>
              <a:rect l="l" t="t" r="r" b="b"/>
              <a:pathLst>
                <a:path w="4794" h="4044" extrusionOk="0">
                  <a:moveTo>
                    <a:pt x="2588" y="0"/>
                  </a:moveTo>
                  <a:cubicBezTo>
                    <a:pt x="1027" y="0"/>
                    <a:pt x="1" y="1782"/>
                    <a:pt x="936" y="3157"/>
                  </a:cubicBezTo>
                  <a:cubicBezTo>
                    <a:pt x="1347" y="3763"/>
                    <a:pt x="1972" y="4043"/>
                    <a:pt x="2591" y="4043"/>
                  </a:cubicBezTo>
                  <a:cubicBezTo>
                    <a:pt x="3492" y="4043"/>
                    <a:pt x="4381" y="3448"/>
                    <a:pt x="4579" y="2395"/>
                  </a:cubicBezTo>
                  <a:cubicBezTo>
                    <a:pt x="4793" y="1312"/>
                    <a:pt x="4079" y="252"/>
                    <a:pt x="2984" y="38"/>
                  </a:cubicBezTo>
                  <a:cubicBezTo>
                    <a:pt x="2849" y="13"/>
                    <a:pt x="2717"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7610412" y="2700830"/>
              <a:ext cx="88127" cy="54118"/>
            </a:xfrm>
            <a:custGeom>
              <a:avLst/>
              <a:gdLst/>
              <a:ahLst/>
              <a:cxnLst/>
              <a:rect l="l" t="t" r="r" b="b"/>
              <a:pathLst>
                <a:path w="2739" h="1682" extrusionOk="0">
                  <a:moveTo>
                    <a:pt x="1944" y="0"/>
                  </a:moveTo>
                  <a:cubicBezTo>
                    <a:pt x="1689" y="0"/>
                    <a:pt x="1386" y="67"/>
                    <a:pt x="1084" y="202"/>
                  </a:cubicBezTo>
                  <a:cubicBezTo>
                    <a:pt x="405" y="499"/>
                    <a:pt x="0" y="1035"/>
                    <a:pt x="167" y="1392"/>
                  </a:cubicBezTo>
                  <a:cubicBezTo>
                    <a:pt x="257" y="1586"/>
                    <a:pt x="493" y="1681"/>
                    <a:pt x="797" y="1681"/>
                  </a:cubicBezTo>
                  <a:cubicBezTo>
                    <a:pt x="1055" y="1681"/>
                    <a:pt x="1361" y="1612"/>
                    <a:pt x="1667" y="1476"/>
                  </a:cubicBezTo>
                  <a:cubicBezTo>
                    <a:pt x="2334" y="1178"/>
                    <a:pt x="2738" y="642"/>
                    <a:pt x="2584" y="285"/>
                  </a:cubicBezTo>
                  <a:cubicBezTo>
                    <a:pt x="2493" y="96"/>
                    <a:pt x="2252" y="0"/>
                    <a:pt x="19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7345691" y="2660581"/>
              <a:ext cx="62870" cy="739382"/>
            </a:xfrm>
            <a:custGeom>
              <a:avLst/>
              <a:gdLst/>
              <a:ahLst/>
              <a:cxnLst/>
              <a:rect l="l" t="t" r="r" b="b"/>
              <a:pathLst>
                <a:path w="1954" h="22980" extrusionOk="0">
                  <a:moveTo>
                    <a:pt x="609" y="0"/>
                  </a:moveTo>
                  <a:cubicBezTo>
                    <a:pt x="609" y="0"/>
                    <a:pt x="608" y="0"/>
                    <a:pt x="608" y="0"/>
                  </a:cubicBezTo>
                  <a:cubicBezTo>
                    <a:pt x="1" y="36"/>
                    <a:pt x="1751" y="22979"/>
                    <a:pt x="1751" y="22979"/>
                  </a:cubicBezTo>
                  <a:lnTo>
                    <a:pt x="1953" y="22967"/>
                  </a:lnTo>
                  <a:cubicBezTo>
                    <a:pt x="1953" y="22967"/>
                    <a:pt x="1145" y="0"/>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7280187" y="2605275"/>
              <a:ext cx="153507" cy="129858"/>
            </a:xfrm>
            <a:custGeom>
              <a:avLst/>
              <a:gdLst/>
              <a:ahLst/>
              <a:cxnLst/>
              <a:rect l="l" t="t" r="r" b="b"/>
              <a:pathLst>
                <a:path w="4771" h="4036" extrusionOk="0">
                  <a:moveTo>
                    <a:pt x="2703" y="0"/>
                  </a:moveTo>
                  <a:cubicBezTo>
                    <a:pt x="2660" y="0"/>
                    <a:pt x="2616" y="2"/>
                    <a:pt x="2573" y="5"/>
                  </a:cubicBezTo>
                  <a:cubicBezTo>
                    <a:pt x="775" y="100"/>
                    <a:pt x="1" y="2326"/>
                    <a:pt x="1346" y="3517"/>
                  </a:cubicBezTo>
                  <a:cubicBezTo>
                    <a:pt x="1747" y="3876"/>
                    <a:pt x="2216" y="4035"/>
                    <a:pt x="2674" y="4035"/>
                  </a:cubicBezTo>
                  <a:cubicBezTo>
                    <a:pt x="3753" y="4035"/>
                    <a:pt x="4771" y="3151"/>
                    <a:pt x="4704" y="1898"/>
                  </a:cubicBezTo>
                  <a:cubicBezTo>
                    <a:pt x="4635" y="823"/>
                    <a:pt x="3754" y="0"/>
                    <a:pt x="2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7304703" y="2616439"/>
              <a:ext cx="82400" cy="64253"/>
            </a:xfrm>
            <a:custGeom>
              <a:avLst/>
              <a:gdLst/>
              <a:ahLst/>
              <a:cxnLst/>
              <a:rect l="l" t="t" r="r" b="b"/>
              <a:pathLst>
                <a:path w="2561" h="1997" extrusionOk="0">
                  <a:moveTo>
                    <a:pt x="1897" y="1"/>
                  </a:moveTo>
                  <a:cubicBezTo>
                    <a:pt x="1592" y="1"/>
                    <a:pt x="1194" y="158"/>
                    <a:pt x="834" y="443"/>
                  </a:cubicBezTo>
                  <a:cubicBezTo>
                    <a:pt x="263" y="908"/>
                    <a:pt x="1" y="1527"/>
                    <a:pt x="239" y="1836"/>
                  </a:cubicBezTo>
                  <a:cubicBezTo>
                    <a:pt x="330" y="1945"/>
                    <a:pt x="474" y="1996"/>
                    <a:pt x="649" y="1996"/>
                  </a:cubicBezTo>
                  <a:cubicBezTo>
                    <a:pt x="954" y="1996"/>
                    <a:pt x="1352" y="1839"/>
                    <a:pt x="1715" y="1551"/>
                  </a:cubicBezTo>
                  <a:cubicBezTo>
                    <a:pt x="2299" y="1086"/>
                    <a:pt x="2561" y="455"/>
                    <a:pt x="2311" y="170"/>
                  </a:cubicBezTo>
                  <a:cubicBezTo>
                    <a:pt x="2223" y="55"/>
                    <a:pt x="2076"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7070290" y="2776147"/>
              <a:ext cx="167053" cy="687387"/>
            </a:xfrm>
            <a:custGeom>
              <a:avLst/>
              <a:gdLst/>
              <a:ahLst/>
              <a:cxnLst/>
              <a:rect l="l" t="t" r="r" b="b"/>
              <a:pathLst>
                <a:path w="5192" h="21364" extrusionOk="0">
                  <a:moveTo>
                    <a:pt x="2125" y="1284"/>
                  </a:moveTo>
                  <a:cubicBezTo>
                    <a:pt x="2244" y="1284"/>
                    <a:pt x="2336" y="1330"/>
                    <a:pt x="2346" y="1409"/>
                  </a:cubicBezTo>
                  <a:lnTo>
                    <a:pt x="2548" y="2718"/>
                  </a:lnTo>
                  <a:cubicBezTo>
                    <a:pt x="2560" y="2802"/>
                    <a:pt x="2453" y="2897"/>
                    <a:pt x="2298" y="2921"/>
                  </a:cubicBezTo>
                  <a:cubicBezTo>
                    <a:pt x="2274" y="2925"/>
                    <a:pt x="2249" y="2927"/>
                    <a:pt x="2225" y="2927"/>
                  </a:cubicBezTo>
                  <a:cubicBezTo>
                    <a:pt x="2110" y="2927"/>
                    <a:pt x="2010" y="2881"/>
                    <a:pt x="2000" y="2802"/>
                  </a:cubicBezTo>
                  <a:lnTo>
                    <a:pt x="1798" y="1492"/>
                  </a:lnTo>
                  <a:cubicBezTo>
                    <a:pt x="1786" y="1409"/>
                    <a:pt x="1893" y="1313"/>
                    <a:pt x="2048" y="1290"/>
                  </a:cubicBezTo>
                  <a:cubicBezTo>
                    <a:pt x="2075" y="1286"/>
                    <a:pt x="2101" y="1284"/>
                    <a:pt x="2125" y="1284"/>
                  </a:cubicBezTo>
                  <a:close/>
                  <a:moveTo>
                    <a:pt x="1931" y="1"/>
                  </a:moveTo>
                  <a:cubicBezTo>
                    <a:pt x="1918" y="1"/>
                    <a:pt x="1906" y="2"/>
                    <a:pt x="1893" y="4"/>
                  </a:cubicBezTo>
                  <a:cubicBezTo>
                    <a:pt x="0" y="301"/>
                    <a:pt x="4870" y="21364"/>
                    <a:pt x="4870" y="21364"/>
                  </a:cubicBezTo>
                  <a:lnTo>
                    <a:pt x="5191" y="21304"/>
                  </a:lnTo>
                  <a:cubicBezTo>
                    <a:pt x="5191" y="21304"/>
                    <a:pt x="3805" y="1"/>
                    <a:pt x="1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820530" y="2818744"/>
              <a:ext cx="245592" cy="706853"/>
            </a:xfrm>
            <a:custGeom>
              <a:avLst/>
              <a:gdLst/>
              <a:ahLst/>
              <a:cxnLst/>
              <a:rect l="l" t="t" r="r" b="b"/>
              <a:pathLst>
                <a:path w="7633" h="21969" extrusionOk="0">
                  <a:moveTo>
                    <a:pt x="578" y="0"/>
                  </a:moveTo>
                  <a:cubicBezTo>
                    <a:pt x="576" y="0"/>
                    <a:pt x="574" y="1"/>
                    <a:pt x="572" y="1"/>
                  </a:cubicBezTo>
                  <a:cubicBezTo>
                    <a:pt x="0" y="192"/>
                    <a:pt x="7442" y="21968"/>
                    <a:pt x="7442" y="21968"/>
                  </a:cubicBezTo>
                  <a:lnTo>
                    <a:pt x="7632" y="21909"/>
                  </a:lnTo>
                  <a:cubicBezTo>
                    <a:pt x="7632" y="21909"/>
                    <a:pt x="1145"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761911" y="2762699"/>
              <a:ext cx="157175" cy="130148"/>
            </a:xfrm>
            <a:custGeom>
              <a:avLst/>
              <a:gdLst/>
              <a:ahLst/>
              <a:cxnLst/>
              <a:rect l="l" t="t" r="r" b="b"/>
              <a:pathLst>
                <a:path w="4885" h="4045" extrusionOk="0">
                  <a:moveTo>
                    <a:pt x="2528" y="1"/>
                  </a:moveTo>
                  <a:cubicBezTo>
                    <a:pt x="2322" y="1"/>
                    <a:pt x="2113" y="33"/>
                    <a:pt x="1906" y="100"/>
                  </a:cubicBezTo>
                  <a:cubicBezTo>
                    <a:pt x="191" y="648"/>
                    <a:pt x="1" y="2994"/>
                    <a:pt x="1596" y="3815"/>
                  </a:cubicBezTo>
                  <a:cubicBezTo>
                    <a:pt x="1905" y="3973"/>
                    <a:pt x="2220" y="4044"/>
                    <a:pt x="2524" y="4044"/>
                  </a:cubicBezTo>
                  <a:cubicBezTo>
                    <a:pt x="3803" y="4044"/>
                    <a:pt x="4884" y="2783"/>
                    <a:pt x="4442" y="1398"/>
                  </a:cubicBezTo>
                  <a:cubicBezTo>
                    <a:pt x="4164" y="545"/>
                    <a:pt x="3377" y="1"/>
                    <a:pt x="2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781440" y="2775085"/>
              <a:ext cx="71686" cy="73842"/>
            </a:xfrm>
            <a:custGeom>
              <a:avLst/>
              <a:gdLst/>
              <a:ahLst/>
              <a:cxnLst/>
              <a:rect l="l" t="t" r="r" b="b"/>
              <a:pathLst>
                <a:path w="2228" h="2295" extrusionOk="0">
                  <a:moveTo>
                    <a:pt x="1645" y="1"/>
                  </a:moveTo>
                  <a:cubicBezTo>
                    <a:pt x="1316" y="1"/>
                    <a:pt x="884" y="274"/>
                    <a:pt x="549" y="727"/>
                  </a:cubicBezTo>
                  <a:cubicBezTo>
                    <a:pt x="120" y="1323"/>
                    <a:pt x="1" y="1977"/>
                    <a:pt x="322" y="2216"/>
                  </a:cubicBezTo>
                  <a:cubicBezTo>
                    <a:pt x="398" y="2269"/>
                    <a:pt x="490" y="2295"/>
                    <a:pt x="592" y="2295"/>
                  </a:cubicBezTo>
                  <a:cubicBezTo>
                    <a:pt x="921" y="2295"/>
                    <a:pt x="1355" y="2027"/>
                    <a:pt x="1692" y="1573"/>
                  </a:cubicBezTo>
                  <a:cubicBezTo>
                    <a:pt x="2120" y="977"/>
                    <a:pt x="2227" y="311"/>
                    <a:pt x="1918" y="84"/>
                  </a:cubicBezTo>
                  <a:cubicBezTo>
                    <a:pt x="1841" y="28"/>
                    <a:pt x="1748" y="1"/>
                    <a:pt x="1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6514467" y="2891842"/>
              <a:ext cx="409169" cy="631080"/>
            </a:xfrm>
            <a:custGeom>
              <a:avLst/>
              <a:gdLst/>
              <a:ahLst/>
              <a:cxnLst/>
              <a:rect l="l" t="t" r="r" b="b"/>
              <a:pathLst>
                <a:path w="12717" h="19614" extrusionOk="0">
                  <a:moveTo>
                    <a:pt x="524" y="0"/>
                  </a:moveTo>
                  <a:cubicBezTo>
                    <a:pt x="520" y="0"/>
                    <a:pt x="516" y="1"/>
                    <a:pt x="512" y="3"/>
                  </a:cubicBezTo>
                  <a:cubicBezTo>
                    <a:pt x="0" y="313"/>
                    <a:pt x="12549" y="19613"/>
                    <a:pt x="12549" y="19613"/>
                  </a:cubicBezTo>
                  <a:lnTo>
                    <a:pt x="12716" y="19506"/>
                  </a:lnTo>
                  <a:cubicBezTo>
                    <a:pt x="12716" y="19506"/>
                    <a:pt x="1151"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6453950" y="2834541"/>
              <a:ext cx="165669" cy="129890"/>
            </a:xfrm>
            <a:custGeom>
              <a:avLst/>
              <a:gdLst/>
              <a:ahLst/>
              <a:cxnLst/>
              <a:rect l="l" t="t" r="r" b="b"/>
              <a:pathLst>
                <a:path w="5149" h="4037" extrusionOk="0">
                  <a:moveTo>
                    <a:pt x="2582" y="0"/>
                  </a:moveTo>
                  <a:cubicBezTo>
                    <a:pt x="2225" y="0"/>
                    <a:pt x="1864" y="95"/>
                    <a:pt x="1536" y="296"/>
                  </a:cubicBezTo>
                  <a:cubicBezTo>
                    <a:pt x="0" y="1225"/>
                    <a:pt x="357" y="3547"/>
                    <a:pt x="2107" y="3975"/>
                  </a:cubicBezTo>
                  <a:cubicBezTo>
                    <a:pt x="2277" y="4017"/>
                    <a:pt x="2443" y="4037"/>
                    <a:pt x="2603" y="4037"/>
                  </a:cubicBezTo>
                  <a:cubicBezTo>
                    <a:pt x="4095" y="4037"/>
                    <a:pt x="5148" y="2349"/>
                    <a:pt x="4310" y="963"/>
                  </a:cubicBezTo>
                  <a:cubicBezTo>
                    <a:pt x="3927" y="346"/>
                    <a:pt x="3263" y="0"/>
                    <a:pt x="2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478466" y="2849695"/>
              <a:ext cx="60167" cy="81081"/>
            </a:xfrm>
            <a:custGeom>
              <a:avLst/>
              <a:gdLst/>
              <a:ahLst/>
              <a:cxnLst/>
              <a:rect l="l" t="t" r="r" b="b"/>
              <a:pathLst>
                <a:path w="1870" h="2520" extrusionOk="0">
                  <a:moveTo>
                    <a:pt x="1294" y="0"/>
                  </a:moveTo>
                  <a:cubicBezTo>
                    <a:pt x="952" y="0"/>
                    <a:pt x="524" y="401"/>
                    <a:pt x="286" y="992"/>
                  </a:cubicBezTo>
                  <a:cubicBezTo>
                    <a:pt x="0" y="1671"/>
                    <a:pt x="60" y="2337"/>
                    <a:pt x="429" y="2492"/>
                  </a:cubicBezTo>
                  <a:cubicBezTo>
                    <a:pt x="475" y="2511"/>
                    <a:pt x="524" y="2520"/>
                    <a:pt x="575" y="2520"/>
                  </a:cubicBezTo>
                  <a:cubicBezTo>
                    <a:pt x="918" y="2520"/>
                    <a:pt x="1347" y="2118"/>
                    <a:pt x="1596" y="1528"/>
                  </a:cubicBezTo>
                  <a:cubicBezTo>
                    <a:pt x="1869" y="849"/>
                    <a:pt x="1798" y="182"/>
                    <a:pt x="1441" y="28"/>
                  </a:cubicBezTo>
                  <a:cubicBezTo>
                    <a:pt x="1394" y="9"/>
                    <a:pt x="1345" y="0"/>
                    <a:pt x="1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4"/>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Objectives</a:t>
            </a:r>
            <a:endParaRPr sz="3600" dirty="0"/>
          </a:p>
        </p:txBody>
      </p:sp>
      <p:sp>
        <p:nvSpPr>
          <p:cNvPr id="698" name="Google Shape;698;p34"/>
          <p:cNvSpPr txBox="1">
            <a:spLocks noGrp="1"/>
          </p:cNvSpPr>
          <p:nvPr>
            <p:ph type="title" idx="3"/>
          </p:nvPr>
        </p:nvSpPr>
        <p:spPr>
          <a:xfrm>
            <a:off x="1984875" y="1391125"/>
            <a:ext cx="2355600" cy="7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Reduce search time for design and stores.</a:t>
            </a:r>
          </a:p>
        </p:txBody>
      </p:sp>
      <p:sp>
        <p:nvSpPr>
          <p:cNvPr id="700" name="Google Shape;700;p34"/>
          <p:cNvSpPr txBox="1">
            <a:spLocks noGrp="1"/>
          </p:cNvSpPr>
          <p:nvPr>
            <p:ph type="title" idx="6"/>
          </p:nvPr>
        </p:nvSpPr>
        <p:spPr>
          <a:xfrm>
            <a:off x="5571923" y="1535317"/>
            <a:ext cx="2913376" cy="7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Improve  commination between client, Taylors and store</a:t>
            </a:r>
            <a:r>
              <a:rPr lang="ar-JO" dirty="0"/>
              <a:t> </a:t>
            </a:r>
            <a:r>
              <a:rPr lang="en-US" dirty="0"/>
              <a:t>owners.</a:t>
            </a:r>
          </a:p>
        </p:txBody>
      </p:sp>
      <p:sp>
        <p:nvSpPr>
          <p:cNvPr id="702" name="Google Shape;702;p34"/>
          <p:cNvSpPr txBox="1">
            <a:spLocks noGrp="1"/>
          </p:cNvSpPr>
          <p:nvPr>
            <p:ph type="title" idx="9"/>
          </p:nvPr>
        </p:nvSpPr>
        <p:spPr>
          <a:xfrm>
            <a:off x="1930247" y="3068820"/>
            <a:ext cx="2355600" cy="7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Enable clients to obtain the service at any time.</a:t>
            </a:r>
          </a:p>
        </p:txBody>
      </p:sp>
      <p:sp>
        <p:nvSpPr>
          <p:cNvPr id="704" name="Google Shape;704;p34"/>
          <p:cNvSpPr txBox="1">
            <a:spLocks noGrp="1"/>
          </p:cNvSpPr>
          <p:nvPr>
            <p:ph type="title" idx="15"/>
          </p:nvPr>
        </p:nvSpPr>
        <p:spPr>
          <a:xfrm>
            <a:off x="5421601" y="3350096"/>
            <a:ext cx="3784988" cy="7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To translate the client’s ideas and the professional holistic vision in a space combining aesthetics, comfort and practicality.</a:t>
            </a:r>
          </a:p>
        </p:txBody>
      </p:sp>
      <p:sp>
        <p:nvSpPr>
          <p:cNvPr id="706" name="Google Shape;706;p34"/>
          <p:cNvSpPr/>
          <p:nvPr/>
        </p:nvSpPr>
        <p:spPr>
          <a:xfrm rot="8669151">
            <a:off x="4929253" y="2973461"/>
            <a:ext cx="419169" cy="386180"/>
          </a:xfrm>
          <a:custGeom>
            <a:avLst/>
            <a:gdLst/>
            <a:ahLst/>
            <a:cxnLst/>
            <a:rect l="l" t="t" r="r" b="b"/>
            <a:pathLst>
              <a:path w="10038" h="9248" extrusionOk="0">
                <a:moveTo>
                  <a:pt x="7247" y="5775"/>
                </a:moveTo>
                <a:cubicBezTo>
                  <a:pt x="7260" y="5775"/>
                  <a:pt x="7273" y="5775"/>
                  <a:pt x="7287" y="5775"/>
                </a:cubicBezTo>
                <a:cubicBezTo>
                  <a:pt x="7620" y="5787"/>
                  <a:pt x="7942" y="5918"/>
                  <a:pt x="8192" y="6121"/>
                </a:cubicBezTo>
                <a:cubicBezTo>
                  <a:pt x="8454" y="6323"/>
                  <a:pt x="8656" y="6621"/>
                  <a:pt x="8489" y="6883"/>
                </a:cubicBezTo>
                <a:cubicBezTo>
                  <a:pt x="8323" y="7168"/>
                  <a:pt x="8073" y="7395"/>
                  <a:pt x="7799" y="7561"/>
                </a:cubicBezTo>
                <a:cubicBezTo>
                  <a:pt x="7354" y="7837"/>
                  <a:pt x="6883" y="8053"/>
                  <a:pt x="6396" y="8204"/>
                </a:cubicBezTo>
                <a:lnTo>
                  <a:pt x="6396" y="8204"/>
                </a:lnTo>
                <a:cubicBezTo>
                  <a:pt x="6334" y="8137"/>
                  <a:pt x="6277" y="8065"/>
                  <a:pt x="6227" y="7990"/>
                </a:cubicBezTo>
                <a:cubicBezTo>
                  <a:pt x="6180" y="7919"/>
                  <a:pt x="6144" y="7847"/>
                  <a:pt x="6108" y="7776"/>
                </a:cubicBezTo>
                <a:cubicBezTo>
                  <a:pt x="6096" y="7740"/>
                  <a:pt x="6084" y="7704"/>
                  <a:pt x="6072" y="7657"/>
                </a:cubicBezTo>
                <a:cubicBezTo>
                  <a:pt x="6049" y="7621"/>
                  <a:pt x="6037" y="7585"/>
                  <a:pt x="6037" y="7538"/>
                </a:cubicBezTo>
                <a:cubicBezTo>
                  <a:pt x="6001" y="7371"/>
                  <a:pt x="5989" y="7204"/>
                  <a:pt x="6013" y="7049"/>
                </a:cubicBezTo>
                <a:cubicBezTo>
                  <a:pt x="6072" y="6716"/>
                  <a:pt x="6215" y="6407"/>
                  <a:pt x="6442" y="6156"/>
                </a:cubicBezTo>
                <a:cubicBezTo>
                  <a:pt x="6636" y="5905"/>
                  <a:pt x="6939" y="5775"/>
                  <a:pt x="7247" y="5775"/>
                </a:cubicBezTo>
                <a:close/>
                <a:moveTo>
                  <a:pt x="2941" y="1"/>
                </a:moveTo>
                <a:cubicBezTo>
                  <a:pt x="2584" y="1"/>
                  <a:pt x="2227" y="84"/>
                  <a:pt x="1905" y="263"/>
                </a:cubicBezTo>
                <a:cubicBezTo>
                  <a:pt x="1584" y="430"/>
                  <a:pt x="1298" y="656"/>
                  <a:pt x="1060" y="918"/>
                </a:cubicBezTo>
                <a:cubicBezTo>
                  <a:pt x="584" y="1442"/>
                  <a:pt x="215" y="2061"/>
                  <a:pt x="0" y="2739"/>
                </a:cubicBezTo>
                <a:cubicBezTo>
                  <a:pt x="250" y="2073"/>
                  <a:pt x="619" y="1477"/>
                  <a:pt x="1108" y="965"/>
                </a:cubicBezTo>
                <a:cubicBezTo>
                  <a:pt x="1358" y="715"/>
                  <a:pt x="1631" y="513"/>
                  <a:pt x="1941" y="358"/>
                </a:cubicBezTo>
                <a:cubicBezTo>
                  <a:pt x="2228" y="214"/>
                  <a:pt x="2547" y="143"/>
                  <a:pt x="2867" y="143"/>
                </a:cubicBezTo>
                <a:cubicBezTo>
                  <a:pt x="2892" y="143"/>
                  <a:pt x="2916" y="143"/>
                  <a:pt x="2941" y="144"/>
                </a:cubicBezTo>
                <a:cubicBezTo>
                  <a:pt x="3620" y="156"/>
                  <a:pt x="4263" y="501"/>
                  <a:pt x="4763" y="965"/>
                </a:cubicBezTo>
                <a:cubicBezTo>
                  <a:pt x="5275" y="1442"/>
                  <a:pt x="5680" y="2013"/>
                  <a:pt x="5953" y="2644"/>
                </a:cubicBezTo>
                <a:cubicBezTo>
                  <a:pt x="6096" y="2954"/>
                  <a:pt x="6203" y="3287"/>
                  <a:pt x="6275" y="3620"/>
                </a:cubicBezTo>
                <a:cubicBezTo>
                  <a:pt x="6358" y="3942"/>
                  <a:pt x="6358" y="4287"/>
                  <a:pt x="6287" y="4609"/>
                </a:cubicBezTo>
                <a:cubicBezTo>
                  <a:pt x="6251" y="4763"/>
                  <a:pt x="6180" y="4906"/>
                  <a:pt x="6084" y="5025"/>
                </a:cubicBezTo>
                <a:cubicBezTo>
                  <a:pt x="5965" y="5133"/>
                  <a:pt x="5834" y="5228"/>
                  <a:pt x="5691" y="5287"/>
                </a:cubicBezTo>
                <a:cubicBezTo>
                  <a:pt x="5382" y="5418"/>
                  <a:pt x="5049" y="5490"/>
                  <a:pt x="4715" y="5514"/>
                </a:cubicBezTo>
                <a:cubicBezTo>
                  <a:pt x="4370" y="5549"/>
                  <a:pt x="4025" y="5561"/>
                  <a:pt x="3667" y="5585"/>
                </a:cubicBezTo>
                <a:cubicBezTo>
                  <a:pt x="3310" y="5597"/>
                  <a:pt x="2953" y="5633"/>
                  <a:pt x="2596" y="5704"/>
                </a:cubicBezTo>
                <a:cubicBezTo>
                  <a:pt x="2405" y="5740"/>
                  <a:pt x="2227" y="5799"/>
                  <a:pt x="2060" y="5895"/>
                </a:cubicBezTo>
                <a:cubicBezTo>
                  <a:pt x="1977" y="5942"/>
                  <a:pt x="1893" y="6014"/>
                  <a:pt x="1822" y="6097"/>
                </a:cubicBezTo>
                <a:cubicBezTo>
                  <a:pt x="1751" y="6180"/>
                  <a:pt x="1703" y="6276"/>
                  <a:pt x="1679" y="6383"/>
                </a:cubicBezTo>
                <a:cubicBezTo>
                  <a:pt x="1620" y="6573"/>
                  <a:pt x="1631" y="6788"/>
                  <a:pt x="1703" y="6978"/>
                </a:cubicBezTo>
                <a:cubicBezTo>
                  <a:pt x="1774" y="7157"/>
                  <a:pt x="1858" y="7335"/>
                  <a:pt x="1977" y="7490"/>
                </a:cubicBezTo>
                <a:cubicBezTo>
                  <a:pt x="2191" y="7788"/>
                  <a:pt x="2465" y="8050"/>
                  <a:pt x="2763" y="8252"/>
                </a:cubicBezTo>
                <a:cubicBezTo>
                  <a:pt x="3072" y="8454"/>
                  <a:pt x="3417" y="8597"/>
                  <a:pt x="3786" y="8669"/>
                </a:cubicBezTo>
                <a:cubicBezTo>
                  <a:pt x="4097" y="8731"/>
                  <a:pt x="4413" y="8761"/>
                  <a:pt x="4728" y="8761"/>
                </a:cubicBezTo>
                <a:cubicBezTo>
                  <a:pt x="5137" y="8761"/>
                  <a:pt x="5545" y="8710"/>
                  <a:pt x="5942" y="8609"/>
                </a:cubicBezTo>
                <a:cubicBezTo>
                  <a:pt x="6125" y="8569"/>
                  <a:pt x="6306" y="8521"/>
                  <a:pt x="6485" y="8464"/>
                </a:cubicBezTo>
                <a:lnTo>
                  <a:pt x="6485" y="8464"/>
                </a:lnTo>
                <a:cubicBezTo>
                  <a:pt x="6490" y="8469"/>
                  <a:pt x="6496" y="8474"/>
                  <a:pt x="6501" y="8478"/>
                </a:cubicBezTo>
                <a:cubicBezTo>
                  <a:pt x="6644" y="8585"/>
                  <a:pt x="6787" y="8681"/>
                  <a:pt x="6942" y="8764"/>
                </a:cubicBezTo>
                <a:cubicBezTo>
                  <a:pt x="7263" y="8919"/>
                  <a:pt x="7596" y="9050"/>
                  <a:pt x="7942" y="9145"/>
                </a:cubicBezTo>
                <a:cubicBezTo>
                  <a:pt x="8226" y="9214"/>
                  <a:pt x="8517" y="9248"/>
                  <a:pt x="8807" y="9248"/>
                </a:cubicBezTo>
                <a:cubicBezTo>
                  <a:pt x="9222" y="9248"/>
                  <a:pt x="9638" y="9178"/>
                  <a:pt x="10037" y="9038"/>
                </a:cubicBezTo>
                <a:lnTo>
                  <a:pt x="10037" y="9038"/>
                </a:lnTo>
                <a:cubicBezTo>
                  <a:pt x="9683" y="9144"/>
                  <a:pt x="9318" y="9197"/>
                  <a:pt x="8954" y="9197"/>
                </a:cubicBezTo>
                <a:cubicBezTo>
                  <a:pt x="8622" y="9197"/>
                  <a:pt x="8289" y="9153"/>
                  <a:pt x="7966" y="9062"/>
                </a:cubicBezTo>
                <a:cubicBezTo>
                  <a:pt x="7632" y="8966"/>
                  <a:pt x="7311" y="8835"/>
                  <a:pt x="7001" y="8669"/>
                </a:cubicBezTo>
                <a:cubicBezTo>
                  <a:pt x="6868" y="8587"/>
                  <a:pt x="6745" y="8505"/>
                  <a:pt x="6629" y="8416"/>
                </a:cubicBezTo>
                <a:lnTo>
                  <a:pt x="6629" y="8416"/>
                </a:lnTo>
                <a:cubicBezTo>
                  <a:pt x="7092" y="8256"/>
                  <a:pt x="7533" y="8040"/>
                  <a:pt x="7942" y="7776"/>
                </a:cubicBezTo>
                <a:cubicBezTo>
                  <a:pt x="8263" y="7585"/>
                  <a:pt x="8537" y="7311"/>
                  <a:pt x="8728" y="6990"/>
                </a:cubicBezTo>
                <a:cubicBezTo>
                  <a:pt x="8775" y="6895"/>
                  <a:pt x="8799" y="6799"/>
                  <a:pt x="8811" y="6692"/>
                </a:cubicBezTo>
                <a:cubicBezTo>
                  <a:pt x="8799" y="6585"/>
                  <a:pt x="8775" y="6478"/>
                  <a:pt x="8728" y="6383"/>
                </a:cubicBezTo>
                <a:cubicBezTo>
                  <a:pt x="8632" y="6216"/>
                  <a:pt x="8513" y="6061"/>
                  <a:pt x="8347" y="5954"/>
                </a:cubicBezTo>
                <a:cubicBezTo>
                  <a:pt x="8049" y="5716"/>
                  <a:pt x="7692" y="5585"/>
                  <a:pt x="7311" y="5573"/>
                </a:cubicBezTo>
                <a:cubicBezTo>
                  <a:pt x="7287" y="5572"/>
                  <a:pt x="7263" y="5571"/>
                  <a:pt x="7239" y="5571"/>
                </a:cubicBezTo>
                <a:cubicBezTo>
                  <a:pt x="7073" y="5571"/>
                  <a:pt x="6907" y="5607"/>
                  <a:pt x="6751" y="5680"/>
                </a:cubicBezTo>
                <a:cubicBezTo>
                  <a:pt x="6584" y="5764"/>
                  <a:pt x="6430" y="5883"/>
                  <a:pt x="6311" y="6037"/>
                </a:cubicBezTo>
                <a:cubicBezTo>
                  <a:pt x="6061" y="6311"/>
                  <a:pt x="5906" y="6657"/>
                  <a:pt x="5858" y="7026"/>
                </a:cubicBezTo>
                <a:cubicBezTo>
                  <a:pt x="5811" y="7407"/>
                  <a:pt x="5894" y="7776"/>
                  <a:pt x="6120" y="8085"/>
                </a:cubicBezTo>
                <a:cubicBezTo>
                  <a:pt x="6162" y="8141"/>
                  <a:pt x="6207" y="8194"/>
                  <a:pt x="6255" y="8246"/>
                </a:cubicBezTo>
                <a:lnTo>
                  <a:pt x="6255" y="8246"/>
                </a:lnTo>
                <a:cubicBezTo>
                  <a:pt x="6135" y="8280"/>
                  <a:pt x="6015" y="8309"/>
                  <a:pt x="5894" y="8335"/>
                </a:cubicBezTo>
                <a:cubicBezTo>
                  <a:pt x="5527" y="8427"/>
                  <a:pt x="5150" y="8472"/>
                  <a:pt x="4773" y="8472"/>
                </a:cubicBezTo>
                <a:cubicBezTo>
                  <a:pt x="4465" y="8472"/>
                  <a:pt x="4158" y="8442"/>
                  <a:pt x="3858" y="8383"/>
                </a:cubicBezTo>
                <a:cubicBezTo>
                  <a:pt x="3525" y="8323"/>
                  <a:pt x="3215" y="8192"/>
                  <a:pt x="2941" y="8002"/>
                </a:cubicBezTo>
                <a:cubicBezTo>
                  <a:pt x="2655" y="7811"/>
                  <a:pt x="2417" y="7573"/>
                  <a:pt x="2227" y="7299"/>
                </a:cubicBezTo>
                <a:cubicBezTo>
                  <a:pt x="2036" y="7049"/>
                  <a:pt x="1905" y="6728"/>
                  <a:pt x="1965" y="6454"/>
                </a:cubicBezTo>
                <a:cubicBezTo>
                  <a:pt x="2024" y="6180"/>
                  <a:pt x="2346" y="6037"/>
                  <a:pt x="2667" y="5966"/>
                </a:cubicBezTo>
                <a:cubicBezTo>
                  <a:pt x="3334" y="5835"/>
                  <a:pt x="4048" y="5859"/>
                  <a:pt x="4751" y="5775"/>
                </a:cubicBezTo>
                <a:cubicBezTo>
                  <a:pt x="5120" y="5752"/>
                  <a:pt x="5477" y="5668"/>
                  <a:pt x="5822" y="5525"/>
                </a:cubicBezTo>
                <a:cubicBezTo>
                  <a:pt x="6001" y="5442"/>
                  <a:pt x="6156" y="5335"/>
                  <a:pt x="6287" y="5192"/>
                </a:cubicBezTo>
                <a:cubicBezTo>
                  <a:pt x="6418" y="5037"/>
                  <a:pt x="6501" y="4859"/>
                  <a:pt x="6549" y="4668"/>
                </a:cubicBezTo>
                <a:cubicBezTo>
                  <a:pt x="6620" y="4311"/>
                  <a:pt x="6620" y="3930"/>
                  <a:pt x="6525" y="3573"/>
                </a:cubicBezTo>
                <a:cubicBezTo>
                  <a:pt x="6442" y="3216"/>
                  <a:pt x="6323" y="2870"/>
                  <a:pt x="6168" y="2549"/>
                </a:cubicBezTo>
                <a:cubicBezTo>
                  <a:pt x="5858" y="1894"/>
                  <a:pt x="5430" y="1311"/>
                  <a:pt x="4894" y="834"/>
                </a:cubicBezTo>
                <a:cubicBezTo>
                  <a:pt x="4358" y="358"/>
                  <a:pt x="3679" y="1"/>
                  <a:pt x="294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1284400" y="2966100"/>
            <a:ext cx="471878" cy="336771"/>
          </a:xfrm>
          <a:custGeom>
            <a:avLst/>
            <a:gdLst/>
            <a:ahLst/>
            <a:cxnLst/>
            <a:rect l="l" t="t" r="r" b="b"/>
            <a:pathLst>
              <a:path w="13038" h="9305" extrusionOk="0">
                <a:moveTo>
                  <a:pt x="8562" y="1052"/>
                </a:moveTo>
                <a:cubicBezTo>
                  <a:pt x="8613" y="1052"/>
                  <a:pt x="8665" y="1055"/>
                  <a:pt x="8716" y="1060"/>
                </a:cubicBezTo>
                <a:cubicBezTo>
                  <a:pt x="9228" y="1107"/>
                  <a:pt x="9692" y="1453"/>
                  <a:pt x="10038" y="1845"/>
                </a:cubicBezTo>
                <a:cubicBezTo>
                  <a:pt x="10395" y="2262"/>
                  <a:pt x="10657" y="2738"/>
                  <a:pt x="10811" y="3250"/>
                </a:cubicBezTo>
                <a:cubicBezTo>
                  <a:pt x="10954" y="3774"/>
                  <a:pt x="10990" y="4322"/>
                  <a:pt x="10883" y="4846"/>
                </a:cubicBezTo>
                <a:cubicBezTo>
                  <a:pt x="10881" y="4855"/>
                  <a:pt x="10879" y="4863"/>
                  <a:pt x="10878" y="4872"/>
                </a:cubicBezTo>
                <a:lnTo>
                  <a:pt x="10878" y="4872"/>
                </a:lnTo>
                <a:cubicBezTo>
                  <a:pt x="10632" y="4990"/>
                  <a:pt x="10375" y="5084"/>
                  <a:pt x="10109" y="5155"/>
                </a:cubicBezTo>
                <a:cubicBezTo>
                  <a:pt x="9808" y="5231"/>
                  <a:pt x="9499" y="5271"/>
                  <a:pt x="9187" y="5271"/>
                </a:cubicBezTo>
                <a:cubicBezTo>
                  <a:pt x="8956" y="5271"/>
                  <a:pt x="8723" y="5249"/>
                  <a:pt x="8490" y="5203"/>
                </a:cubicBezTo>
                <a:cubicBezTo>
                  <a:pt x="8430" y="5191"/>
                  <a:pt x="8371" y="5167"/>
                  <a:pt x="8299" y="5155"/>
                </a:cubicBezTo>
                <a:cubicBezTo>
                  <a:pt x="8240" y="5132"/>
                  <a:pt x="8168" y="5120"/>
                  <a:pt x="8109" y="5096"/>
                </a:cubicBezTo>
                <a:cubicBezTo>
                  <a:pt x="7978" y="5048"/>
                  <a:pt x="7859" y="4989"/>
                  <a:pt x="7740" y="4917"/>
                </a:cubicBezTo>
                <a:cubicBezTo>
                  <a:pt x="7502" y="4786"/>
                  <a:pt x="7287" y="4620"/>
                  <a:pt x="7097" y="4429"/>
                </a:cubicBezTo>
                <a:cubicBezTo>
                  <a:pt x="6728" y="4036"/>
                  <a:pt x="6537" y="3512"/>
                  <a:pt x="6597" y="2977"/>
                </a:cubicBezTo>
                <a:cubicBezTo>
                  <a:pt x="6656" y="2441"/>
                  <a:pt x="6906" y="1953"/>
                  <a:pt x="7299" y="1584"/>
                </a:cubicBezTo>
                <a:cubicBezTo>
                  <a:pt x="7490" y="1405"/>
                  <a:pt x="7716" y="1262"/>
                  <a:pt x="7954" y="1155"/>
                </a:cubicBezTo>
                <a:cubicBezTo>
                  <a:pt x="8153" y="1089"/>
                  <a:pt x="8359" y="1052"/>
                  <a:pt x="8562" y="1052"/>
                </a:cubicBezTo>
                <a:close/>
                <a:moveTo>
                  <a:pt x="2794" y="357"/>
                </a:moveTo>
                <a:cubicBezTo>
                  <a:pt x="2971" y="357"/>
                  <a:pt x="3148" y="377"/>
                  <a:pt x="3322" y="417"/>
                </a:cubicBezTo>
                <a:cubicBezTo>
                  <a:pt x="3858" y="524"/>
                  <a:pt x="4334" y="798"/>
                  <a:pt x="4704" y="1203"/>
                </a:cubicBezTo>
                <a:cubicBezTo>
                  <a:pt x="5073" y="1595"/>
                  <a:pt x="5287" y="2119"/>
                  <a:pt x="5299" y="2655"/>
                </a:cubicBezTo>
                <a:cubicBezTo>
                  <a:pt x="5287" y="2929"/>
                  <a:pt x="5299" y="3215"/>
                  <a:pt x="5287" y="3489"/>
                </a:cubicBezTo>
                <a:lnTo>
                  <a:pt x="5251" y="3893"/>
                </a:lnTo>
                <a:cubicBezTo>
                  <a:pt x="5239" y="4036"/>
                  <a:pt x="5227" y="4167"/>
                  <a:pt x="5204" y="4310"/>
                </a:cubicBezTo>
                <a:lnTo>
                  <a:pt x="5120" y="4715"/>
                </a:lnTo>
                <a:cubicBezTo>
                  <a:pt x="5096" y="4846"/>
                  <a:pt x="5049" y="4977"/>
                  <a:pt x="5013" y="5108"/>
                </a:cubicBezTo>
                <a:lnTo>
                  <a:pt x="4954" y="5310"/>
                </a:lnTo>
                <a:cubicBezTo>
                  <a:pt x="4942" y="5382"/>
                  <a:pt x="4906" y="5441"/>
                  <a:pt x="4882" y="5501"/>
                </a:cubicBezTo>
                <a:cubicBezTo>
                  <a:pt x="4823" y="5632"/>
                  <a:pt x="4775" y="5763"/>
                  <a:pt x="4715" y="5882"/>
                </a:cubicBezTo>
                <a:cubicBezTo>
                  <a:pt x="4465" y="6370"/>
                  <a:pt x="4132" y="6810"/>
                  <a:pt x="3715" y="7191"/>
                </a:cubicBezTo>
                <a:cubicBezTo>
                  <a:pt x="3302" y="7574"/>
                  <a:pt x="2827" y="7879"/>
                  <a:pt x="2338" y="8169"/>
                </a:cubicBezTo>
                <a:lnTo>
                  <a:pt x="2338" y="8169"/>
                </a:lnTo>
                <a:cubicBezTo>
                  <a:pt x="2148" y="8047"/>
                  <a:pt x="1968" y="7912"/>
                  <a:pt x="1798" y="7763"/>
                </a:cubicBezTo>
                <a:cubicBezTo>
                  <a:pt x="1596" y="7584"/>
                  <a:pt x="1406" y="7382"/>
                  <a:pt x="1239" y="7168"/>
                </a:cubicBezTo>
                <a:cubicBezTo>
                  <a:pt x="1084" y="6953"/>
                  <a:pt x="941" y="6727"/>
                  <a:pt x="822" y="6489"/>
                </a:cubicBezTo>
                <a:cubicBezTo>
                  <a:pt x="334" y="5501"/>
                  <a:pt x="227" y="4370"/>
                  <a:pt x="298" y="3286"/>
                </a:cubicBezTo>
                <a:cubicBezTo>
                  <a:pt x="334" y="2750"/>
                  <a:pt x="465" y="2215"/>
                  <a:pt x="691" y="1726"/>
                </a:cubicBezTo>
                <a:cubicBezTo>
                  <a:pt x="715" y="1667"/>
                  <a:pt x="751" y="1607"/>
                  <a:pt x="786" y="1548"/>
                </a:cubicBezTo>
                <a:cubicBezTo>
                  <a:pt x="822" y="1488"/>
                  <a:pt x="858" y="1429"/>
                  <a:pt x="894" y="1381"/>
                </a:cubicBezTo>
                <a:cubicBezTo>
                  <a:pt x="965" y="1274"/>
                  <a:pt x="1048" y="1167"/>
                  <a:pt x="1144" y="1072"/>
                </a:cubicBezTo>
                <a:cubicBezTo>
                  <a:pt x="1322" y="869"/>
                  <a:pt x="1537" y="714"/>
                  <a:pt x="1775" y="595"/>
                </a:cubicBezTo>
                <a:cubicBezTo>
                  <a:pt x="2092" y="437"/>
                  <a:pt x="2441" y="357"/>
                  <a:pt x="2794" y="357"/>
                </a:cubicBezTo>
                <a:close/>
                <a:moveTo>
                  <a:pt x="12455" y="0"/>
                </a:moveTo>
                <a:cubicBezTo>
                  <a:pt x="12740" y="476"/>
                  <a:pt x="12907" y="1012"/>
                  <a:pt x="12967" y="1572"/>
                </a:cubicBezTo>
                <a:cubicBezTo>
                  <a:pt x="12990" y="1845"/>
                  <a:pt x="12978" y="2131"/>
                  <a:pt x="12919" y="2393"/>
                </a:cubicBezTo>
                <a:cubicBezTo>
                  <a:pt x="12883" y="2524"/>
                  <a:pt x="12836" y="2667"/>
                  <a:pt x="12788" y="2786"/>
                </a:cubicBezTo>
                <a:cubicBezTo>
                  <a:pt x="12764" y="2858"/>
                  <a:pt x="12740" y="2917"/>
                  <a:pt x="12716" y="2988"/>
                </a:cubicBezTo>
                <a:lnTo>
                  <a:pt x="12621" y="3167"/>
                </a:lnTo>
                <a:cubicBezTo>
                  <a:pt x="12371" y="3667"/>
                  <a:pt x="12014" y="4096"/>
                  <a:pt x="11585" y="4441"/>
                </a:cubicBezTo>
                <a:cubicBezTo>
                  <a:pt x="11453" y="4541"/>
                  <a:pt x="11315" y="4633"/>
                  <a:pt x="11172" y="4716"/>
                </a:cubicBezTo>
                <a:lnTo>
                  <a:pt x="11172" y="4716"/>
                </a:lnTo>
                <a:cubicBezTo>
                  <a:pt x="11246" y="4198"/>
                  <a:pt x="11212" y="3673"/>
                  <a:pt x="11062" y="3167"/>
                </a:cubicBezTo>
                <a:cubicBezTo>
                  <a:pt x="10895" y="2619"/>
                  <a:pt x="10609" y="2107"/>
                  <a:pt x="10228" y="1667"/>
                </a:cubicBezTo>
                <a:cubicBezTo>
                  <a:pt x="10038" y="1453"/>
                  <a:pt x="9823" y="1250"/>
                  <a:pt x="9573" y="1095"/>
                </a:cubicBezTo>
                <a:cubicBezTo>
                  <a:pt x="9323" y="929"/>
                  <a:pt x="9037" y="833"/>
                  <a:pt x="8740" y="798"/>
                </a:cubicBezTo>
                <a:cubicBezTo>
                  <a:pt x="8689" y="794"/>
                  <a:pt x="8639" y="792"/>
                  <a:pt x="8589" y="792"/>
                </a:cubicBezTo>
                <a:cubicBezTo>
                  <a:pt x="8342" y="792"/>
                  <a:pt x="8098" y="840"/>
                  <a:pt x="7871" y="929"/>
                </a:cubicBezTo>
                <a:cubicBezTo>
                  <a:pt x="7597" y="1036"/>
                  <a:pt x="7347" y="1203"/>
                  <a:pt x="7132" y="1405"/>
                </a:cubicBezTo>
                <a:cubicBezTo>
                  <a:pt x="6716" y="1810"/>
                  <a:pt x="6442" y="2357"/>
                  <a:pt x="6382" y="2953"/>
                </a:cubicBezTo>
                <a:cubicBezTo>
                  <a:pt x="6335" y="3536"/>
                  <a:pt x="6549" y="4120"/>
                  <a:pt x="6966" y="4548"/>
                </a:cubicBezTo>
                <a:cubicBezTo>
                  <a:pt x="7168" y="4763"/>
                  <a:pt x="7394" y="4929"/>
                  <a:pt x="7644" y="5072"/>
                </a:cubicBezTo>
                <a:cubicBezTo>
                  <a:pt x="7775" y="5144"/>
                  <a:pt x="7906" y="5203"/>
                  <a:pt x="8037" y="5251"/>
                </a:cubicBezTo>
                <a:cubicBezTo>
                  <a:pt x="8109" y="5274"/>
                  <a:pt x="8180" y="5298"/>
                  <a:pt x="8240" y="5322"/>
                </a:cubicBezTo>
                <a:cubicBezTo>
                  <a:pt x="8311" y="5334"/>
                  <a:pt x="8383" y="5358"/>
                  <a:pt x="8454" y="5370"/>
                </a:cubicBezTo>
                <a:cubicBezTo>
                  <a:pt x="8675" y="5412"/>
                  <a:pt x="8899" y="5432"/>
                  <a:pt x="9124" y="5432"/>
                </a:cubicBezTo>
                <a:cubicBezTo>
                  <a:pt x="9468" y="5432"/>
                  <a:pt x="9813" y="5385"/>
                  <a:pt x="10145" y="5298"/>
                </a:cubicBezTo>
                <a:cubicBezTo>
                  <a:pt x="10387" y="5230"/>
                  <a:pt x="10620" y="5140"/>
                  <a:pt x="10842" y="5031"/>
                </a:cubicBezTo>
                <a:lnTo>
                  <a:pt x="10842" y="5031"/>
                </a:lnTo>
                <a:cubicBezTo>
                  <a:pt x="10730" y="5500"/>
                  <a:pt x="10552" y="5947"/>
                  <a:pt x="10300" y="6358"/>
                </a:cubicBezTo>
                <a:cubicBezTo>
                  <a:pt x="10026" y="6834"/>
                  <a:pt x="9692" y="7263"/>
                  <a:pt x="9299" y="7644"/>
                </a:cubicBezTo>
                <a:cubicBezTo>
                  <a:pt x="8906" y="8013"/>
                  <a:pt x="8454" y="8311"/>
                  <a:pt x="7966" y="8537"/>
                </a:cubicBezTo>
                <a:cubicBezTo>
                  <a:pt x="7466" y="8763"/>
                  <a:pt x="6942" y="8906"/>
                  <a:pt x="6406" y="8977"/>
                </a:cubicBezTo>
                <a:cubicBezTo>
                  <a:pt x="6132" y="9013"/>
                  <a:pt x="5858" y="9031"/>
                  <a:pt x="5585" y="9031"/>
                </a:cubicBezTo>
                <a:cubicBezTo>
                  <a:pt x="5311" y="9031"/>
                  <a:pt x="5037" y="9013"/>
                  <a:pt x="4763" y="8977"/>
                </a:cubicBezTo>
                <a:cubicBezTo>
                  <a:pt x="4215" y="8918"/>
                  <a:pt x="3692" y="8787"/>
                  <a:pt x="3180" y="8596"/>
                </a:cubicBezTo>
                <a:cubicBezTo>
                  <a:pt x="2899" y="8485"/>
                  <a:pt x="2633" y="8353"/>
                  <a:pt x="2383" y="8197"/>
                </a:cubicBezTo>
                <a:lnTo>
                  <a:pt x="2383" y="8197"/>
                </a:lnTo>
                <a:cubicBezTo>
                  <a:pt x="2387" y="8195"/>
                  <a:pt x="2390" y="8193"/>
                  <a:pt x="2394" y="8191"/>
                </a:cubicBezTo>
                <a:cubicBezTo>
                  <a:pt x="2882" y="7918"/>
                  <a:pt x="3346" y="7608"/>
                  <a:pt x="3775" y="7239"/>
                </a:cubicBezTo>
                <a:cubicBezTo>
                  <a:pt x="4204" y="6870"/>
                  <a:pt x="4549" y="6429"/>
                  <a:pt x="4823" y="5929"/>
                </a:cubicBezTo>
                <a:cubicBezTo>
                  <a:pt x="4882" y="5810"/>
                  <a:pt x="4930" y="5679"/>
                  <a:pt x="4989" y="5548"/>
                </a:cubicBezTo>
                <a:cubicBezTo>
                  <a:pt x="5025" y="5477"/>
                  <a:pt x="5061" y="5417"/>
                  <a:pt x="5073" y="5346"/>
                </a:cubicBezTo>
                <a:lnTo>
                  <a:pt x="5144" y="5155"/>
                </a:lnTo>
                <a:cubicBezTo>
                  <a:pt x="5180" y="5013"/>
                  <a:pt x="5227" y="4882"/>
                  <a:pt x="5263" y="4751"/>
                </a:cubicBezTo>
                <a:lnTo>
                  <a:pt x="5347" y="4334"/>
                </a:lnTo>
                <a:cubicBezTo>
                  <a:pt x="5370" y="4191"/>
                  <a:pt x="5394" y="4060"/>
                  <a:pt x="5406" y="3917"/>
                </a:cubicBezTo>
                <a:lnTo>
                  <a:pt x="5442" y="3489"/>
                </a:lnTo>
                <a:cubicBezTo>
                  <a:pt x="5466" y="3215"/>
                  <a:pt x="5466" y="2929"/>
                  <a:pt x="5466" y="2655"/>
                </a:cubicBezTo>
                <a:cubicBezTo>
                  <a:pt x="5454" y="2357"/>
                  <a:pt x="5406" y="2072"/>
                  <a:pt x="5299" y="1810"/>
                </a:cubicBezTo>
                <a:cubicBezTo>
                  <a:pt x="5192" y="1536"/>
                  <a:pt x="5037" y="1286"/>
                  <a:pt x="4846" y="1072"/>
                </a:cubicBezTo>
                <a:cubicBezTo>
                  <a:pt x="4644" y="857"/>
                  <a:pt x="4418" y="679"/>
                  <a:pt x="4168" y="536"/>
                </a:cubicBezTo>
                <a:cubicBezTo>
                  <a:pt x="3918" y="381"/>
                  <a:pt x="3656" y="274"/>
                  <a:pt x="3370" y="202"/>
                </a:cubicBezTo>
                <a:cubicBezTo>
                  <a:pt x="3158" y="158"/>
                  <a:pt x="2946" y="134"/>
                  <a:pt x="2734" y="134"/>
                </a:cubicBezTo>
                <a:cubicBezTo>
                  <a:pt x="2660" y="134"/>
                  <a:pt x="2587" y="137"/>
                  <a:pt x="2513" y="143"/>
                </a:cubicBezTo>
                <a:cubicBezTo>
                  <a:pt x="2215" y="179"/>
                  <a:pt x="1929" y="250"/>
                  <a:pt x="1667" y="381"/>
                </a:cubicBezTo>
                <a:cubicBezTo>
                  <a:pt x="1406" y="512"/>
                  <a:pt x="1167" y="679"/>
                  <a:pt x="965" y="905"/>
                </a:cubicBezTo>
                <a:cubicBezTo>
                  <a:pt x="870" y="1012"/>
                  <a:pt x="786" y="1119"/>
                  <a:pt x="703" y="1238"/>
                </a:cubicBezTo>
                <a:cubicBezTo>
                  <a:pt x="655" y="1298"/>
                  <a:pt x="632" y="1357"/>
                  <a:pt x="584" y="1429"/>
                </a:cubicBezTo>
                <a:cubicBezTo>
                  <a:pt x="548" y="1488"/>
                  <a:pt x="513" y="1548"/>
                  <a:pt x="489" y="1607"/>
                </a:cubicBezTo>
                <a:cubicBezTo>
                  <a:pt x="239" y="2131"/>
                  <a:pt x="96" y="2691"/>
                  <a:pt x="48" y="3262"/>
                </a:cubicBezTo>
                <a:cubicBezTo>
                  <a:pt x="1" y="3834"/>
                  <a:pt x="13" y="4393"/>
                  <a:pt x="96" y="4965"/>
                </a:cubicBezTo>
                <a:cubicBezTo>
                  <a:pt x="167" y="5525"/>
                  <a:pt x="334" y="6084"/>
                  <a:pt x="584" y="6596"/>
                </a:cubicBezTo>
                <a:cubicBezTo>
                  <a:pt x="715" y="6858"/>
                  <a:pt x="858" y="7096"/>
                  <a:pt x="1025" y="7334"/>
                </a:cubicBezTo>
                <a:cubicBezTo>
                  <a:pt x="1203" y="7560"/>
                  <a:pt x="1406" y="7775"/>
                  <a:pt x="1620" y="7965"/>
                </a:cubicBezTo>
                <a:cubicBezTo>
                  <a:pt x="1766" y="8091"/>
                  <a:pt x="1919" y="8209"/>
                  <a:pt x="2080" y="8319"/>
                </a:cubicBezTo>
                <a:lnTo>
                  <a:pt x="2080" y="8319"/>
                </a:lnTo>
                <a:cubicBezTo>
                  <a:pt x="1693" y="8544"/>
                  <a:pt x="1301" y="8765"/>
                  <a:pt x="929" y="9013"/>
                </a:cubicBezTo>
                <a:cubicBezTo>
                  <a:pt x="1325" y="8772"/>
                  <a:pt x="1721" y="8561"/>
                  <a:pt x="2118" y="8344"/>
                </a:cubicBezTo>
                <a:lnTo>
                  <a:pt x="2118" y="8344"/>
                </a:lnTo>
                <a:cubicBezTo>
                  <a:pt x="2419" y="8547"/>
                  <a:pt x="2745" y="8718"/>
                  <a:pt x="3084" y="8846"/>
                </a:cubicBezTo>
                <a:cubicBezTo>
                  <a:pt x="3608" y="9049"/>
                  <a:pt x="4168" y="9192"/>
                  <a:pt x="4739" y="9251"/>
                </a:cubicBezTo>
                <a:cubicBezTo>
                  <a:pt x="5019" y="9287"/>
                  <a:pt x="5302" y="9305"/>
                  <a:pt x="5586" y="9305"/>
                </a:cubicBezTo>
                <a:cubicBezTo>
                  <a:pt x="5870" y="9305"/>
                  <a:pt x="6156" y="9287"/>
                  <a:pt x="6442" y="9251"/>
                </a:cubicBezTo>
                <a:cubicBezTo>
                  <a:pt x="7001" y="9180"/>
                  <a:pt x="7549" y="9025"/>
                  <a:pt x="8073" y="8787"/>
                </a:cubicBezTo>
                <a:cubicBezTo>
                  <a:pt x="8597" y="8549"/>
                  <a:pt x="9073" y="8227"/>
                  <a:pt x="9490" y="7834"/>
                </a:cubicBezTo>
                <a:cubicBezTo>
                  <a:pt x="9895" y="7429"/>
                  <a:pt x="10252" y="6977"/>
                  <a:pt x="10538" y="6489"/>
                </a:cubicBezTo>
                <a:cubicBezTo>
                  <a:pt x="10835" y="5989"/>
                  <a:pt x="11038" y="5453"/>
                  <a:pt x="11145" y="4882"/>
                </a:cubicBezTo>
                <a:cubicBezTo>
                  <a:pt x="11146" y="4876"/>
                  <a:pt x="11147" y="4870"/>
                  <a:pt x="11148" y="4865"/>
                </a:cubicBezTo>
                <a:lnTo>
                  <a:pt x="11148" y="4865"/>
                </a:lnTo>
                <a:cubicBezTo>
                  <a:pt x="11317" y="4763"/>
                  <a:pt x="11478" y="4650"/>
                  <a:pt x="11633" y="4524"/>
                </a:cubicBezTo>
                <a:cubicBezTo>
                  <a:pt x="12074" y="4167"/>
                  <a:pt x="12431" y="3727"/>
                  <a:pt x="12681" y="3215"/>
                </a:cubicBezTo>
                <a:lnTo>
                  <a:pt x="12764" y="3012"/>
                </a:lnTo>
                <a:cubicBezTo>
                  <a:pt x="12800" y="2953"/>
                  <a:pt x="12812" y="2881"/>
                  <a:pt x="12836" y="2810"/>
                </a:cubicBezTo>
                <a:cubicBezTo>
                  <a:pt x="12883" y="2679"/>
                  <a:pt x="12931" y="2548"/>
                  <a:pt x="12967" y="2417"/>
                </a:cubicBezTo>
                <a:cubicBezTo>
                  <a:pt x="13014" y="2131"/>
                  <a:pt x="13038" y="1857"/>
                  <a:pt x="13002" y="1572"/>
                </a:cubicBezTo>
                <a:cubicBezTo>
                  <a:pt x="12943" y="1012"/>
                  <a:pt x="12752" y="476"/>
                  <a:pt x="124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4902550" y="1354140"/>
            <a:ext cx="570198" cy="336770"/>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1220775" y="1374036"/>
            <a:ext cx="570185" cy="449339"/>
          </a:xfrm>
          <a:custGeom>
            <a:avLst/>
            <a:gdLst/>
            <a:ahLst/>
            <a:cxnLst/>
            <a:rect l="l" t="t" r="r" b="b"/>
            <a:pathLst>
              <a:path w="14622" h="11523" extrusionOk="0">
                <a:moveTo>
                  <a:pt x="7435" y="3357"/>
                </a:moveTo>
                <a:cubicBezTo>
                  <a:pt x="7461" y="3357"/>
                  <a:pt x="7487" y="3358"/>
                  <a:pt x="7513" y="3359"/>
                </a:cubicBezTo>
                <a:cubicBezTo>
                  <a:pt x="7775" y="3359"/>
                  <a:pt x="8037" y="3394"/>
                  <a:pt x="8275" y="3478"/>
                </a:cubicBezTo>
                <a:cubicBezTo>
                  <a:pt x="8537" y="3549"/>
                  <a:pt x="8775" y="3656"/>
                  <a:pt x="9013" y="3775"/>
                </a:cubicBezTo>
                <a:cubicBezTo>
                  <a:pt x="9187" y="3862"/>
                  <a:pt x="9354" y="3961"/>
                  <a:pt x="9519" y="4069"/>
                </a:cubicBezTo>
                <a:lnTo>
                  <a:pt x="9519" y="4069"/>
                </a:lnTo>
                <a:cubicBezTo>
                  <a:pt x="9563" y="5116"/>
                  <a:pt x="9793" y="6142"/>
                  <a:pt x="9906" y="7169"/>
                </a:cubicBezTo>
                <a:cubicBezTo>
                  <a:pt x="9942" y="7431"/>
                  <a:pt x="9954" y="7693"/>
                  <a:pt x="9942" y="7966"/>
                </a:cubicBezTo>
                <a:cubicBezTo>
                  <a:pt x="9942" y="8228"/>
                  <a:pt x="9906" y="8490"/>
                  <a:pt x="9835" y="8740"/>
                </a:cubicBezTo>
                <a:cubicBezTo>
                  <a:pt x="9763" y="8979"/>
                  <a:pt x="9620" y="9193"/>
                  <a:pt x="9442" y="9371"/>
                </a:cubicBezTo>
                <a:lnTo>
                  <a:pt x="9370" y="9431"/>
                </a:lnTo>
                <a:lnTo>
                  <a:pt x="9287" y="9490"/>
                </a:lnTo>
                <a:cubicBezTo>
                  <a:pt x="9239" y="9526"/>
                  <a:pt x="9180" y="9550"/>
                  <a:pt x="9132" y="9586"/>
                </a:cubicBezTo>
                <a:cubicBezTo>
                  <a:pt x="9073" y="9610"/>
                  <a:pt x="9013" y="9645"/>
                  <a:pt x="8954" y="9669"/>
                </a:cubicBezTo>
                <a:cubicBezTo>
                  <a:pt x="8894" y="9681"/>
                  <a:pt x="8835" y="9705"/>
                  <a:pt x="8787" y="9717"/>
                </a:cubicBezTo>
                <a:cubicBezTo>
                  <a:pt x="8682" y="9736"/>
                  <a:pt x="8579" y="9745"/>
                  <a:pt x="8478" y="9745"/>
                </a:cubicBezTo>
                <a:cubicBezTo>
                  <a:pt x="8325" y="9745"/>
                  <a:pt x="8175" y="9724"/>
                  <a:pt x="8025" y="9681"/>
                </a:cubicBezTo>
                <a:cubicBezTo>
                  <a:pt x="7775" y="9610"/>
                  <a:pt x="7525" y="9514"/>
                  <a:pt x="7299" y="9383"/>
                </a:cubicBezTo>
                <a:cubicBezTo>
                  <a:pt x="6834" y="9133"/>
                  <a:pt x="6430" y="8776"/>
                  <a:pt x="6108" y="8359"/>
                </a:cubicBezTo>
                <a:cubicBezTo>
                  <a:pt x="5489" y="7502"/>
                  <a:pt x="5298" y="6371"/>
                  <a:pt x="5501" y="5335"/>
                </a:cubicBezTo>
                <a:cubicBezTo>
                  <a:pt x="5548" y="5073"/>
                  <a:pt x="5632" y="4823"/>
                  <a:pt x="5727" y="4585"/>
                </a:cubicBezTo>
                <a:cubicBezTo>
                  <a:pt x="5834" y="4347"/>
                  <a:pt x="5977" y="4133"/>
                  <a:pt x="6156" y="3942"/>
                </a:cubicBezTo>
                <a:cubicBezTo>
                  <a:pt x="6239" y="3847"/>
                  <a:pt x="6334" y="3764"/>
                  <a:pt x="6441" y="3680"/>
                </a:cubicBezTo>
                <a:cubicBezTo>
                  <a:pt x="6489" y="3656"/>
                  <a:pt x="6549" y="3621"/>
                  <a:pt x="6596" y="3585"/>
                </a:cubicBezTo>
                <a:lnTo>
                  <a:pt x="6680" y="3537"/>
                </a:lnTo>
                <a:lnTo>
                  <a:pt x="6763" y="3502"/>
                </a:lnTo>
                <a:cubicBezTo>
                  <a:pt x="6977" y="3405"/>
                  <a:pt x="7201" y="3357"/>
                  <a:pt x="7435" y="3357"/>
                </a:cubicBezTo>
                <a:close/>
                <a:moveTo>
                  <a:pt x="12290" y="1"/>
                </a:moveTo>
                <a:cubicBezTo>
                  <a:pt x="12210" y="1"/>
                  <a:pt x="12130" y="5"/>
                  <a:pt x="12049" y="13"/>
                </a:cubicBezTo>
                <a:cubicBezTo>
                  <a:pt x="11478" y="85"/>
                  <a:pt x="10954" y="358"/>
                  <a:pt x="10561" y="787"/>
                </a:cubicBezTo>
                <a:cubicBezTo>
                  <a:pt x="10156" y="1192"/>
                  <a:pt x="9870" y="1680"/>
                  <a:pt x="9704" y="2228"/>
                </a:cubicBezTo>
                <a:cubicBezTo>
                  <a:pt x="9573" y="2716"/>
                  <a:pt x="9503" y="3224"/>
                  <a:pt x="9509" y="3744"/>
                </a:cubicBezTo>
                <a:lnTo>
                  <a:pt x="9509" y="3744"/>
                </a:lnTo>
                <a:cubicBezTo>
                  <a:pt x="9390" y="3671"/>
                  <a:pt x="9269" y="3603"/>
                  <a:pt x="9144" y="3537"/>
                </a:cubicBezTo>
                <a:cubicBezTo>
                  <a:pt x="8894" y="3406"/>
                  <a:pt x="8632" y="3287"/>
                  <a:pt x="8370" y="3204"/>
                </a:cubicBezTo>
                <a:cubicBezTo>
                  <a:pt x="8096" y="3121"/>
                  <a:pt x="7811" y="3073"/>
                  <a:pt x="7513" y="3073"/>
                </a:cubicBezTo>
                <a:cubicBezTo>
                  <a:pt x="7487" y="3072"/>
                  <a:pt x="7461" y="3071"/>
                  <a:pt x="7435" y="3071"/>
                </a:cubicBezTo>
                <a:cubicBezTo>
                  <a:pt x="6868" y="3071"/>
                  <a:pt x="6329" y="3319"/>
                  <a:pt x="5953" y="3740"/>
                </a:cubicBezTo>
                <a:cubicBezTo>
                  <a:pt x="5751" y="3954"/>
                  <a:pt x="5584" y="4204"/>
                  <a:pt x="5465" y="4466"/>
                </a:cubicBezTo>
                <a:cubicBezTo>
                  <a:pt x="5358" y="4728"/>
                  <a:pt x="5263" y="5002"/>
                  <a:pt x="5215" y="5276"/>
                </a:cubicBezTo>
                <a:cubicBezTo>
                  <a:pt x="5108" y="5835"/>
                  <a:pt x="5108" y="6407"/>
                  <a:pt x="5215" y="6966"/>
                </a:cubicBezTo>
                <a:cubicBezTo>
                  <a:pt x="5322" y="7526"/>
                  <a:pt x="5548" y="8062"/>
                  <a:pt x="5882" y="8526"/>
                </a:cubicBezTo>
                <a:cubicBezTo>
                  <a:pt x="6227" y="8979"/>
                  <a:pt x="6668" y="9360"/>
                  <a:pt x="7168" y="9633"/>
                </a:cubicBezTo>
                <a:cubicBezTo>
                  <a:pt x="7418" y="9764"/>
                  <a:pt x="7680" y="9871"/>
                  <a:pt x="7965" y="9943"/>
                </a:cubicBezTo>
                <a:cubicBezTo>
                  <a:pt x="8137" y="9986"/>
                  <a:pt x="8313" y="10007"/>
                  <a:pt x="8488" y="10007"/>
                </a:cubicBezTo>
                <a:cubicBezTo>
                  <a:pt x="8604" y="10007"/>
                  <a:pt x="8720" y="9998"/>
                  <a:pt x="8835" y="9979"/>
                </a:cubicBezTo>
                <a:cubicBezTo>
                  <a:pt x="8906" y="9967"/>
                  <a:pt x="8989" y="9943"/>
                  <a:pt x="9061" y="9907"/>
                </a:cubicBezTo>
                <a:cubicBezTo>
                  <a:pt x="9120" y="9883"/>
                  <a:pt x="9192" y="9848"/>
                  <a:pt x="9251" y="9812"/>
                </a:cubicBezTo>
                <a:cubicBezTo>
                  <a:pt x="9323" y="9788"/>
                  <a:pt x="9382" y="9741"/>
                  <a:pt x="9442" y="9705"/>
                </a:cubicBezTo>
                <a:cubicBezTo>
                  <a:pt x="9478" y="9681"/>
                  <a:pt x="9501" y="9657"/>
                  <a:pt x="9537" y="9645"/>
                </a:cubicBezTo>
                <a:lnTo>
                  <a:pt x="9620" y="9562"/>
                </a:lnTo>
                <a:cubicBezTo>
                  <a:pt x="9835" y="9360"/>
                  <a:pt x="10001" y="9109"/>
                  <a:pt x="10085" y="8824"/>
                </a:cubicBezTo>
                <a:cubicBezTo>
                  <a:pt x="10168" y="8550"/>
                  <a:pt x="10204" y="8264"/>
                  <a:pt x="10204" y="7966"/>
                </a:cubicBezTo>
                <a:cubicBezTo>
                  <a:pt x="10216" y="7693"/>
                  <a:pt x="10192" y="7407"/>
                  <a:pt x="10156" y="7133"/>
                </a:cubicBezTo>
                <a:cubicBezTo>
                  <a:pt x="10050" y="6157"/>
                  <a:pt x="9831" y="5201"/>
                  <a:pt x="9759" y="4238"/>
                </a:cubicBezTo>
                <a:lnTo>
                  <a:pt x="9759" y="4238"/>
                </a:lnTo>
                <a:cubicBezTo>
                  <a:pt x="9943" y="4389"/>
                  <a:pt x="10126" y="4543"/>
                  <a:pt x="10299" y="4716"/>
                </a:cubicBezTo>
                <a:cubicBezTo>
                  <a:pt x="10668" y="5109"/>
                  <a:pt x="10966" y="5550"/>
                  <a:pt x="11192" y="6038"/>
                </a:cubicBezTo>
                <a:cubicBezTo>
                  <a:pt x="11430" y="6514"/>
                  <a:pt x="11573" y="7038"/>
                  <a:pt x="11633" y="7562"/>
                </a:cubicBezTo>
                <a:cubicBezTo>
                  <a:pt x="11680" y="8097"/>
                  <a:pt x="11609" y="8633"/>
                  <a:pt x="11418" y="9121"/>
                </a:cubicBezTo>
                <a:cubicBezTo>
                  <a:pt x="11216" y="9621"/>
                  <a:pt x="10882" y="10050"/>
                  <a:pt x="10466" y="10360"/>
                </a:cubicBezTo>
                <a:cubicBezTo>
                  <a:pt x="10037" y="10681"/>
                  <a:pt x="9549" y="10919"/>
                  <a:pt x="9025" y="11062"/>
                </a:cubicBezTo>
                <a:cubicBezTo>
                  <a:pt x="8513" y="11217"/>
                  <a:pt x="7977" y="11312"/>
                  <a:pt x="7430" y="11336"/>
                </a:cubicBezTo>
                <a:cubicBezTo>
                  <a:pt x="7287" y="11344"/>
                  <a:pt x="7144" y="11348"/>
                  <a:pt x="7001" y="11348"/>
                </a:cubicBezTo>
                <a:cubicBezTo>
                  <a:pt x="6061" y="11348"/>
                  <a:pt x="5128" y="11178"/>
                  <a:pt x="4239" y="10848"/>
                </a:cubicBezTo>
                <a:cubicBezTo>
                  <a:pt x="3727" y="10657"/>
                  <a:pt x="3251" y="10395"/>
                  <a:pt x="2810" y="10086"/>
                </a:cubicBezTo>
                <a:cubicBezTo>
                  <a:pt x="2370" y="9764"/>
                  <a:pt x="1965" y="9395"/>
                  <a:pt x="1608" y="8979"/>
                </a:cubicBezTo>
                <a:cubicBezTo>
                  <a:pt x="893" y="8145"/>
                  <a:pt x="357" y="7181"/>
                  <a:pt x="0" y="6145"/>
                </a:cubicBezTo>
                <a:lnTo>
                  <a:pt x="0" y="6145"/>
                </a:lnTo>
                <a:cubicBezTo>
                  <a:pt x="334" y="7193"/>
                  <a:pt x="857" y="8169"/>
                  <a:pt x="1560" y="9026"/>
                </a:cubicBezTo>
                <a:cubicBezTo>
                  <a:pt x="1905" y="9455"/>
                  <a:pt x="2310" y="9836"/>
                  <a:pt x="2751" y="10169"/>
                </a:cubicBezTo>
                <a:cubicBezTo>
                  <a:pt x="3191" y="10502"/>
                  <a:pt x="3679" y="10776"/>
                  <a:pt x="4191" y="10979"/>
                </a:cubicBezTo>
                <a:cubicBezTo>
                  <a:pt x="5118" y="11341"/>
                  <a:pt x="6102" y="11522"/>
                  <a:pt x="7101" y="11522"/>
                </a:cubicBezTo>
                <a:cubicBezTo>
                  <a:pt x="7218" y="11522"/>
                  <a:pt x="7336" y="11520"/>
                  <a:pt x="7453" y="11515"/>
                </a:cubicBezTo>
                <a:cubicBezTo>
                  <a:pt x="8013" y="11491"/>
                  <a:pt x="8561" y="11407"/>
                  <a:pt x="9097" y="11264"/>
                </a:cubicBezTo>
                <a:cubicBezTo>
                  <a:pt x="9644" y="11122"/>
                  <a:pt x="10156" y="10872"/>
                  <a:pt x="10609" y="10538"/>
                </a:cubicBezTo>
                <a:cubicBezTo>
                  <a:pt x="11073" y="10205"/>
                  <a:pt x="11430" y="9752"/>
                  <a:pt x="11656" y="9217"/>
                </a:cubicBezTo>
                <a:cubicBezTo>
                  <a:pt x="11859" y="8693"/>
                  <a:pt x="11942" y="8121"/>
                  <a:pt x="11895" y="7550"/>
                </a:cubicBezTo>
                <a:cubicBezTo>
                  <a:pt x="11835" y="6990"/>
                  <a:pt x="11680" y="6442"/>
                  <a:pt x="11442" y="5931"/>
                </a:cubicBezTo>
                <a:cubicBezTo>
                  <a:pt x="11204" y="5419"/>
                  <a:pt x="10894" y="4942"/>
                  <a:pt x="10501" y="4537"/>
                </a:cubicBezTo>
                <a:cubicBezTo>
                  <a:pt x="10299" y="4335"/>
                  <a:pt x="10097" y="4145"/>
                  <a:pt x="9859" y="3978"/>
                </a:cubicBezTo>
                <a:cubicBezTo>
                  <a:pt x="9819" y="3949"/>
                  <a:pt x="9780" y="3921"/>
                  <a:pt x="9740" y="3893"/>
                </a:cubicBezTo>
                <a:lnTo>
                  <a:pt x="9740" y="3893"/>
                </a:lnTo>
                <a:cubicBezTo>
                  <a:pt x="9740" y="3890"/>
                  <a:pt x="9740" y="3886"/>
                  <a:pt x="9739" y="3883"/>
                </a:cubicBezTo>
                <a:cubicBezTo>
                  <a:pt x="9716" y="3347"/>
                  <a:pt x="9763" y="2799"/>
                  <a:pt x="9906" y="2287"/>
                </a:cubicBezTo>
                <a:cubicBezTo>
                  <a:pt x="10049" y="1775"/>
                  <a:pt x="10323" y="1299"/>
                  <a:pt x="10692" y="918"/>
                </a:cubicBezTo>
                <a:cubicBezTo>
                  <a:pt x="11049" y="513"/>
                  <a:pt x="11537" y="251"/>
                  <a:pt x="12061" y="168"/>
                </a:cubicBezTo>
                <a:cubicBezTo>
                  <a:pt x="12145" y="159"/>
                  <a:pt x="12229" y="154"/>
                  <a:pt x="12312" y="154"/>
                </a:cubicBezTo>
                <a:cubicBezTo>
                  <a:pt x="12762" y="154"/>
                  <a:pt x="13200" y="290"/>
                  <a:pt x="13561" y="561"/>
                </a:cubicBezTo>
                <a:cubicBezTo>
                  <a:pt x="14002" y="858"/>
                  <a:pt x="14323" y="1323"/>
                  <a:pt x="14454" y="1847"/>
                </a:cubicBezTo>
                <a:cubicBezTo>
                  <a:pt x="14514" y="2109"/>
                  <a:pt x="14514" y="2371"/>
                  <a:pt x="14466" y="2632"/>
                </a:cubicBezTo>
                <a:cubicBezTo>
                  <a:pt x="14454" y="2704"/>
                  <a:pt x="14442" y="2763"/>
                  <a:pt x="14419" y="2835"/>
                </a:cubicBezTo>
                <a:cubicBezTo>
                  <a:pt x="14395" y="2894"/>
                  <a:pt x="14371" y="2954"/>
                  <a:pt x="14347" y="3025"/>
                </a:cubicBezTo>
                <a:cubicBezTo>
                  <a:pt x="14300" y="3144"/>
                  <a:pt x="14204" y="3240"/>
                  <a:pt x="14097" y="3323"/>
                </a:cubicBezTo>
                <a:cubicBezTo>
                  <a:pt x="13883" y="3466"/>
                  <a:pt x="13621" y="3561"/>
                  <a:pt x="13359" y="3585"/>
                </a:cubicBezTo>
                <a:cubicBezTo>
                  <a:pt x="13274" y="3596"/>
                  <a:pt x="13189" y="3601"/>
                  <a:pt x="13105" y="3601"/>
                </a:cubicBezTo>
                <a:cubicBezTo>
                  <a:pt x="12917" y="3601"/>
                  <a:pt x="12730" y="3575"/>
                  <a:pt x="12549" y="3525"/>
                </a:cubicBezTo>
                <a:cubicBezTo>
                  <a:pt x="12287" y="3454"/>
                  <a:pt x="12049" y="3311"/>
                  <a:pt x="11859" y="3109"/>
                </a:cubicBezTo>
                <a:cubicBezTo>
                  <a:pt x="11775" y="3013"/>
                  <a:pt x="11704" y="2894"/>
                  <a:pt x="11644" y="2775"/>
                </a:cubicBezTo>
                <a:cubicBezTo>
                  <a:pt x="11586" y="2646"/>
                  <a:pt x="11550" y="2516"/>
                  <a:pt x="11538" y="2375"/>
                </a:cubicBezTo>
                <a:lnTo>
                  <a:pt x="11538" y="2375"/>
                </a:lnTo>
                <a:cubicBezTo>
                  <a:pt x="11550" y="2516"/>
                  <a:pt x="11585" y="2646"/>
                  <a:pt x="11633" y="2775"/>
                </a:cubicBezTo>
                <a:cubicBezTo>
                  <a:pt x="11680" y="2906"/>
                  <a:pt x="11764" y="3025"/>
                  <a:pt x="11847" y="3121"/>
                </a:cubicBezTo>
                <a:cubicBezTo>
                  <a:pt x="12025" y="3335"/>
                  <a:pt x="12276" y="3490"/>
                  <a:pt x="12537" y="3573"/>
                </a:cubicBezTo>
                <a:cubicBezTo>
                  <a:pt x="12736" y="3636"/>
                  <a:pt x="12948" y="3665"/>
                  <a:pt x="13158" y="3665"/>
                </a:cubicBezTo>
                <a:cubicBezTo>
                  <a:pt x="13225" y="3665"/>
                  <a:pt x="13293" y="3662"/>
                  <a:pt x="13359" y="3656"/>
                </a:cubicBezTo>
                <a:cubicBezTo>
                  <a:pt x="13645" y="3633"/>
                  <a:pt x="13919" y="3537"/>
                  <a:pt x="14157" y="3383"/>
                </a:cubicBezTo>
                <a:cubicBezTo>
                  <a:pt x="14276" y="3311"/>
                  <a:pt x="14371" y="3192"/>
                  <a:pt x="14431" y="3061"/>
                </a:cubicBezTo>
                <a:cubicBezTo>
                  <a:pt x="14454" y="3002"/>
                  <a:pt x="14490" y="2942"/>
                  <a:pt x="14514" y="2871"/>
                </a:cubicBezTo>
                <a:cubicBezTo>
                  <a:pt x="14526" y="2799"/>
                  <a:pt x="14550" y="2728"/>
                  <a:pt x="14562" y="2668"/>
                </a:cubicBezTo>
                <a:cubicBezTo>
                  <a:pt x="14621" y="2382"/>
                  <a:pt x="14621" y="2097"/>
                  <a:pt x="14562" y="1823"/>
                </a:cubicBezTo>
                <a:cubicBezTo>
                  <a:pt x="14442" y="1275"/>
                  <a:pt x="14121" y="775"/>
                  <a:pt x="13657" y="442"/>
                </a:cubicBezTo>
                <a:cubicBezTo>
                  <a:pt x="13258" y="155"/>
                  <a:pt x="12779" y="1"/>
                  <a:pt x="1229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txBox="1">
            <a:spLocks noGrp="1"/>
          </p:cNvSpPr>
          <p:nvPr>
            <p:ph type="title" idx="2"/>
          </p:nvPr>
        </p:nvSpPr>
        <p:spPr>
          <a:xfrm>
            <a:off x="1157700" y="1501983"/>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711" name="Google Shape;711;p34"/>
          <p:cNvSpPr txBox="1">
            <a:spLocks noGrp="1"/>
          </p:cNvSpPr>
          <p:nvPr>
            <p:ph type="title" idx="5"/>
          </p:nvPr>
        </p:nvSpPr>
        <p:spPr>
          <a:xfrm>
            <a:off x="4803375" y="1501983"/>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712" name="Google Shape;712;p34"/>
          <p:cNvSpPr txBox="1">
            <a:spLocks noGrp="1"/>
          </p:cNvSpPr>
          <p:nvPr>
            <p:ph type="title" idx="8"/>
          </p:nvPr>
        </p:nvSpPr>
        <p:spPr>
          <a:xfrm>
            <a:off x="1157700" y="3015333"/>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713" name="Google Shape;713;p34"/>
          <p:cNvSpPr txBox="1">
            <a:spLocks noGrp="1"/>
          </p:cNvSpPr>
          <p:nvPr>
            <p:ph type="title" idx="14"/>
          </p:nvPr>
        </p:nvSpPr>
        <p:spPr>
          <a:xfrm>
            <a:off x="4725287" y="3015333"/>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36"/>
          <p:cNvSpPr txBox="1">
            <a:spLocks noGrp="1"/>
          </p:cNvSpPr>
          <p:nvPr>
            <p:ph type="title"/>
          </p:nvPr>
        </p:nvSpPr>
        <p:spPr>
          <a:xfrm>
            <a:off x="1313375" y="2061763"/>
            <a:ext cx="4997700" cy="16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Business model</a:t>
            </a:r>
          </a:p>
        </p:txBody>
      </p:sp>
      <p:sp>
        <p:nvSpPr>
          <p:cNvPr id="747" name="Google Shape;747;p36"/>
          <p:cNvSpPr/>
          <p:nvPr/>
        </p:nvSpPr>
        <p:spPr>
          <a:xfrm>
            <a:off x="979302" y="886000"/>
            <a:ext cx="1328883" cy="784864"/>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txBox="1">
            <a:spLocks noGrp="1"/>
          </p:cNvSpPr>
          <p:nvPr>
            <p:ph type="title" idx="2"/>
          </p:nvPr>
        </p:nvSpPr>
        <p:spPr>
          <a:xfrm>
            <a:off x="1313375" y="1106025"/>
            <a:ext cx="11379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749" name="Google Shape;749;p36"/>
          <p:cNvGrpSpPr/>
          <p:nvPr/>
        </p:nvGrpSpPr>
        <p:grpSpPr>
          <a:xfrm>
            <a:off x="6370925" y="851775"/>
            <a:ext cx="1505550" cy="4291725"/>
            <a:chOff x="5629225" y="851775"/>
            <a:chExt cx="1505550" cy="4291725"/>
          </a:xfrm>
        </p:grpSpPr>
        <p:sp>
          <p:nvSpPr>
            <p:cNvPr id="750" name="Google Shape;750;p36"/>
            <p:cNvSpPr/>
            <p:nvPr/>
          </p:nvSpPr>
          <p:spPr>
            <a:xfrm>
              <a:off x="6529457" y="1105411"/>
              <a:ext cx="50680" cy="3553135"/>
            </a:xfrm>
            <a:custGeom>
              <a:avLst/>
              <a:gdLst/>
              <a:ahLst/>
              <a:cxnLst/>
              <a:rect l="l" t="t" r="r" b="b"/>
              <a:pathLst>
                <a:path w="1299" h="91071" extrusionOk="0">
                  <a:moveTo>
                    <a:pt x="1" y="0"/>
                  </a:moveTo>
                  <a:lnTo>
                    <a:pt x="1" y="91071"/>
                  </a:lnTo>
                  <a:lnTo>
                    <a:pt x="1298" y="91071"/>
                  </a:lnTo>
                  <a:lnTo>
                    <a:pt x="12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6479284" y="1029683"/>
              <a:ext cx="151027" cy="150988"/>
            </a:xfrm>
            <a:custGeom>
              <a:avLst/>
              <a:gdLst/>
              <a:ahLst/>
              <a:cxnLst/>
              <a:rect l="l" t="t" r="r" b="b"/>
              <a:pathLst>
                <a:path w="3871" h="3870" extrusionOk="0">
                  <a:moveTo>
                    <a:pt x="1941" y="0"/>
                  </a:moveTo>
                  <a:cubicBezTo>
                    <a:pt x="870" y="0"/>
                    <a:pt x="1" y="869"/>
                    <a:pt x="1" y="1941"/>
                  </a:cubicBezTo>
                  <a:cubicBezTo>
                    <a:pt x="1" y="3001"/>
                    <a:pt x="870" y="3870"/>
                    <a:pt x="1941" y="3870"/>
                  </a:cubicBezTo>
                  <a:cubicBezTo>
                    <a:pt x="3001" y="3870"/>
                    <a:pt x="3870" y="3001"/>
                    <a:pt x="3870" y="1941"/>
                  </a:cubicBezTo>
                  <a:cubicBezTo>
                    <a:pt x="3870" y="869"/>
                    <a:pt x="3001" y="0"/>
                    <a:pt x="1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6516933" y="851775"/>
              <a:ext cx="75728" cy="253676"/>
            </a:xfrm>
            <a:custGeom>
              <a:avLst/>
              <a:gdLst/>
              <a:ahLst/>
              <a:cxnLst/>
              <a:rect l="l" t="t" r="r" b="b"/>
              <a:pathLst>
                <a:path w="1941" h="6502" extrusionOk="0">
                  <a:moveTo>
                    <a:pt x="976" y="0"/>
                  </a:moveTo>
                  <a:cubicBezTo>
                    <a:pt x="441" y="0"/>
                    <a:pt x="0" y="1453"/>
                    <a:pt x="0" y="3251"/>
                  </a:cubicBezTo>
                  <a:cubicBezTo>
                    <a:pt x="0" y="5037"/>
                    <a:pt x="441" y="6501"/>
                    <a:pt x="976" y="6501"/>
                  </a:cubicBezTo>
                  <a:cubicBezTo>
                    <a:pt x="1500" y="6501"/>
                    <a:pt x="1941" y="5037"/>
                    <a:pt x="1941" y="3251"/>
                  </a:cubicBezTo>
                  <a:cubicBezTo>
                    <a:pt x="1941" y="1453"/>
                    <a:pt x="1500" y="0"/>
                    <a:pt x="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5981804" y="1180632"/>
              <a:ext cx="1152971" cy="2043957"/>
            </a:xfrm>
            <a:custGeom>
              <a:avLst/>
              <a:gdLst/>
              <a:ahLst/>
              <a:cxnLst/>
              <a:rect l="l" t="t" r="r" b="b"/>
              <a:pathLst>
                <a:path w="29552" h="52389" extrusionOk="0">
                  <a:moveTo>
                    <a:pt x="11894" y="1"/>
                  </a:moveTo>
                  <a:cubicBezTo>
                    <a:pt x="11894" y="1"/>
                    <a:pt x="12466" y="3442"/>
                    <a:pt x="9192" y="4680"/>
                  </a:cubicBezTo>
                  <a:cubicBezTo>
                    <a:pt x="5917" y="5918"/>
                    <a:pt x="1310" y="5918"/>
                    <a:pt x="1643" y="9931"/>
                  </a:cubicBezTo>
                  <a:cubicBezTo>
                    <a:pt x="1988" y="13931"/>
                    <a:pt x="8334" y="21754"/>
                    <a:pt x="8477" y="25385"/>
                  </a:cubicBezTo>
                  <a:cubicBezTo>
                    <a:pt x="8632" y="29004"/>
                    <a:pt x="6799" y="32100"/>
                    <a:pt x="4346" y="35696"/>
                  </a:cubicBezTo>
                  <a:cubicBezTo>
                    <a:pt x="917" y="40720"/>
                    <a:pt x="0" y="47328"/>
                    <a:pt x="0" y="52388"/>
                  </a:cubicBezTo>
                  <a:lnTo>
                    <a:pt x="29551" y="52388"/>
                  </a:lnTo>
                  <a:cubicBezTo>
                    <a:pt x="29551" y="47328"/>
                    <a:pt x="28873" y="41494"/>
                    <a:pt x="25194" y="35696"/>
                  </a:cubicBezTo>
                  <a:cubicBezTo>
                    <a:pt x="22872" y="32017"/>
                    <a:pt x="20919" y="29016"/>
                    <a:pt x="21062" y="25385"/>
                  </a:cubicBezTo>
                  <a:cubicBezTo>
                    <a:pt x="21217" y="21754"/>
                    <a:pt x="27563" y="13931"/>
                    <a:pt x="27896" y="9931"/>
                  </a:cubicBezTo>
                  <a:cubicBezTo>
                    <a:pt x="28242" y="5918"/>
                    <a:pt x="23622" y="5918"/>
                    <a:pt x="20348" y="4680"/>
                  </a:cubicBezTo>
                  <a:cubicBezTo>
                    <a:pt x="17086" y="3442"/>
                    <a:pt x="17645" y="1"/>
                    <a:pt x="17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5988748" y="4621831"/>
              <a:ext cx="1133932" cy="521670"/>
            </a:xfrm>
            <a:custGeom>
              <a:avLst/>
              <a:gdLst/>
              <a:ahLst/>
              <a:cxnLst/>
              <a:rect l="l" t="t" r="r" b="b"/>
              <a:pathLst>
                <a:path w="29064" h="13371" extrusionOk="0">
                  <a:moveTo>
                    <a:pt x="14514" y="0"/>
                  </a:moveTo>
                  <a:cubicBezTo>
                    <a:pt x="8156" y="0"/>
                    <a:pt x="2858" y="4858"/>
                    <a:pt x="2310" y="11180"/>
                  </a:cubicBezTo>
                  <a:lnTo>
                    <a:pt x="1096" y="11180"/>
                  </a:lnTo>
                  <a:cubicBezTo>
                    <a:pt x="489" y="11180"/>
                    <a:pt x="1" y="11668"/>
                    <a:pt x="1" y="12276"/>
                  </a:cubicBezTo>
                  <a:cubicBezTo>
                    <a:pt x="1" y="12883"/>
                    <a:pt x="489" y="13371"/>
                    <a:pt x="1096" y="13371"/>
                  </a:cubicBezTo>
                  <a:lnTo>
                    <a:pt x="4418" y="13371"/>
                  </a:lnTo>
                  <a:cubicBezTo>
                    <a:pt x="5013" y="13371"/>
                    <a:pt x="5501" y="12883"/>
                    <a:pt x="5501" y="12276"/>
                  </a:cubicBezTo>
                  <a:cubicBezTo>
                    <a:pt x="5501" y="11668"/>
                    <a:pt x="5013" y="11180"/>
                    <a:pt x="4418" y="11180"/>
                  </a:cubicBezTo>
                  <a:lnTo>
                    <a:pt x="3442" y="11180"/>
                  </a:lnTo>
                  <a:cubicBezTo>
                    <a:pt x="3977" y="5477"/>
                    <a:pt x="8776" y="1119"/>
                    <a:pt x="14502" y="1119"/>
                  </a:cubicBezTo>
                  <a:cubicBezTo>
                    <a:pt x="20241" y="1119"/>
                    <a:pt x="25028" y="5477"/>
                    <a:pt x="25563" y="11180"/>
                  </a:cubicBezTo>
                  <a:lnTo>
                    <a:pt x="24647" y="11180"/>
                  </a:lnTo>
                  <a:cubicBezTo>
                    <a:pt x="24039" y="11180"/>
                    <a:pt x="23551" y="11668"/>
                    <a:pt x="23551" y="12276"/>
                  </a:cubicBezTo>
                  <a:cubicBezTo>
                    <a:pt x="23551" y="12883"/>
                    <a:pt x="24039" y="13371"/>
                    <a:pt x="24647" y="13371"/>
                  </a:cubicBezTo>
                  <a:lnTo>
                    <a:pt x="27968" y="13371"/>
                  </a:lnTo>
                  <a:cubicBezTo>
                    <a:pt x="28576" y="13371"/>
                    <a:pt x="29064" y="12883"/>
                    <a:pt x="29064" y="12276"/>
                  </a:cubicBezTo>
                  <a:cubicBezTo>
                    <a:pt x="29064" y="11668"/>
                    <a:pt x="28576" y="11180"/>
                    <a:pt x="27968" y="11180"/>
                  </a:cubicBezTo>
                  <a:lnTo>
                    <a:pt x="26718" y="11180"/>
                  </a:lnTo>
                  <a:cubicBezTo>
                    <a:pt x="26159" y="4858"/>
                    <a:pt x="20860" y="0"/>
                    <a:pt x="14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5629225" y="1302359"/>
              <a:ext cx="926762" cy="2269698"/>
            </a:xfrm>
            <a:custGeom>
              <a:avLst/>
              <a:gdLst/>
              <a:ahLst/>
              <a:cxnLst/>
              <a:rect l="l" t="t" r="r" b="b"/>
              <a:pathLst>
                <a:path w="23754" h="58175" extrusionOk="0">
                  <a:moveTo>
                    <a:pt x="19086" y="0"/>
                  </a:moveTo>
                  <a:lnTo>
                    <a:pt x="11883" y="2715"/>
                  </a:lnTo>
                  <a:cubicBezTo>
                    <a:pt x="13680" y="8227"/>
                    <a:pt x="9216" y="12966"/>
                    <a:pt x="9216" y="12966"/>
                  </a:cubicBezTo>
                  <a:lnTo>
                    <a:pt x="12728" y="23979"/>
                  </a:lnTo>
                  <a:lnTo>
                    <a:pt x="0" y="58174"/>
                  </a:lnTo>
                  <a:lnTo>
                    <a:pt x="23753" y="58174"/>
                  </a:lnTo>
                  <a:lnTo>
                    <a:pt x="23753" y="6882"/>
                  </a:lnTo>
                  <a:lnTo>
                    <a:pt x="19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123935" y="2231852"/>
              <a:ext cx="432052" cy="11665"/>
            </a:xfrm>
            <a:custGeom>
              <a:avLst/>
              <a:gdLst/>
              <a:ahLst/>
              <a:cxnLst/>
              <a:rect l="l" t="t" r="r" b="b"/>
              <a:pathLst>
                <a:path w="11074" h="299" extrusionOk="0">
                  <a:moveTo>
                    <a:pt x="0" y="1"/>
                  </a:moveTo>
                  <a:lnTo>
                    <a:pt x="48" y="155"/>
                  </a:lnTo>
                  <a:lnTo>
                    <a:pt x="0" y="298"/>
                  </a:lnTo>
                  <a:lnTo>
                    <a:pt x="1191" y="298"/>
                  </a:lnTo>
                  <a:lnTo>
                    <a:pt x="1191" y="1"/>
                  </a:lnTo>
                  <a:close/>
                  <a:moveTo>
                    <a:pt x="2620" y="13"/>
                  </a:moveTo>
                  <a:lnTo>
                    <a:pt x="2620" y="298"/>
                  </a:lnTo>
                  <a:lnTo>
                    <a:pt x="3751" y="298"/>
                  </a:lnTo>
                  <a:lnTo>
                    <a:pt x="3751" y="13"/>
                  </a:lnTo>
                  <a:close/>
                  <a:moveTo>
                    <a:pt x="5180" y="13"/>
                  </a:moveTo>
                  <a:lnTo>
                    <a:pt x="5180" y="298"/>
                  </a:lnTo>
                  <a:lnTo>
                    <a:pt x="6323" y="298"/>
                  </a:lnTo>
                  <a:lnTo>
                    <a:pt x="6323" y="13"/>
                  </a:lnTo>
                  <a:close/>
                  <a:moveTo>
                    <a:pt x="7751" y="13"/>
                  </a:moveTo>
                  <a:lnTo>
                    <a:pt x="7751" y="298"/>
                  </a:lnTo>
                  <a:lnTo>
                    <a:pt x="8882" y="298"/>
                  </a:lnTo>
                  <a:lnTo>
                    <a:pt x="8882" y="13"/>
                  </a:lnTo>
                  <a:close/>
                  <a:moveTo>
                    <a:pt x="10311" y="13"/>
                  </a:moveTo>
                  <a:lnTo>
                    <a:pt x="10311" y="298"/>
                  </a:lnTo>
                  <a:lnTo>
                    <a:pt x="11073" y="298"/>
                  </a:lnTo>
                  <a:lnTo>
                    <a:pt x="11073" y="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5661724" y="3474908"/>
              <a:ext cx="894263" cy="11197"/>
            </a:xfrm>
            <a:custGeom>
              <a:avLst/>
              <a:gdLst/>
              <a:ahLst/>
              <a:cxnLst/>
              <a:rect l="l" t="t" r="r" b="b"/>
              <a:pathLst>
                <a:path w="22921" h="287" extrusionOk="0">
                  <a:moveTo>
                    <a:pt x="96" y="1"/>
                  </a:moveTo>
                  <a:lnTo>
                    <a:pt x="1" y="286"/>
                  </a:lnTo>
                  <a:lnTo>
                    <a:pt x="1191" y="286"/>
                  </a:lnTo>
                  <a:lnTo>
                    <a:pt x="1179" y="1"/>
                  </a:lnTo>
                  <a:close/>
                  <a:moveTo>
                    <a:pt x="2608" y="1"/>
                  </a:moveTo>
                  <a:lnTo>
                    <a:pt x="2608" y="286"/>
                  </a:lnTo>
                  <a:lnTo>
                    <a:pt x="3751" y="286"/>
                  </a:lnTo>
                  <a:lnTo>
                    <a:pt x="3751" y="1"/>
                  </a:lnTo>
                  <a:close/>
                  <a:moveTo>
                    <a:pt x="5180" y="1"/>
                  </a:moveTo>
                  <a:lnTo>
                    <a:pt x="5180" y="286"/>
                  </a:lnTo>
                  <a:lnTo>
                    <a:pt x="6311" y="286"/>
                  </a:lnTo>
                  <a:lnTo>
                    <a:pt x="6311" y="1"/>
                  </a:lnTo>
                  <a:close/>
                  <a:moveTo>
                    <a:pt x="7740" y="1"/>
                  </a:moveTo>
                  <a:lnTo>
                    <a:pt x="7740" y="286"/>
                  </a:lnTo>
                  <a:lnTo>
                    <a:pt x="8883" y="286"/>
                  </a:lnTo>
                  <a:lnTo>
                    <a:pt x="8883" y="1"/>
                  </a:lnTo>
                  <a:close/>
                  <a:moveTo>
                    <a:pt x="10311" y="1"/>
                  </a:moveTo>
                  <a:lnTo>
                    <a:pt x="10311" y="286"/>
                  </a:lnTo>
                  <a:lnTo>
                    <a:pt x="11443" y="286"/>
                  </a:lnTo>
                  <a:lnTo>
                    <a:pt x="11443" y="1"/>
                  </a:lnTo>
                  <a:close/>
                  <a:moveTo>
                    <a:pt x="12871" y="1"/>
                  </a:moveTo>
                  <a:lnTo>
                    <a:pt x="12871" y="286"/>
                  </a:lnTo>
                  <a:lnTo>
                    <a:pt x="14014" y="286"/>
                  </a:lnTo>
                  <a:lnTo>
                    <a:pt x="14014" y="1"/>
                  </a:lnTo>
                  <a:close/>
                  <a:moveTo>
                    <a:pt x="15431" y="1"/>
                  </a:moveTo>
                  <a:lnTo>
                    <a:pt x="15431" y="286"/>
                  </a:lnTo>
                  <a:lnTo>
                    <a:pt x="16574" y="286"/>
                  </a:lnTo>
                  <a:lnTo>
                    <a:pt x="16574" y="1"/>
                  </a:lnTo>
                  <a:close/>
                  <a:moveTo>
                    <a:pt x="18003" y="1"/>
                  </a:moveTo>
                  <a:lnTo>
                    <a:pt x="18003" y="286"/>
                  </a:lnTo>
                  <a:lnTo>
                    <a:pt x="19146" y="286"/>
                  </a:lnTo>
                  <a:lnTo>
                    <a:pt x="19146" y="1"/>
                  </a:lnTo>
                  <a:close/>
                  <a:moveTo>
                    <a:pt x="20575" y="1"/>
                  </a:moveTo>
                  <a:lnTo>
                    <a:pt x="20575" y="286"/>
                  </a:lnTo>
                  <a:lnTo>
                    <a:pt x="22920" y="286"/>
                  </a:lnTo>
                  <a:lnTo>
                    <a:pt x="22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009192" y="1382262"/>
              <a:ext cx="167725" cy="501226"/>
            </a:xfrm>
            <a:custGeom>
              <a:avLst/>
              <a:gdLst/>
              <a:ahLst/>
              <a:cxnLst/>
              <a:rect l="l" t="t" r="r" b="b"/>
              <a:pathLst>
                <a:path w="4299" h="12847" extrusionOk="0">
                  <a:moveTo>
                    <a:pt x="3882" y="0"/>
                  </a:moveTo>
                  <a:lnTo>
                    <a:pt x="3620" y="95"/>
                  </a:lnTo>
                  <a:cubicBezTo>
                    <a:pt x="3703" y="417"/>
                    <a:pt x="3763" y="715"/>
                    <a:pt x="3822" y="1024"/>
                  </a:cubicBezTo>
                  <a:lnTo>
                    <a:pt x="4096" y="976"/>
                  </a:lnTo>
                  <a:cubicBezTo>
                    <a:pt x="4049" y="655"/>
                    <a:pt x="3965" y="322"/>
                    <a:pt x="3882" y="0"/>
                  </a:cubicBezTo>
                  <a:close/>
                  <a:moveTo>
                    <a:pt x="4275" y="2405"/>
                  </a:moveTo>
                  <a:lnTo>
                    <a:pt x="3989" y="2417"/>
                  </a:lnTo>
                  <a:cubicBezTo>
                    <a:pt x="4013" y="2679"/>
                    <a:pt x="4013" y="2941"/>
                    <a:pt x="4013" y="3191"/>
                  </a:cubicBezTo>
                  <a:lnTo>
                    <a:pt x="4013" y="3548"/>
                  </a:lnTo>
                  <a:lnTo>
                    <a:pt x="4299" y="3560"/>
                  </a:lnTo>
                  <a:cubicBezTo>
                    <a:pt x="4299" y="3441"/>
                    <a:pt x="4299" y="3310"/>
                    <a:pt x="4299" y="3191"/>
                  </a:cubicBezTo>
                  <a:cubicBezTo>
                    <a:pt x="4299" y="2929"/>
                    <a:pt x="4287" y="2667"/>
                    <a:pt x="4275" y="2405"/>
                  </a:cubicBezTo>
                  <a:close/>
                  <a:moveTo>
                    <a:pt x="3882" y="4953"/>
                  </a:moveTo>
                  <a:cubicBezTo>
                    <a:pt x="3834" y="5310"/>
                    <a:pt x="3763" y="5691"/>
                    <a:pt x="3668" y="6060"/>
                  </a:cubicBezTo>
                  <a:lnTo>
                    <a:pt x="3953" y="6120"/>
                  </a:lnTo>
                  <a:cubicBezTo>
                    <a:pt x="4037" y="5751"/>
                    <a:pt x="4120" y="5370"/>
                    <a:pt x="4168" y="4989"/>
                  </a:cubicBezTo>
                  <a:lnTo>
                    <a:pt x="3882" y="4953"/>
                  </a:lnTo>
                  <a:close/>
                  <a:moveTo>
                    <a:pt x="3263" y="7406"/>
                  </a:moveTo>
                  <a:cubicBezTo>
                    <a:pt x="3132" y="7751"/>
                    <a:pt x="3001" y="8108"/>
                    <a:pt x="2834" y="8454"/>
                  </a:cubicBezTo>
                  <a:lnTo>
                    <a:pt x="3096" y="8573"/>
                  </a:lnTo>
                  <a:cubicBezTo>
                    <a:pt x="3263" y="8215"/>
                    <a:pt x="3406" y="7858"/>
                    <a:pt x="3537" y="7501"/>
                  </a:cubicBezTo>
                  <a:lnTo>
                    <a:pt x="3263" y="7406"/>
                  </a:lnTo>
                  <a:close/>
                  <a:moveTo>
                    <a:pt x="2191" y="9704"/>
                  </a:moveTo>
                  <a:cubicBezTo>
                    <a:pt x="2001" y="10025"/>
                    <a:pt x="1798" y="10347"/>
                    <a:pt x="1584" y="10656"/>
                  </a:cubicBezTo>
                  <a:lnTo>
                    <a:pt x="1810" y="10811"/>
                  </a:lnTo>
                  <a:cubicBezTo>
                    <a:pt x="2036" y="10501"/>
                    <a:pt x="2239" y="10180"/>
                    <a:pt x="2429" y="9847"/>
                  </a:cubicBezTo>
                  <a:lnTo>
                    <a:pt x="2191" y="9704"/>
                  </a:lnTo>
                  <a:close/>
                  <a:moveTo>
                    <a:pt x="715" y="11775"/>
                  </a:moveTo>
                  <a:cubicBezTo>
                    <a:pt x="489" y="12049"/>
                    <a:pt x="251" y="12299"/>
                    <a:pt x="1" y="12549"/>
                  </a:cubicBezTo>
                  <a:lnTo>
                    <a:pt x="96" y="12847"/>
                  </a:lnTo>
                  <a:cubicBezTo>
                    <a:pt x="393" y="12561"/>
                    <a:pt x="667" y="12275"/>
                    <a:pt x="929" y="11954"/>
                  </a:cubicBezTo>
                  <a:lnTo>
                    <a:pt x="715" y="1177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368715" y="1301891"/>
              <a:ext cx="11665" cy="2270166"/>
            </a:xfrm>
            <a:custGeom>
              <a:avLst/>
              <a:gdLst/>
              <a:ahLst/>
              <a:cxnLst/>
              <a:rect l="l" t="t" r="r" b="b"/>
              <a:pathLst>
                <a:path w="299" h="58187" extrusionOk="0">
                  <a:moveTo>
                    <a:pt x="144" y="0"/>
                  </a:moveTo>
                  <a:lnTo>
                    <a:pt x="1" y="48"/>
                  </a:lnTo>
                  <a:lnTo>
                    <a:pt x="1" y="1131"/>
                  </a:lnTo>
                  <a:lnTo>
                    <a:pt x="287" y="1131"/>
                  </a:lnTo>
                  <a:lnTo>
                    <a:pt x="299" y="203"/>
                  </a:lnTo>
                  <a:lnTo>
                    <a:pt x="144" y="0"/>
                  </a:lnTo>
                  <a:close/>
                  <a:moveTo>
                    <a:pt x="1" y="2572"/>
                  </a:moveTo>
                  <a:lnTo>
                    <a:pt x="1" y="3703"/>
                  </a:lnTo>
                  <a:lnTo>
                    <a:pt x="287" y="3703"/>
                  </a:lnTo>
                  <a:lnTo>
                    <a:pt x="287" y="2572"/>
                  </a:lnTo>
                  <a:close/>
                  <a:moveTo>
                    <a:pt x="1" y="5132"/>
                  </a:moveTo>
                  <a:lnTo>
                    <a:pt x="1" y="6263"/>
                  </a:lnTo>
                  <a:lnTo>
                    <a:pt x="287" y="6263"/>
                  </a:lnTo>
                  <a:lnTo>
                    <a:pt x="287" y="5132"/>
                  </a:lnTo>
                  <a:close/>
                  <a:moveTo>
                    <a:pt x="1" y="7692"/>
                  </a:moveTo>
                  <a:lnTo>
                    <a:pt x="1" y="8835"/>
                  </a:lnTo>
                  <a:lnTo>
                    <a:pt x="287" y="8835"/>
                  </a:lnTo>
                  <a:lnTo>
                    <a:pt x="287" y="7692"/>
                  </a:lnTo>
                  <a:close/>
                  <a:moveTo>
                    <a:pt x="1" y="10252"/>
                  </a:moveTo>
                  <a:lnTo>
                    <a:pt x="1" y="11395"/>
                  </a:lnTo>
                  <a:lnTo>
                    <a:pt x="287" y="11395"/>
                  </a:lnTo>
                  <a:lnTo>
                    <a:pt x="287" y="10252"/>
                  </a:lnTo>
                  <a:close/>
                  <a:moveTo>
                    <a:pt x="1" y="12823"/>
                  </a:moveTo>
                  <a:lnTo>
                    <a:pt x="1" y="13966"/>
                  </a:lnTo>
                  <a:lnTo>
                    <a:pt x="287" y="13966"/>
                  </a:lnTo>
                  <a:lnTo>
                    <a:pt x="287" y="12823"/>
                  </a:lnTo>
                  <a:close/>
                  <a:moveTo>
                    <a:pt x="1" y="15383"/>
                  </a:moveTo>
                  <a:lnTo>
                    <a:pt x="1" y="16526"/>
                  </a:lnTo>
                  <a:lnTo>
                    <a:pt x="287" y="16526"/>
                  </a:lnTo>
                  <a:lnTo>
                    <a:pt x="287" y="15383"/>
                  </a:lnTo>
                  <a:close/>
                  <a:moveTo>
                    <a:pt x="1" y="17955"/>
                  </a:moveTo>
                  <a:lnTo>
                    <a:pt x="1" y="19098"/>
                  </a:lnTo>
                  <a:lnTo>
                    <a:pt x="287" y="19098"/>
                  </a:lnTo>
                  <a:lnTo>
                    <a:pt x="287" y="17955"/>
                  </a:lnTo>
                  <a:close/>
                  <a:moveTo>
                    <a:pt x="1" y="20527"/>
                  </a:moveTo>
                  <a:lnTo>
                    <a:pt x="1" y="21670"/>
                  </a:lnTo>
                  <a:lnTo>
                    <a:pt x="287" y="21670"/>
                  </a:lnTo>
                  <a:lnTo>
                    <a:pt x="287" y="20527"/>
                  </a:lnTo>
                  <a:close/>
                  <a:moveTo>
                    <a:pt x="1" y="23087"/>
                  </a:moveTo>
                  <a:lnTo>
                    <a:pt x="1" y="24230"/>
                  </a:lnTo>
                  <a:lnTo>
                    <a:pt x="287" y="24230"/>
                  </a:lnTo>
                  <a:lnTo>
                    <a:pt x="287" y="23087"/>
                  </a:lnTo>
                  <a:close/>
                  <a:moveTo>
                    <a:pt x="1" y="25658"/>
                  </a:moveTo>
                  <a:lnTo>
                    <a:pt x="1" y="26801"/>
                  </a:lnTo>
                  <a:lnTo>
                    <a:pt x="287" y="26801"/>
                  </a:lnTo>
                  <a:lnTo>
                    <a:pt x="287" y="25658"/>
                  </a:lnTo>
                  <a:close/>
                  <a:moveTo>
                    <a:pt x="1" y="28218"/>
                  </a:moveTo>
                  <a:lnTo>
                    <a:pt x="1" y="29361"/>
                  </a:lnTo>
                  <a:lnTo>
                    <a:pt x="287" y="29361"/>
                  </a:lnTo>
                  <a:lnTo>
                    <a:pt x="287" y="28218"/>
                  </a:lnTo>
                  <a:close/>
                  <a:moveTo>
                    <a:pt x="1" y="30790"/>
                  </a:moveTo>
                  <a:lnTo>
                    <a:pt x="1" y="31921"/>
                  </a:lnTo>
                  <a:lnTo>
                    <a:pt x="287" y="31921"/>
                  </a:lnTo>
                  <a:lnTo>
                    <a:pt x="287" y="30790"/>
                  </a:lnTo>
                  <a:close/>
                  <a:moveTo>
                    <a:pt x="1" y="33350"/>
                  </a:moveTo>
                  <a:lnTo>
                    <a:pt x="1" y="34493"/>
                  </a:lnTo>
                  <a:lnTo>
                    <a:pt x="287" y="34493"/>
                  </a:lnTo>
                  <a:lnTo>
                    <a:pt x="287" y="33350"/>
                  </a:lnTo>
                  <a:close/>
                  <a:moveTo>
                    <a:pt x="1" y="35910"/>
                  </a:moveTo>
                  <a:lnTo>
                    <a:pt x="1" y="37053"/>
                  </a:lnTo>
                  <a:lnTo>
                    <a:pt x="287" y="37053"/>
                  </a:lnTo>
                  <a:lnTo>
                    <a:pt x="287" y="35910"/>
                  </a:lnTo>
                  <a:close/>
                  <a:moveTo>
                    <a:pt x="1" y="38481"/>
                  </a:moveTo>
                  <a:lnTo>
                    <a:pt x="1" y="39624"/>
                  </a:lnTo>
                  <a:lnTo>
                    <a:pt x="287" y="39624"/>
                  </a:lnTo>
                  <a:lnTo>
                    <a:pt x="287" y="38481"/>
                  </a:lnTo>
                  <a:close/>
                  <a:moveTo>
                    <a:pt x="1" y="41041"/>
                  </a:moveTo>
                  <a:lnTo>
                    <a:pt x="1" y="42184"/>
                  </a:lnTo>
                  <a:lnTo>
                    <a:pt x="287" y="42184"/>
                  </a:lnTo>
                  <a:lnTo>
                    <a:pt x="287" y="41041"/>
                  </a:lnTo>
                  <a:close/>
                  <a:moveTo>
                    <a:pt x="1" y="43613"/>
                  </a:moveTo>
                  <a:lnTo>
                    <a:pt x="1" y="44744"/>
                  </a:lnTo>
                  <a:lnTo>
                    <a:pt x="287" y="44744"/>
                  </a:lnTo>
                  <a:lnTo>
                    <a:pt x="287" y="43613"/>
                  </a:lnTo>
                  <a:close/>
                  <a:moveTo>
                    <a:pt x="1" y="46173"/>
                  </a:moveTo>
                  <a:lnTo>
                    <a:pt x="1" y="47316"/>
                  </a:lnTo>
                  <a:lnTo>
                    <a:pt x="287" y="47316"/>
                  </a:lnTo>
                  <a:lnTo>
                    <a:pt x="287" y="46173"/>
                  </a:lnTo>
                  <a:close/>
                  <a:moveTo>
                    <a:pt x="1" y="48744"/>
                  </a:moveTo>
                  <a:lnTo>
                    <a:pt x="1" y="49876"/>
                  </a:lnTo>
                  <a:lnTo>
                    <a:pt x="287" y="49876"/>
                  </a:lnTo>
                  <a:lnTo>
                    <a:pt x="287" y="48744"/>
                  </a:lnTo>
                  <a:close/>
                  <a:moveTo>
                    <a:pt x="1" y="51304"/>
                  </a:moveTo>
                  <a:lnTo>
                    <a:pt x="1" y="52447"/>
                  </a:lnTo>
                  <a:lnTo>
                    <a:pt x="287" y="52447"/>
                  </a:lnTo>
                  <a:lnTo>
                    <a:pt x="287" y="51304"/>
                  </a:lnTo>
                  <a:close/>
                  <a:moveTo>
                    <a:pt x="1" y="53876"/>
                  </a:moveTo>
                  <a:lnTo>
                    <a:pt x="1" y="55007"/>
                  </a:lnTo>
                  <a:lnTo>
                    <a:pt x="287" y="55007"/>
                  </a:lnTo>
                  <a:lnTo>
                    <a:pt x="287" y="53876"/>
                  </a:lnTo>
                  <a:close/>
                  <a:moveTo>
                    <a:pt x="1" y="56436"/>
                  </a:moveTo>
                  <a:lnTo>
                    <a:pt x="1" y="58186"/>
                  </a:lnTo>
                  <a:lnTo>
                    <a:pt x="287" y="58186"/>
                  </a:lnTo>
                  <a:lnTo>
                    <a:pt x="287" y="5643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7"/>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Business model</a:t>
            </a:r>
            <a:endParaRPr dirty="0">
              <a:solidFill>
                <a:schemeClr val="accent2"/>
              </a:solidFill>
            </a:endParaRPr>
          </a:p>
        </p:txBody>
      </p:sp>
      <p:sp>
        <p:nvSpPr>
          <p:cNvPr id="765" name="Google Shape;765;p37"/>
          <p:cNvSpPr txBox="1">
            <a:spLocks noGrp="1"/>
          </p:cNvSpPr>
          <p:nvPr>
            <p:ph type="body" idx="1"/>
          </p:nvPr>
        </p:nvSpPr>
        <p:spPr>
          <a:xfrm>
            <a:off x="1208825" y="2595300"/>
            <a:ext cx="2862600" cy="1418400"/>
          </a:xfrm>
          <a:prstGeom prst="rect">
            <a:avLst/>
          </a:prstGeom>
        </p:spPr>
        <p:txBody>
          <a:bodyPr spcFirstLastPara="1" wrap="square" lIns="91425" tIns="91425" rIns="91425" bIns="91425" anchor="t" anchorCtr="0">
            <a:noAutofit/>
          </a:bodyPr>
          <a:lstStyle/>
          <a:p>
            <a:pPr marL="285750" indent="-285750" algn="l"/>
            <a:r>
              <a:rPr lang="en-US" sz="1200" dirty="0"/>
              <a:t>Local enterprise support project.</a:t>
            </a:r>
          </a:p>
          <a:p>
            <a:pPr marL="0" indent="0" algn="l">
              <a:buNone/>
            </a:pPr>
            <a:endParaRPr lang="en-US" sz="1200" dirty="0"/>
          </a:p>
          <a:p>
            <a:pPr marL="285750" indent="-285750" algn="l"/>
            <a:r>
              <a:rPr lang="en-US" sz="1200" dirty="0"/>
              <a:t>Oral</a:t>
            </a:r>
            <a:endParaRPr sz="1200" dirty="0"/>
          </a:p>
        </p:txBody>
      </p:sp>
      <p:sp>
        <p:nvSpPr>
          <p:cNvPr id="766" name="Google Shape;766;p37"/>
          <p:cNvSpPr txBox="1">
            <a:spLocks noGrp="1"/>
          </p:cNvSpPr>
          <p:nvPr>
            <p:ph type="body" idx="2"/>
          </p:nvPr>
        </p:nvSpPr>
        <p:spPr>
          <a:xfrm>
            <a:off x="5072650" y="2595300"/>
            <a:ext cx="3621294" cy="1418400"/>
          </a:xfrm>
          <a:prstGeom prst="rect">
            <a:avLst/>
          </a:prstGeom>
        </p:spPr>
        <p:txBody>
          <a:bodyPr spcFirstLastPara="1" wrap="square" lIns="91425" tIns="91425" rIns="91425" bIns="91425" anchor="t" anchorCtr="0">
            <a:noAutofit/>
          </a:bodyPr>
          <a:lstStyle/>
          <a:p>
            <a:pPr marL="171450" indent="-171450" algn="l"/>
            <a:r>
              <a:rPr lang="en-US" sz="1200" b="0" i="0" dirty="0">
                <a:solidFill>
                  <a:srgbClr val="374151"/>
                </a:solidFill>
                <a:effectLst/>
                <a:latin typeface="Söhne"/>
              </a:rPr>
              <a:t>Tailor Profile Management: Tailors can  create and manage their profiles on the website, including information about their services, specialties, and contact details.</a:t>
            </a:r>
          </a:p>
          <a:p>
            <a:pPr marL="0" indent="0" algn="l">
              <a:buNone/>
            </a:pPr>
            <a:endParaRPr lang="en-US" sz="1200" b="0" i="0" dirty="0">
              <a:solidFill>
                <a:srgbClr val="374151"/>
              </a:solidFill>
              <a:effectLst/>
              <a:latin typeface="Söhne"/>
            </a:endParaRPr>
          </a:p>
          <a:p>
            <a:pPr marL="171450" indent="-171450" algn="l"/>
            <a:r>
              <a:rPr lang="en-US" sz="1200" dirty="0"/>
              <a:t>Customer Management: The website have a system for managing customer information, including contact details and appointment history.</a:t>
            </a:r>
            <a:endParaRPr sz="1200" dirty="0"/>
          </a:p>
        </p:txBody>
      </p:sp>
      <p:sp>
        <p:nvSpPr>
          <p:cNvPr id="767" name="Google Shape;767;p37"/>
          <p:cNvSpPr txBox="1">
            <a:spLocks noGrp="1"/>
          </p:cNvSpPr>
          <p:nvPr>
            <p:ph type="title" idx="3"/>
          </p:nvPr>
        </p:nvSpPr>
        <p:spPr>
          <a:xfrm>
            <a:off x="1323325" y="2139900"/>
            <a:ext cx="26337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Key  Partners</a:t>
            </a:r>
          </a:p>
        </p:txBody>
      </p:sp>
      <p:sp>
        <p:nvSpPr>
          <p:cNvPr id="768" name="Google Shape;768;p37"/>
          <p:cNvSpPr txBox="1">
            <a:spLocks noGrp="1"/>
          </p:cNvSpPr>
          <p:nvPr>
            <p:ph type="title" idx="4"/>
          </p:nvPr>
        </p:nvSpPr>
        <p:spPr>
          <a:xfrm>
            <a:off x="5187100" y="2139900"/>
            <a:ext cx="26337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Key activities</a:t>
            </a:r>
          </a:p>
        </p:txBody>
      </p:sp>
      <p:grpSp>
        <p:nvGrpSpPr>
          <p:cNvPr id="769" name="Google Shape;769;p37"/>
          <p:cNvGrpSpPr/>
          <p:nvPr/>
        </p:nvGrpSpPr>
        <p:grpSpPr>
          <a:xfrm>
            <a:off x="6267747" y="1612050"/>
            <a:ext cx="472418" cy="527839"/>
            <a:chOff x="3439459" y="1496850"/>
            <a:chExt cx="472418" cy="527839"/>
          </a:xfrm>
        </p:grpSpPr>
        <p:sp>
          <p:nvSpPr>
            <p:cNvPr id="770" name="Google Shape;770;p37"/>
            <p:cNvSpPr/>
            <p:nvPr/>
          </p:nvSpPr>
          <p:spPr>
            <a:xfrm>
              <a:off x="3601000" y="1496850"/>
              <a:ext cx="93342" cy="108723"/>
            </a:xfrm>
            <a:custGeom>
              <a:avLst/>
              <a:gdLst/>
              <a:ahLst/>
              <a:cxnLst/>
              <a:rect l="l" t="t" r="r" b="b"/>
              <a:pathLst>
                <a:path w="3089" h="3598" extrusionOk="0">
                  <a:moveTo>
                    <a:pt x="2750" y="1"/>
                  </a:moveTo>
                  <a:cubicBezTo>
                    <a:pt x="2743" y="1"/>
                    <a:pt x="2735" y="1"/>
                    <a:pt x="2727" y="2"/>
                  </a:cubicBezTo>
                  <a:lnTo>
                    <a:pt x="763" y="2"/>
                  </a:lnTo>
                  <a:cubicBezTo>
                    <a:pt x="346" y="2"/>
                    <a:pt x="1" y="347"/>
                    <a:pt x="1" y="775"/>
                  </a:cubicBezTo>
                  <a:lnTo>
                    <a:pt x="1" y="3335"/>
                  </a:lnTo>
                  <a:cubicBezTo>
                    <a:pt x="1" y="3478"/>
                    <a:pt x="108" y="3585"/>
                    <a:pt x="251" y="3597"/>
                  </a:cubicBezTo>
                  <a:cubicBezTo>
                    <a:pt x="394" y="3597"/>
                    <a:pt x="513" y="3478"/>
                    <a:pt x="513" y="3335"/>
                  </a:cubicBezTo>
                  <a:lnTo>
                    <a:pt x="513" y="775"/>
                  </a:lnTo>
                  <a:cubicBezTo>
                    <a:pt x="513" y="633"/>
                    <a:pt x="620" y="514"/>
                    <a:pt x="763" y="514"/>
                  </a:cubicBezTo>
                  <a:lnTo>
                    <a:pt x="2727" y="514"/>
                  </a:lnTo>
                  <a:cubicBezTo>
                    <a:pt x="2735" y="514"/>
                    <a:pt x="2743" y="514"/>
                    <a:pt x="2750" y="514"/>
                  </a:cubicBezTo>
                  <a:cubicBezTo>
                    <a:pt x="3089" y="514"/>
                    <a:pt x="3089" y="1"/>
                    <a:pt x="2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1" name="Google Shape;771;p37"/>
            <p:cNvSpPr/>
            <p:nvPr/>
          </p:nvSpPr>
          <p:spPr>
            <a:xfrm>
              <a:off x="3710236" y="1496850"/>
              <a:ext cx="201641" cy="427124"/>
            </a:xfrm>
            <a:custGeom>
              <a:avLst/>
              <a:gdLst/>
              <a:ahLst/>
              <a:cxnLst/>
              <a:rect l="l" t="t" r="r" b="b"/>
              <a:pathLst>
                <a:path w="6673" h="14135" extrusionOk="0">
                  <a:moveTo>
                    <a:pt x="340" y="1"/>
                  </a:moveTo>
                  <a:cubicBezTo>
                    <a:pt x="1" y="1"/>
                    <a:pt x="1" y="514"/>
                    <a:pt x="340" y="514"/>
                  </a:cubicBezTo>
                  <a:cubicBezTo>
                    <a:pt x="347" y="514"/>
                    <a:pt x="355" y="514"/>
                    <a:pt x="363" y="514"/>
                  </a:cubicBezTo>
                  <a:lnTo>
                    <a:pt x="4970" y="514"/>
                  </a:lnTo>
                  <a:lnTo>
                    <a:pt x="4970" y="573"/>
                  </a:lnTo>
                  <a:cubicBezTo>
                    <a:pt x="4970" y="740"/>
                    <a:pt x="5098" y="823"/>
                    <a:pt x="5226" y="823"/>
                  </a:cubicBezTo>
                  <a:cubicBezTo>
                    <a:pt x="5354" y="823"/>
                    <a:pt x="5482" y="740"/>
                    <a:pt x="5482" y="573"/>
                  </a:cubicBezTo>
                  <a:lnTo>
                    <a:pt x="5482" y="514"/>
                  </a:lnTo>
                  <a:lnTo>
                    <a:pt x="5923" y="514"/>
                  </a:lnTo>
                  <a:cubicBezTo>
                    <a:pt x="6066" y="514"/>
                    <a:pt x="6173" y="633"/>
                    <a:pt x="6173" y="775"/>
                  </a:cubicBezTo>
                  <a:lnTo>
                    <a:pt x="6173" y="7598"/>
                  </a:lnTo>
                  <a:cubicBezTo>
                    <a:pt x="6173" y="7681"/>
                    <a:pt x="6137" y="7753"/>
                    <a:pt x="6078" y="7800"/>
                  </a:cubicBezTo>
                  <a:lnTo>
                    <a:pt x="5125" y="8526"/>
                  </a:lnTo>
                  <a:cubicBezTo>
                    <a:pt x="3696" y="9622"/>
                    <a:pt x="2875" y="11301"/>
                    <a:pt x="2875" y="13098"/>
                  </a:cubicBezTo>
                  <a:lnTo>
                    <a:pt x="2875" y="13884"/>
                  </a:lnTo>
                  <a:cubicBezTo>
                    <a:pt x="2875" y="14051"/>
                    <a:pt x="3003" y="14134"/>
                    <a:pt x="3131" y="14134"/>
                  </a:cubicBezTo>
                  <a:cubicBezTo>
                    <a:pt x="3259" y="14134"/>
                    <a:pt x="3387" y="14051"/>
                    <a:pt x="3387" y="13884"/>
                  </a:cubicBezTo>
                  <a:lnTo>
                    <a:pt x="3387" y="13098"/>
                  </a:lnTo>
                  <a:cubicBezTo>
                    <a:pt x="3387" y="11467"/>
                    <a:pt x="4149" y="9931"/>
                    <a:pt x="5435" y="8943"/>
                  </a:cubicBezTo>
                  <a:lnTo>
                    <a:pt x="6375" y="8205"/>
                  </a:lnTo>
                  <a:cubicBezTo>
                    <a:pt x="6566" y="8062"/>
                    <a:pt x="6673" y="7836"/>
                    <a:pt x="6673" y="7598"/>
                  </a:cubicBezTo>
                  <a:lnTo>
                    <a:pt x="6673" y="775"/>
                  </a:lnTo>
                  <a:cubicBezTo>
                    <a:pt x="6673" y="347"/>
                    <a:pt x="6328" y="2"/>
                    <a:pt x="5911" y="2"/>
                  </a:cubicBezTo>
                  <a:lnTo>
                    <a:pt x="363" y="2"/>
                  </a:lnTo>
                  <a:cubicBezTo>
                    <a:pt x="355" y="1"/>
                    <a:pt x="347"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2" name="Google Shape;772;p37"/>
            <p:cNvSpPr/>
            <p:nvPr/>
          </p:nvSpPr>
          <p:spPr>
            <a:xfrm>
              <a:off x="3439459" y="1564506"/>
              <a:ext cx="373126" cy="460182"/>
            </a:xfrm>
            <a:custGeom>
              <a:avLst/>
              <a:gdLst/>
              <a:ahLst/>
              <a:cxnLst/>
              <a:rect l="l" t="t" r="r" b="b"/>
              <a:pathLst>
                <a:path w="12348" h="15229" extrusionOk="0">
                  <a:moveTo>
                    <a:pt x="11574" y="513"/>
                  </a:moveTo>
                  <a:lnTo>
                    <a:pt x="10740" y="1775"/>
                  </a:lnTo>
                  <a:cubicBezTo>
                    <a:pt x="10288" y="2454"/>
                    <a:pt x="10038" y="3275"/>
                    <a:pt x="10038" y="4097"/>
                  </a:cubicBezTo>
                  <a:lnTo>
                    <a:pt x="10038" y="8442"/>
                  </a:lnTo>
                  <a:lnTo>
                    <a:pt x="513" y="8442"/>
                  </a:lnTo>
                  <a:lnTo>
                    <a:pt x="513" y="525"/>
                  </a:lnTo>
                  <a:cubicBezTo>
                    <a:pt x="513" y="525"/>
                    <a:pt x="513" y="513"/>
                    <a:pt x="525" y="513"/>
                  </a:cubicBezTo>
                  <a:lnTo>
                    <a:pt x="1906" y="513"/>
                  </a:lnTo>
                  <a:cubicBezTo>
                    <a:pt x="1918" y="513"/>
                    <a:pt x="1918" y="525"/>
                    <a:pt x="1918" y="525"/>
                  </a:cubicBezTo>
                  <a:cubicBezTo>
                    <a:pt x="1918" y="1704"/>
                    <a:pt x="2882" y="2656"/>
                    <a:pt x="4061" y="2668"/>
                  </a:cubicBezTo>
                  <a:lnTo>
                    <a:pt x="5490" y="2668"/>
                  </a:lnTo>
                  <a:cubicBezTo>
                    <a:pt x="6668" y="2656"/>
                    <a:pt x="7621" y="1704"/>
                    <a:pt x="7621" y="525"/>
                  </a:cubicBezTo>
                  <a:cubicBezTo>
                    <a:pt x="7621" y="525"/>
                    <a:pt x="7633" y="513"/>
                    <a:pt x="7633" y="513"/>
                  </a:cubicBezTo>
                  <a:lnTo>
                    <a:pt x="10062" y="513"/>
                  </a:lnTo>
                  <a:lnTo>
                    <a:pt x="10014" y="608"/>
                  </a:lnTo>
                  <a:cubicBezTo>
                    <a:pt x="9891" y="813"/>
                    <a:pt x="10067" y="1001"/>
                    <a:pt x="10243" y="1001"/>
                  </a:cubicBezTo>
                  <a:cubicBezTo>
                    <a:pt x="10323" y="1001"/>
                    <a:pt x="10403" y="963"/>
                    <a:pt x="10455" y="870"/>
                  </a:cubicBezTo>
                  <a:lnTo>
                    <a:pt x="10669" y="513"/>
                  </a:lnTo>
                  <a:close/>
                  <a:moveTo>
                    <a:pt x="525" y="1"/>
                  </a:moveTo>
                  <a:cubicBezTo>
                    <a:pt x="227" y="1"/>
                    <a:pt x="1" y="239"/>
                    <a:pt x="1" y="525"/>
                  </a:cubicBezTo>
                  <a:lnTo>
                    <a:pt x="1" y="8442"/>
                  </a:lnTo>
                  <a:cubicBezTo>
                    <a:pt x="1" y="8728"/>
                    <a:pt x="227" y="8966"/>
                    <a:pt x="525" y="8966"/>
                  </a:cubicBezTo>
                  <a:lnTo>
                    <a:pt x="5347" y="8966"/>
                  </a:lnTo>
                  <a:lnTo>
                    <a:pt x="5347" y="14455"/>
                  </a:lnTo>
                  <a:cubicBezTo>
                    <a:pt x="5347" y="14884"/>
                    <a:pt x="5692" y="15229"/>
                    <a:pt x="6109" y="15229"/>
                  </a:cubicBezTo>
                  <a:lnTo>
                    <a:pt x="11586" y="15229"/>
                  </a:lnTo>
                  <a:cubicBezTo>
                    <a:pt x="12002" y="15229"/>
                    <a:pt x="12348" y="14884"/>
                    <a:pt x="12348" y="14455"/>
                  </a:cubicBezTo>
                  <a:lnTo>
                    <a:pt x="12348" y="12895"/>
                  </a:lnTo>
                  <a:cubicBezTo>
                    <a:pt x="12348" y="12753"/>
                    <a:pt x="12229" y="12633"/>
                    <a:pt x="12098" y="12633"/>
                  </a:cubicBezTo>
                  <a:cubicBezTo>
                    <a:pt x="11955" y="12633"/>
                    <a:pt x="11836" y="12753"/>
                    <a:pt x="11836" y="12895"/>
                  </a:cubicBezTo>
                  <a:lnTo>
                    <a:pt x="11836" y="14455"/>
                  </a:lnTo>
                  <a:cubicBezTo>
                    <a:pt x="11836" y="14598"/>
                    <a:pt x="11729" y="14717"/>
                    <a:pt x="11586" y="14717"/>
                  </a:cubicBezTo>
                  <a:lnTo>
                    <a:pt x="7121" y="14717"/>
                  </a:lnTo>
                  <a:lnTo>
                    <a:pt x="7121" y="14491"/>
                  </a:lnTo>
                  <a:cubicBezTo>
                    <a:pt x="7133" y="14306"/>
                    <a:pt x="6996" y="14214"/>
                    <a:pt x="6860" y="14214"/>
                  </a:cubicBezTo>
                  <a:cubicBezTo>
                    <a:pt x="6725" y="14214"/>
                    <a:pt x="6591" y="14306"/>
                    <a:pt x="6609" y="14491"/>
                  </a:cubicBezTo>
                  <a:lnTo>
                    <a:pt x="6609" y="14717"/>
                  </a:lnTo>
                  <a:lnTo>
                    <a:pt x="6121" y="14717"/>
                  </a:lnTo>
                  <a:cubicBezTo>
                    <a:pt x="5978" y="14717"/>
                    <a:pt x="5859" y="14598"/>
                    <a:pt x="5859" y="14467"/>
                  </a:cubicBezTo>
                  <a:lnTo>
                    <a:pt x="5859" y="8966"/>
                  </a:lnTo>
                  <a:lnTo>
                    <a:pt x="10038" y="8966"/>
                  </a:lnTo>
                  <a:cubicBezTo>
                    <a:pt x="10324" y="8966"/>
                    <a:pt x="10562" y="8728"/>
                    <a:pt x="10562" y="8442"/>
                  </a:cubicBezTo>
                  <a:lnTo>
                    <a:pt x="10562" y="4109"/>
                  </a:lnTo>
                  <a:cubicBezTo>
                    <a:pt x="10562" y="3370"/>
                    <a:pt x="10776" y="2668"/>
                    <a:pt x="11181" y="2061"/>
                  </a:cubicBezTo>
                  <a:lnTo>
                    <a:pt x="12086" y="703"/>
                  </a:lnTo>
                  <a:cubicBezTo>
                    <a:pt x="12276" y="406"/>
                    <a:pt x="12062" y="1"/>
                    <a:pt x="11705" y="1"/>
                  </a:cubicBezTo>
                  <a:lnTo>
                    <a:pt x="7633" y="1"/>
                  </a:lnTo>
                  <a:cubicBezTo>
                    <a:pt x="7347" y="1"/>
                    <a:pt x="7109" y="239"/>
                    <a:pt x="7109" y="525"/>
                  </a:cubicBezTo>
                  <a:cubicBezTo>
                    <a:pt x="7109" y="1418"/>
                    <a:pt x="6383" y="2144"/>
                    <a:pt x="5490" y="2156"/>
                  </a:cubicBezTo>
                  <a:lnTo>
                    <a:pt x="4061" y="2156"/>
                  </a:lnTo>
                  <a:cubicBezTo>
                    <a:pt x="3156" y="2156"/>
                    <a:pt x="2430" y="1418"/>
                    <a:pt x="2430" y="525"/>
                  </a:cubicBezTo>
                  <a:cubicBezTo>
                    <a:pt x="2430" y="239"/>
                    <a:pt x="2204" y="1"/>
                    <a:pt x="1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3" name="Google Shape;773;p37"/>
            <p:cNvSpPr/>
            <p:nvPr/>
          </p:nvSpPr>
          <p:spPr>
            <a:xfrm>
              <a:off x="3860052" y="1545530"/>
              <a:ext cx="15864" cy="47079"/>
            </a:xfrm>
            <a:custGeom>
              <a:avLst/>
              <a:gdLst/>
              <a:ahLst/>
              <a:cxnLst/>
              <a:rect l="l" t="t" r="r" b="b"/>
              <a:pathLst>
                <a:path w="525" h="1558" extrusionOk="0">
                  <a:moveTo>
                    <a:pt x="267" y="1"/>
                  </a:moveTo>
                  <a:cubicBezTo>
                    <a:pt x="137" y="1"/>
                    <a:pt x="6" y="87"/>
                    <a:pt x="0" y="260"/>
                  </a:cubicBezTo>
                  <a:lnTo>
                    <a:pt x="0" y="1296"/>
                  </a:lnTo>
                  <a:cubicBezTo>
                    <a:pt x="0" y="1439"/>
                    <a:pt x="119" y="1558"/>
                    <a:pt x="262" y="1558"/>
                  </a:cubicBezTo>
                  <a:cubicBezTo>
                    <a:pt x="405" y="1558"/>
                    <a:pt x="524" y="1439"/>
                    <a:pt x="524" y="1296"/>
                  </a:cubicBezTo>
                  <a:lnTo>
                    <a:pt x="524" y="260"/>
                  </a:lnTo>
                  <a:cubicBezTo>
                    <a:pt x="524" y="87"/>
                    <a:pt x="396"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4" name="Google Shape;774;p37"/>
            <p:cNvSpPr/>
            <p:nvPr/>
          </p:nvSpPr>
          <p:spPr>
            <a:xfrm>
              <a:off x="3860415" y="1616329"/>
              <a:ext cx="15502" cy="46807"/>
            </a:xfrm>
            <a:custGeom>
              <a:avLst/>
              <a:gdLst/>
              <a:ahLst/>
              <a:cxnLst/>
              <a:rect l="l" t="t" r="r" b="b"/>
              <a:pathLst>
                <a:path w="513" h="1549" extrusionOk="0">
                  <a:moveTo>
                    <a:pt x="256" y="0"/>
                  </a:moveTo>
                  <a:cubicBezTo>
                    <a:pt x="128" y="0"/>
                    <a:pt x="0" y="84"/>
                    <a:pt x="0" y="250"/>
                  </a:cubicBezTo>
                  <a:lnTo>
                    <a:pt x="0" y="1298"/>
                  </a:lnTo>
                  <a:cubicBezTo>
                    <a:pt x="0" y="1465"/>
                    <a:pt x="128" y="1548"/>
                    <a:pt x="256" y="1548"/>
                  </a:cubicBezTo>
                  <a:cubicBezTo>
                    <a:pt x="384" y="1548"/>
                    <a:pt x="512" y="1465"/>
                    <a:pt x="512" y="1298"/>
                  </a:cubicBezTo>
                  <a:lnTo>
                    <a:pt x="512" y="250"/>
                  </a:lnTo>
                  <a:cubicBezTo>
                    <a:pt x="512" y="84"/>
                    <a:pt x="384"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5" name="Google Shape;775;p37"/>
            <p:cNvSpPr/>
            <p:nvPr/>
          </p:nvSpPr>
          <p:spPr>
            <a:xfrm>
              <a:off x="3860415" y="1686947"/>
              <a:ext cx="15502" cy="47049"/>
            </a:xfrm>
            <a:custGeom>
              <a:avLst/>
              <a:gdLst/>
              <a:ahLst/>
              <a:cxnLst/>
              <a:rect l="l" t="t" r="r" b="b"/>
              <a:pathLst>
                <a:path w="513" h="1557" extrusionOk="0">
                  <a:moveTo>
                    <a:pt x="256" y="0"/>
                  </a:moveTo>
                  <a:cubicBezTo>
                    <a:pt x="128" y="0"/>
                    <a:pt x="0" y="86"/>
                    <a:pt x="0" y="259"/>
                  </a:cubicBezTo>
                  <a:lnTo>
                    <a:pt x="0" y="1307"/>
                  </a:lnTo>
                  <a:cubicBezTo>
                    <a:pt x="0" y="1473"/>
                    <a:pt x="128" y="1557"/>
                    <a:pt x="256" y="1557"/>
                  </a:cubicBezTo>
                  <a:cubicBezTo>
                    <a:pt x="384" y="1557"/>
                    <a:pt x="512" y="1473"/>
                    <a:pt x="512" y="1307"/>
                  </a:cubicBezTo>
                  <a:lnTo>
                    <a:pt x="512" y="259"/>
                  </a:lnTo>
                  <a:cubicBezTo>
                    <a:pt x="512" y="86"/>
                    <a:pt x="384"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6" name="Google Shape;776;p37"/>
            <p:cNvSpPr/>
            <p:nvPr/>
          </p:nvSpPr>
          <p:spPr>
            <a:xfrm>
              <a:off x="3638772" y="1848820"/>
              <a:ext cx="15502" cy="48076"/>
            </a:xfrm>
            <a:custGeom>
              <a:avLst/>
              <a:gdLst/>
              <a:ahLst/>
              <a:cxnLst/>
              <a:rect l="l" t="t" r="r" b="b"/>
              <a:pathLst>
                <a:path w="513" h="1591" extrusionOk="0">
                  <a:moveTo>
                    <a:pt x="257" y="1"/>
                  </a:moveTo>
                  <a:cubicBezTo>
                    <a:pt x="129" y="1"/>
                    <a:pt x="1" y="87"/>
                    <a:pt x="1" y="260"/>
                  </a:cubicBezTo>
                  <a:lnTo>
                    <a:pt x="1" y="1331"/>
                  </a:lnTo>
                  <a:cubicBezTo>
                    <a:pt x="1" y="1504"/>
                    <a:pt x="129" y="1590"/>
                    <a:pt x="257" y="1590"/>
                  </a:cubicBezTo>
                  <a:cubicBezTo>
                    <a:pt x="385" y="1590"/>
                    <a:pt x="513" y="1504"/>
                    <a:pt x="513" y="1331"/>
                  </a:cubicBezTo>
                  <a:lnTo>
                    <a:pt x="513" y="260"/>
                  </a:lnTo>
                  <a:cubicBezTo>
                    <a:pt x="513" y="87"/>
                    <a:pt x="385" y="1"/>
                    <a:pt x="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7" name="Google Shape;777;p37"/>
            <p:cNvSpPr/>
            <p:nvPr/>
          </p:nvSpPr>
          <p:spPr>
            <a:xfrm>
              <a:off x="3638772" y="1921765"/>
              <a:ext cx="15502" cy="47804"/>
            </a:xfrm>
            <a:custGeom>
              <a:avLst/>
              <a:gdLst/>
              <a:ahLst/>
              <a:cxnLst/>
              <a:rect l="l" t="t" r="r" b="b"/>
              <a:pathLst>
                <a:path w="513" h="1582" extrusionOk="0">
                  <a:moveTo>
                    <a:pt x="263" y="1"/>
                  </a:moveTo>
                  <a:cubicBezTo>
                    <a:pt x="120" y="1"/>
                    <a:pt x="1" y="120"/>
                    <a:pt x="1" y="263"/>
                  </a:cubicBezTo>
                  <a:lnTo>
                    <a:pt x="1" y="1322"/>
                  </a:lnTo>
                  <a:cubicBezTo>
                    <a:pt x="1" y="1495"/>
                    <a:pt x="129" y="1581"/>
                    <a:pt x="257" y="1581"/>
                  </a:cubicBezTo>
                  <a:cubicBezTo>
                    <a:pt x="385" y="1581"/>
                    <a:pt x="513" y="1495"/>
                    <a:pt x="513" y="1322"/>
                  </a:cubicBezTo>
                  <a:lnTo>
                    <a:pt x="513" y="263"/>
                  </a:lnTo>
                  <a:cubicBezTo>
                    <a:pt x="513" y="120"/>
                    <a:pt x="394"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8" name="Google Shape;778;p37"/>
            <p:cNvSpPr/>
            <p:nvPr/>
          </p:nvSpPr>
          <p:spPr>
            <a:xfrm>
              <a:off x="3465386" y="1780741"/>
              <a:ext cx="53636" cy="15502"/>
            </a:xfrm>
            <a:custGeom>
              <a:avLst/>
              <a:gdLst/>
              <a:ahLst/>
              <a:cxnLst/>
              <a:rect l="l" t="t" r="r" b="b"/>
              <a:pathLst>
                <a:path w="1775" h="513" extrusionOk="0">
                  <a:moveTo>
                    <a:pt x="334" y="1"/>
                  </a:moveTo>
                  <a:cubicBezTo>
                    <a:pt x="0" y="1"/>
                    <a:pt x="0" y="513"/>
                    <a:pt x="334" y="513"/>
                  </a:cubicBezTo>
                  <a:lnTo>
                    <a:pt x="1429" y="513"/>
                  </a:lnTo>
                  <a:cubicBezTo>
                    <a:pt x="1774" y="513"/>
                    <a:pt x="1774"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9" name="Google Shape;779;p37"/>
            <p:cNvSpPr/>
            <p:nvPr/>
          </p:nvSpPr>
          <p:spPr>
            <a:xfrm>
              <a:off x="3539478" y="1780741"/>
              <a:ext cx="53636" cy="15502"/>
            </a:xfrm>
            <a:custGeom>
              <a:avLst/>
              <a:gdLst/>
              <a:ahLst/>
              <a:cxnLst/>
              <a:rect l="l" t="t" r="r" b="b"/>
              <a:pathLst>
                <a:path w="1775" h="513" extrusionOk="0">
                  <a:moveTo>
                    <a:pt x="346" y="1"/>
                  </a:moveTo>
                  <a:cubicBezTo>
                    <a:pt x="1" y="1"/>
                    <a:pt x="1" y="513"/>
                    <a:pt x="346" y="513"/>
                  </a:cubicBezTo>
                  <a:lnTo>
                    <a:pt x="1430" y="513"/>
                  </a:lnTo>
                  <a:cubicBezTo>
                    <a:pt x="1775" y="513"/>
                    <a:pt x="1775" y="1"/>
                    <a:pt x="1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0" name="Google Shape;780;p37"/>
            <p:cNvSpPr/>
            <p:nvPr/>
          </p:nvSpPr>
          <p:spPr>
            <a:xfrm>
              <a:off x="3709661" y="1615271"/>
              <a:ext cx="27740" cy="46414"/>
            </a:xfrm>
            <a:custGeom>
              <a:avLst/>
              <a:gdLst/>
              <a:ahLst/>
              <a:cxnLst/>
              <a:rect l="l" t="t" r="r" b="b"/>
              <a:pathLst>
                <a:path w="918" h="1536" extrusionOk="0">
                  <a:moveTo>
                    <a:pt x="632" y="0"/>
                  </a:moveTo>
                  <a:cubicBezTo>
                    <a:pt x="533" y="0"/>
                    <a:pt x="437" y="58"/>
                    <a:pt x="393" y="154"/>
                  </a:cubicBezTo>
                  <a:cubicBezTo>
                    <a:pt x="239" y="500"/>
                    <a:pt x="120" y="857"/>
                    <a:pt x="36" y="1238"/>
                  </a:cubicBezTo>
                  <a:cubicBezTo>
                    <a:pt x="1" y="1369"/>
                    <a:pt x="96" y="1512"/>
                    <a:pt x="227" y="1536"/>
                  </a:cubicBezTo>
                  <a:lnTo>
                    <a:pt x="286" y="1536"/>
                  </a:lnTo>
                  <a:cubicBezTo>
                    <a:pt x="405" y="1536"/>
                    <a:pt x="512" y="1452"/>
                    <a:pt x="536" y="1333"/>
                  </a:cubicBezTo>
                  <a:cubicBezTo>
                    <a:pt x="608" y="1000"/>
                    <a:pt x="715" y="666"/>
                    <a:pt x="858" y="357"/>
                  </a:cubicBezTo>
                  <a:cubicBezTo>
                    <a:pt x="917" y="226"/>
                    <a:pt x="858" y="71"/>
                    <a:pt x="739" y="12"/>
                  </a:cubicBezTo>
                  <a:lnTo>
                    <a:pt x="739" y="24"/>
                  </a:lnTo>
                  <a:cubicBezTo>
                    <a:pt x="704" y="8"/>
                    <a:pt x="66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1" name="Google Shape;781;p37"/>
            <p:cNvSpPr/>
            <p:nvPr/>
          </p:nvSpPr>
          <p:spPr>
            <a:xfrm>
              <a:off x="3706791" y="1687551"/>
              <a:ext cx="15502" cy="48257"/>
            </a:xfrm>
            <a:custGeom>
              <a:avLst/>
              <a:gdLst/>
              <a:ahLst/>
              <a:cxnLst/>
              <a:rect l="l" t="t" r="r" b="b"/>
              <a:pathLst>
                <a:path w="513" h="1597" extrusionOk="0">
                  <a:moveTo>
                    <a:pt x="250" y="1"/>
                  </a:moveTo>
                  <a:cubicBezTo>
                    <a:pt x="119" y="1"/>
                    <a:pt x="0" y="108"/>
                    <a:pt x="0" y="251"/>
                  </a:cubicBezTo>
                  <a:lnTo>
                    <a:pt x="0" y="1346"/>
                  </a:lnTo>
                  <a:cubicBezTo>
                    <a:pt x="0" y="1513"/>
                    <a:pt x="128" y="1596"/>
                    <a:pt x="256" y="1596"/>
                  </a:cubicBezTo>
                  <a:cubicBezTo>
                    <a:pt x="384" y="1596"/>
                    <a:pt x="512" y="1513"/>
                    <a:pt x="512" y="1346"/>
                  </a:cubicBezTo>
                  <a:lnTo>
                    <a:pt x="512" y="251"/>
                  </a:lnTo>
                  <a:cubicBezTo>
                    <a:pt x="512" y="108"/>
                    <a:pt x="393"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2" name="Google Shape;782;p37"/>
            <p:cNvSpPr/>
            <p:nvPr/>
          </p:nvSpPr>
          <p:spPr>
            <a:xfrm>
              <a:off x="3613601" y="1780741"/>
              <a:ext cx="53636" cy="15502"/>
            </a:xfrm>
            <a:custGeom>
              <a:avLst/>
              <a:gdLst/>
              <a:ahLst/>
              <a:cxnLst/>
              <a:rect l="l" t="t" r="r" b="b"/>
              <a:pathLst>
                <a:path w="1775" h="513" extrusionOk="0">
                  <a:moveTo>
                    <a:pt x="346" y="1"/>
                  </a:moveTo>
                  <a:cubicBezTo>
                    <a:pt x="1" y="1"/>
                    <a:pt x="1" y="513"/>
                    <a:pt x="346" y="513"/>
                  </a:cubicBezTo>
                  <a:lnTo>
                    <a:pt x="1441" y="513"/>
                  </a:lnTo>
                  <a:cubicBezTo>
                    <a:pt x="1775" y="513"/>
                    <a:pt x="1775" y="1"/>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3" name="Google Shape;783;p37"/>
            <p:cNvSpPr/>
            <p:nvPr/>
          </p:nvSpPr>
          <p:spPr>
            <a:xfrm>
              <a:off x="3688086" y="1762036"/>
              <a:ext cx="34569" cy="34206"/>
            </a:xfrm>
            <a:custGeom>
              <a:avLst/>
              <a:gdLst/>
              <a:ahLst/>
              <a:cxnLst/>
              <a:rect l="l" t="t" r="r" b="b"/>
              <a:pathLst>
                <a:path w="1144" h="1132" extrusionOk="0">
                  <a:moveTo>
                    <a:pt x="869" y="0"/>
                  </a:moveTo>
                  <a:cubicBezTo>
                    <a:pt x="738" y="0"/>
                    <a:pt x="619" y="108"/>
                    <a:pt x="619" y="250"/>
                  </a:cubicBezTo>
                  <a:lnTo>
                    <a:pt x="619" y="620"/>
                  </a:lnTo>
                  <a:lnTo>
                    <a:pt x="345" y="620"/>
                  </a:lnTo>
                  <a:cubicBezTo>
                    <a:pt x="0" y="620"/>
                    <a:pt x="0" y="1132"/>
                    <a:pt x="345" y="1132"/>
                  </a:cubicBezTo>
                  <a:lnTo>
                    <a:pt x="715" y="1132"/>
                  </a:lnTo>
                  <a:cubicBezTo>
                    <a:pt x="941" y="1132"/>
                    <a:pt x="1131" y="941"/>
                    <a:pt x="1143" y="703"/>
                  </a:cubicBezTo>
                  <a:lnTo>
                    <a:pt x="1143" y="250"/>
                  </a:lnTo>
                  <a:cubicBezTo>
                    <a:pt x="1143" y="108"/>
                    <a:pt x="1024"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784" name="Google Shape;784;p37"/>
          <p:cNvGrpSpPr/>
          <p:nvPr/>
        </p:nvGrpSpPr>
        <p:grpSpPr>
          <a:xfrm>
            <a:off x="2375425" y="1657526"/>
            <a:ext cx="529411" cy="480789"/>
            <a:chOff x="2663300" y="3802939"/>
            <a:chExt cx="529411" cy="480789"/>
          </a:xfrm>
        </p:grpSpPr>
        <p:sp>
          <p:nvSpPr>
            <p:cNvPr id="785" name="Google Shape;785;p37"/>
            <p:cNvSpPr/>
            <p:nvPr/>
          </p:nvSpPr>
          <p:spPr>
            <a:xfrm>
              <a:off x="2663300" y="3802939"/>
              <a:ext cx="527598" cy="354935"/>
            </a:xfrm>
            <a:custGeom>
              <a:avLst/>
              <a:gdLst/>
              <a:ahLst/>
              <a:cxnLst/>
              <a:rect l="l" t="t" r="r" b="b"/>
              <a:pathLst>
                <a:path w="17460" h="11746" extrusionOk="0">
                  <a:moveTo>
                    <a:pt x="11530" y="1396"/>
                  </a:moveTo>
                  <a:lnTo>
                    <a:pt x="11530" y="3040"/>
                  </a:lnTo>
                  <a:lnTo>
                    <a:pt x="10245" y="3040"/>
                  </a:lnTo>
                  <a:lnTo>
                    <a:pt x="10245" y="1396"/>
                  </a:lnTo>
                  <a:close/>
                  <a:moveTo>
                    <a:pt x="16608" y="4784"/>
                  </a:moveTo>
                  <a:cubicBezTo>
                    <a:pt x="16920" y="4784"/>
                    <a:pt x="16918" y="5449"/>
                    <a:pt x="16601" y="5449"/>
                  </a:cubicBezTo>
                  <a:cubicBezTo>
                    <a:pt x="16586" y="5449"/>
                    <a:pt x="16571" y="5448"/>
                    <a:pt x="16555" y="5445"/>
                  </a:cubicBezTo>
                  <a:lnTo>
                    <a:pt x="16007" y="5349"/>
                  </a:lnTo>
                  <a:lnTo>
                    <a:pt x="16007" y="4885"/>
                  </a:lnTo>
                  <a:lnTo>
                    <a:pt x="16555" y="4790"/>
                  </a:lnTo>
                  <a:cubicBezTo>
                    <a:pt x="16574" y="4786"/>
                    <a:pt x="16591" y="4784"/>
                    <a:pt x="16608" y="4784"/>
                  </a:cubicBezTo>
                  <a:close/>
                  <a:moveTo>
                    <a:pt x="14471" y="5599"/>
                  </a:moveTo>
                  <a:lnTo>
                    <a:pt x="14471" y="6766"/>
                  </a:lnTo>
                  <a:lnTo>
                    <a:pt x="13578" y="6766"/>
                  </a:lnTo>
                  <a:lnTo>
                    <a:pt x="13578" y="6707"/>
                  </a:lnTo>
                  <a:cubicBezTo>
                    <a:pt x="13566" y="6540"/>
                    <a:pt x="13554" y="6385"/>
                    <a:pt x="13531" y="6230"/>
                  </a:cubicBezTo>
                  <a:lnTo>
                    <a:pt x="14471" y="5599"/>
                  </a:lnTo>
                  <a:close/>
                  <a:moveTo>
                    <a:pt x="14471" y="7266"/>
                  </a:moveTo>
                  <a:lnTo>
                    <a:pt x="14471" y="8433"/>
                  </a:lnTo>
                  <a:lnTo>
                    <a:pt x="13578" y="7826"/>
                  </a:lnTo>
                  <a:lnTo>
                    <a:pt x="13578" y="7266"/>
                  </a:lnTo>
                  <a:close/>
                  <a:moveTo>
                    <a:pt x="15229" y="3575"/>
                  </a:moveTo>
                  <a:cubicBezTo>
                    <a:pt x="15367" y="3575"/>
                    <a:pt x="15507" y="3671"/>
                    <a:pt x="15495" y="3861"/>
                  </a:cubicBezTo>
                  <a:lnTo>
                    <a:pt x="15495" y="10171"/>
                  </a:lnTo>
                  <a:cubicBezTo>
                    <a:pt x="15483" y="10332"/>
                    <a:pt x="15358" y="10412"/>
                    <a:pt x="15233" y="10412"/>
                  </a:cubicBezTo>
                  <a:cubicBezTo>
                    <a:pt x="15108" y="10412"/>
                    <a:pt x="14983" y="10332"/>
                    <a:pt x="14971" y="10171"/>
                  </a:cubicBezTo>
                  <a:lnTo>
                    <a:pt x="14971" y="3861"/>
                  </a:lnTo>
                  <a:cubicBezTo>
                    <a:pt x="14953" y="3671"/>
                    <a:pt x="15090" y="3575"/>
                    <a:pt x="15229" y="3575"/>
                  </a:cubicBezTo>
                  <a:close/>
                  <a:moveTo>
                    <a:pt x="10895" y="0"/>
                  </a:moveTo>
                  <a:cubicBezTo>
                    <a:pt x="10762" y="0"/>
                    <a:pt x="10631" y="93"/>
                    <a:pt x="10649" y="277"/>
                  </a:cubicBezTo>
                  <a:lnTo>
                    <a:pt x="10649" y="896"/>
                  </a:lnTo>
                  <a:lnTo>
                    <a:pt x="9721" y="896"/>
                  </a:lnTo>
                  <a:cubicBezTo>
                    <a:pt x="9709" y="895"/>
                    <a:pt x="9699" y="895"/>
                    <a:pt x="9688" y="895"/>
                  </a:cubicBezTo>
                  <a:cubicBezTo>
                    <a:pt x="9362" y="895"/>
                    <a:pt x="9362" y="1398"/>
                    <a:pt x="9688" y="1398"/>
                  </a:cubicBezTo>
                  <a:cubicBezTo>
                    <a:pt x="9699" y="1398"/>
                    <a:pt x="9709" y="1398"/>
                    <a:pt x="9721" y="1396"/>
                  </a:cubicBezTo>
                  <a:lnTo>
                    <a:pt x="9744" y="1396"/>
                  </a:lnTo>
                  <a:lnTo>
                    <a:pt x="9744" y="3040"/>
                  </a:lnTo>
                  <a:lnTo>
                    <a:pt x="9721" y="3040"/>
                  </a:lnTo>
                  <a:cubicBezTo>
                    <a:pt x="9709" y="3038"/>
                    <a:pt x="9699" y="3038"/>
                    <a:pt x="9688" y="3038"/>
                  </a:cubicBezTo>
                  <a:cubicBezTo>
                    <a:pt x="9362" y="3038"/>
                    <a:pt x="9362" y="3541"/>
                    <a:pt x="9688" y="3541"/>
                  </a:cubicBezTo>
                  <a:cubicBezTo>
                    <a:pt x="9699" y="3541"/>
                    <a:pt x="9709" y="3541"/>
                    <a:pt x="9721" y="3540"/>
                  </a:cubicBezTo>
                  <a:lnTo>
                    <a:pt x="10649" y="3540"/>
                  </a:lnTo>
                  <a:lnTo>
                    <a:pt x="10649" y="4206"/>
                  </a:lnTo>
                  <a:lnTo>
                    <a:pt x="3648" y="4706"/>
                  </a:lnTo>
                  <a:cubicBezTo>
                    <a:pt x="3553" y="4706"/>
                    <a:pt x="3470" y="4695"/>
                    <a:pt x="3387" y="4647"/>
                  </a:cubicBezTo>
                  <a:lnTo>
                    <a:pt x="2505" y="4159"/>
                  </a:lnTo>
                  <a:cubicBezTo>
                    <a:pt x="2339" y="4063"/>
                    <a:pt x="2160" y="4016"/>
                    <a:pt x="1970" y="4016"/>
                  </a:cubicBezTo>
                  <a:lnTo>
                    <a:pt x="1470" y="4016"/>
                  </a:lnTo>
                  <a:lnTo>
                    <a:pt x="1470" y="3718"/>
                  </a:lnTo>
                  <a:cubicBezTo>
                    <a:pt x="1470" y="3337"/>
                    <a:pt x="1172" y="3040"/>
                    <a:pt x="791" y="3040"/>
                  </a:cubicBezTo>
                  <a:lnTo>
                    <a:pt x="362" y="3040"/>
                  </a:lnTo>
                  <a:cubicBezTo>
                    <a:pt x="351" y="3038"/>
                    <a:pt x="340" y="3038"/>
                    <a:pt x="329" y="3038"/>
                  </a:cubicBezTo>
                  <a:cubicBezTo>
                    <a:pt x="1" y="3038"/>
                    <a:pt x="4" y="3540"/>
                    <a:pt x="340" y="3540"/>
                  </a:cubicBezTo>
                  <a:cubicBezTo>
                    <a:pt x="347" y="3540"/>
                    <a:pt x="355" y="3540"/>
                    <a:pt x="362" y="3540"/>
                  </a:cubicBezTo>
                  <a:lnTo>
                    <a:pt x="791" y="3540"/>
                  </a:lnTo>
                  <a:cubicBezTo>
                    <a:pt x="886" y="3540"/>
                    <a:pt x="970" y="3623"/>
                    <a:pt x="970" y="3718"/>
                  </a:cubicBezTo>
                  <a:lnTo>
                    <a:pt x="970" y="4016"/>
                  </a:lnTo>
                  <a:lnTo>
                    <a:pt x="672" y="4016"/>
                  </a:lnTo>
                  <a:cubicBezTo>
                    <a:pt x="327" y="4016"/>
                    <a:pt x="53" y="4290"/>
                    <a:pt x="53" y="4635"/>
                  </a:cubicBezTo>
                  <a:lnTo>
                    <a:pt x="53" y="5647"/>
                  </a:lnTo>
                  <a:cubicBezTo>
                    <a:pt x="53" y="5778"/>
                    <a:pt x="160" y="5897"/>
                    <a:pt x="303" y="5897"/>
                  </a:cubicBezTo>
                  <a:cubicBezTo>
                    <a:pt x="446" y="5897"/>
                    <a:pt x="565" y="5778"/>
                    <a:pt x="565" y="5647"/>
                  </a:cubicBezTo>
                  <a:lnTo>
                    <a:pt x="565" y="4635"/>
                  </a:lnTo>
                  <a:cubicBezTo>
                    <a:pt x="565" y="4575"/>
                    <a:pt x="612" y="4528"/>
                    <a:pt x="672" y="4528"/>
                  </a:cubicBezTo>
                  <a:lnTo>
                    <a:pt x="1970" y="4528"/>
                  </a:lnTo>
                  <a:cubicBezTo>
                    <a:pt x="2065" y="4528"/>
                    <a:pt x="2172" y="4552"/>
                    <a:pt x="2267" y="4599"/>
                  </a:cubicBezTo>
                  <a:lnTo>
                    <a:pt x="3136" y="5087"/>
                  </a:lnTo>
                  <a:cubicBezTo>
                    <a:pt x="3275" y="5166"/>
                    <a:pt x="3429" y="5213"/>
                    <a:pt x="3586" y="5213"/>
                  </a:cubicBezTo>
                  <a:cubicBezTo>
                    <a:pt x="3619" y="5213"/>
                    <a:pt x="3651" y="5211"/>
                    <a:pt x="3684" y="5206"/>
                  </a:cubicBezTo>
                  <a:lnTo>
                    <a:pt x="10911" y="4695"/>
                  </a:lnTo>
                  <a:cubicBezTo>
                    <a:pt x="10960" y="4691"/>
                    <a:pt x="11009" y="4689"/>
                    <a:pt x="11057" y="4689"/>
                  </a:cubicBezTo>
                  <a:cubicBezTo>
                    <a:pt x="12159" y="4689"/>
                    <a:pt x="13067" y="5589"/>
                    <a:pt x="13078" y="6707"/>
                  </a:cubicBezTo>
                  <a:lnTo>
                    <a:pt x="13078" y="11469"/>
                  </a:lnTo>
                  <a:cubicBezTo>
                    <a:pt x="13060" y="11654"/>
                    <a:pt x="13191" y="11746"/>
                    <a:pt x="13324" y="11746"/>
                  </a:cubicBezTo>
                  <a:cubicBezTo>
                    <a:pt x="13456" y="11746"/>
                    <a:pt x="13590" y="11654"/>
                    <a:pt x="13578" y="11469"/>
                  </a:cubicBezTo>
                  <a:lnTo>
                    <a:pt x="13578" y="8445"/>
                  </a:lnTo>
                  <a:lnTo>
                    <a:pt x="14471" y="9052"/>
                  </a:lnTo>
                  <a:lnTo>
                    <a:pt x="14471" y="10171"/>
                  </a:lnTo>
                  <a:cubicBezTo>
                    <a:pt x="14495" y="10660"/>
                    <a:pt x="14870" y="10904"/>
                    <a:pt x="15245" y="10904"/>
                  </a:cubicBezTo>
                  <a:cubicBezTo>
                    <a:pt x="15620" y="10904"/>
                    <a:pt x="15995" y="10660"/>
                    <a:pt x="16019" y="10171"/>
                  </a:cubicBezTo>
                  <a:lnTo>
                    <a:pt x="16019" y="5873"/>
                  </a:lnTo>
                  <a:lnTo>
                    <a:pt x="16471" y="5945"/>
                  </a:lnTo>
                  <a:cubicBezTo>
                    <a:pt x="16523" y="5954"/>
                    <a:pt x="16575" y="5959"/>
                    <a:pt x="16626" y="5959"/>
                  </a:cubicBezTo>
                  <a:cubicBezTo>
                    <a:pt x="17075" y="5959"/>
                    <a:pt x="17460" y="5594"/>
                    <a:pt x="17460" y="5123"/>
                  </a:cubicBezTo>
                  <a:cubicBezTo>
                    <a:pt x="17460" y="4642"/>
                    <a:pt x="17075" y="4275"/>
                    <a:pt x="16625" y="4275"/>
                  </a:cubicBezTo>
                  <a:cubicBezTo>
                    <a:pt x="16575" y="4275"/>
                    <a:pt x="16523" y="4280"/>
                    <a:pt x="16471" y="4290"/>
                  </a:cubicBezTo>
                  <a:lnTo>
                    <a:pt x="16019" y="4373"/>
                  </a:lnTo>
                  <a:lnTo>
                    <a:pt x="16019" y="3861"/>
                  </a:lnTo>
                  <a:cubicBezTo>
                    <a:pt x="16031" y="3432"/>
                    <a:pt x="15686" y="3063"/>
                    <a:pt x="15245" y="3063"/>
                  </a:cubicBezTo>
                  <a:cubicBezTo>
                    <a:pt x="14805" y="3063"/>
                    <a:pt x="14459" y="3432"/>
                    <a:pt x="14471" y="3861"/>
                  </a:cubicBezTo>
                  <a:lnTo>
                    <a:pt x="14471" y="4980"/>
                  </a:lnTo>
                  <a:lnTo>
                    <a:pt x="13388" y="5730"/>
                  </a:lnTo>
                  <a:cubicBezTo>
                    <a:pt x="13007" y="4825"/>
                    <a:pt x="12138" y="4218"/>
                    <a:pt x="11149" y="4183"/>
                  </a:cubicBezTo>
                  <a:lnTo>
                    <a:pt x="11149" y="3540"/>
                  </a:lnTo>
                  <a:lnTo>
                    <a:pt x="12078" y="3540"/>
                  </a:lnTo>
                  <a:cubicBezTo>
                    <a:pt x="12388" y="3516"/>
                    <a:pt x="12388" y="3063"/>
                    <a:pt x="12078" y="3040"/>
                  </a:cubicBezTo>
                  <a:lnTo>
                    <a:pt x="12054" y="3040"/>
                  </a:lnTo>
                  <a:lnTo>
                    <a:pt x="12054" y="1396"/>
                  </a:lnTo>
                  <a:lnTo>
                    <a:pt x="12078" y="1396"/>
                  </a:lnTo>
                  <a:cubicBezTo>
                    <a:pt x="12388" y="1373"/>
                    <a:pt x="12388" y="920"/>
                    <a:pt x="12078" y="896"/>
                  </a:cubicBezTo>
                  <a:lnTo>
                    <a:pt x="11149" y="896"/>
                  </a:lnTo>
                  <a:lnTo>
                    <a:pt x="11149" y="277"/>
                  </a:lnTo>
                  <a:cubicBezTo>
                    <a:pt x="11161" y="93"/>
                    <a:pt x="11027" y="0"/>
                    <a:pt x="10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6" name="Google Shape;786;p37"/>
            <p:cNvSpPr/>
            <p:nvPr/>
          </p:nvSpPr>
          <p:spPr>
            <a:xfrm>
              <a:off x="2760448" y="3982852"/>
              <a:ext cx="132685" cy="22059"/>
            </a:xfrm>
            <a:custGeom>
              <a:avLst/>
              <a:gdLst/>
              <a:ahLst/>
              <a:cxnLst/>
              <a:rect l="l" t="t" r="r" b="b"/>
              <a:pathLst>
                <a:path w="4391" h="730" extrusionOk="0">
                  <a:moveTo>
                    <a:pt x="318" y="1"/>
                  </a:moveTo>
                  <a:cubicBezTo>
                    <a:pt x="0" y="1"/>
                    <a:pt x="4" y="503"/>
                    <a:pt x="328" y="503"/>
                  </a:cubicBezTo>
                  <a:cubicBezTo>
                    <a:pt x="335" y="503"/>
                    <a:pt x="343" y="503"/>
                    <a:pt x="350" y="503"/>
                  </a:cubicBezTo>
                  <a:cubicBezTo>
                    <a:pt x="445" y="503"/>
                    <a:pt x="529" y="526"/>
                    <a:pt x="600" y="574"/>
                  </a:cubicBezTo>
                  <a:cubicBezTo>
                    <a:pt x="749" y="669"/>
                    <a:pt x="919" y="717"/>
                    <a:pt x="1090" y="717"/>
                  </a:cubicBezTo>
                  <a:cubicBezTo>
                    <a:pt x="1261" y="717"/>
                    <a:pt x="1434" y="669"/>
                    <a:pt x="1588" y="574"/>
                  </a:cubicBezTo>
                  <a:cubicBezTo>
                    <a:pt x="1660" y="526"/>
                    <a:pt x="1743" y="503"/>
                    <a:pt x="1826" y="503"/>
                  </a:cubicBezTo>
                  <a:cubicBezTo>
                    <a:pt x="1910" y="503"/>
                    <a:pt x="1993" y="526"/>
                    <a:pt x="2065" y="574"/>
                  </a:cubicBezTo>
                  <a:cubicBezTo>
                    <a:pt x="2219" y="669"/>
                    <a:pt x="2392" y="717"/>
                    <a:pt x="2563" y="717"/>
                  </a:cubicBezTo>
                  <a:cubicBezTo>
                    <a:pt x="2734" y="717"/>
                    <a:pt x="2904" y="669"/>
                    <a:pt x="3053" y="574"/>
                  </a:cubicBezTo>
                  <a:cubicBezTo>
                    <a:pt x="3130" y="526"/>
                    <a:pt x="3217" y="503"/>
                    <a:pt x="3301" y="503"/>
                  </a:cubicBezTo>
                  <a:cubicBezTo>
                    <a:pt x="3386" y="503"/>
                    <a:pt x="3470" y="526"/>
                    <a:pt x="3541" y="574"/>
                  </a:cubicBezTo>
                  <a:cubicBezTo>
                    <a:pt x="3684" y="669"/>
                    <a:pt x="3862" y="729"/>
                    <a:pt x="4029" y="729"/>
                  </a:cubicBezTo>
                  <a:cubicBezTo>
                    <a:pt x="4037" y="729"/>
                    <a:pt x="4044" y="730"/>
                    <a:pt x="4052" y="730"/>
                  </a:cubicBezTo>
                  <a:cubicBezTo>
                    <a:pt x="4391" y="730"/>
                    <a:pt x="4391" y="216"/>
                    <a:pt x="4052" y="216"/>
                  </a:cubicBezTo>
                  <a:cubicBezTo>
                    <a:pt x="4044" y="216"/>
                    <a:pt x="4037" y="216"/>
                    <a:pt x="4029" y="217"/>
                  </a:cubicBezTo>
                  <a:cubicBezTo>
                    <a:pt x="3946" y="217"/>
                    <a:pt x="3862" y="193"/>
                    <a:pt x="3791" y="145"/>
                  </a:cubicBezTo>
                  <a:cubicBezTo>
                    <a:pt x="3642" y="50"/>
                    <a:pt x="3470" y="3"/>
                    <a:pt x="3297" y="3"/>
                  </a:cubicBezTo>
                  <a:cubicBezTo>
                    <a:pt x="3124" y="3"/>
                    <a:pt x="2952" y="50"/>
                    <a:pt x="2803" y="145"/>
                  </a:cubicBezTo>
                  <a:cubicBezTo>
                    <a:pt x="2731" y="193"/>
                    <a:pt x="2648" y="217"/>
                    <a:pt x="2565" y="217"/>
                  </a:cubicBezTo>
                  <a:cubicBezTo>
                    <a:pt x="2481" y="217"/>
                    <a:pt x="2398" y="193"/>
                    <a:pt x="2327" y="145"/>
                  </a:cubicBezTo>
                  <a:cubicBezTo>
                    <a:pt x="2172" y="50"/>
                    <a:pt x="1999" y="3"/>
                    <a:pt x="1826" y="3"/>
                  </a:cubicBezTo>
                  <a:cubicBezTo>
                    <a:pt x="1654" y="3"/>
                    <a:pt x="1481" y="50"/>
                    <a:pt x="1326" y="145"/>
                  </a:cubicBezTo>
                  <a:cubicBezTo>
                    <a:pt x="1255" y="193"/>
                    <a:pt x="1172" y="217"/>
                    <a:pt x="1088" y="217"/>
                  </a:cubicBezTo>
                  <a:cubicBezTo>
                    <a:pt x="1005" y="217"/>
                    <a:pt x="922" y="193"/>
                    <a:pt x="850" y="145"/>
                  </a:cubicBezTo>
                  <a:cubicBezTo>
                    <a:pt x="719" y="58"/>
                    <a:pt x="559" y="1"/>
                    <a:pt x="396" y="1"/>
                  </a:cubicBezTo>
                  <a:cubicBezTo>
                    <a:pt x="381" y="1"/>
                    <a:pt x="365" y="2"/>
                    <a:pt x="350" y="3"/>
                  </a:cubicBezTo>
                  <a:cubicBezTo>
                    <a:pt x="339" y="1"/>
                    <a:pt x="328" y="1"/>
                    <a:pt x="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7" name="Google Shape;787;p37"/>
            <p:cNvSpPr/>
            <p:nvPr/>
          </p:nvSpPr>
          <p:spPr>
            <a:xfrm>
              <a:off x="2664509" y="4000801"/>
              <a:ext cx="528202" cy="282926"/>
            </a:xfrm>
            <a:custGeom>
              <a:avLst/>
              <a:gdLst/>
              <a:ahLst/>
              <a:cxnLst/>
              <a:rect l="l" t="t" r="r" b="b"/>
              <a:pathLst>
                <a:path w="17480" h="9363" extrusionOk="0">
                  <a:moveTo>
                    <a:pt x="269" y="1"/>
                  </a:moveTo>
                  <a:cubicBezTo>
                    <a:pt x="135" y="1"/>
                    <a:pt x="1" y="93"/>
                    <a:pt x="13" y="278"/>
                  </a:cubicBezTo>
                  <a:lnTo>
                    <a:pt x="13" y="2933"/>
                  </a:lnTo>
                  <a:cubicBezTo>
                    <a:pt x="13" y="3278"/>
                    <a:pt x="287" y="3552"/>
                    <a:pt x="632" y="3552"/>
                  </a:cubicBezTo>
                  <a:lnTo>
                    <a:pt x="930" y="3552"/>
                  </a:lnTo>
                  <a:lnTo>
                    <a:pt x="930" y="5921"/>
                  </a:lnTo>
                  <a:cubicBezTo>
                    <a:pt x="918" y="6106"/>
                    <a:pt x="1052" y="6198"/>
                    <a:pt x="1184" y="6198"/>
                  </a:cubicBezTo>
                  <a:cubicBezTo>
                    <a:pt x="1316" y="6198"/>
                    <a:pt x="1447" y="6106"/>
                    <a:pt x="1430" y="5921"/>
                  </a:cubicBezTo>
                  <a:lnTo>
                    <a:pt x="1430" y="5505"/>
                  </a:lnTo>
                  <a:lnTo>
                    <a:pt x="1811" y="5505"/>
                  </a:lnTo>
                  <a:cubicBezTo>
                    <a:pt x="2120" y="5481"/>
                    <a:pt x="2120" y="5028"/>
                    <a:pt x="1811" y="5005"/>
                  </a:cubicBezTo>
                  <a:lnTo>
                    <a:pt x="1430" y="5005"/>
                  </a:lnTo>
                  <a:lnTo>
                    <a:pt x="1430" y="3552"/>
                  </a:lnTo>
                  <a:lnTo>
                    <a:pt x="1596" y="3552"/>
                  </a:lnTo>
                  <a:cubicBezTo>
                    <a:pt x="1989" y="3552"/>
                    <a:pt x="2358" y="3338"/>
                    <a:pt x="2561" y="2992"/>
                  </a:cubicBezTo>
                  <a:lnTo>
                    <a:pt x="3394" y="1564"/>
                  </a:lnTo>
                  <a:cubicBezTo>
                    <a:pt x="3483" y="1407"/>
                    <a:pt x="3635" y="1324"/>
                    <a:pt x="3801" y="1324"/>
                  </a:cubicBezTo>
                  <a:cubicBezTo>
                    <a:pt x="3812" y="1324"/>
                    <a:pt x="3823" y="1325"/>
                    <a:pt x="3835" y="1325"/>
                  </a:cubicBezTo>
                  <a:lnTo>
                    <a:pt x="7121" y="1564"/>
                  </a:lnTo>
                  <a:cubicBezTo>
                    <a:pt x="7942" y="1635"/>
                    <a:pt x="8561" y="2302"/>
                    <a:pt x="8573" y="3123"/>
                  </a:cubicBezTo>
                  <a:lnTo>
                    <a:pt x="8573" y="6529"/>
                  </a:lnTo>
                  <a:lnTo>
                    <a:pt x="537" y="6529"/>
                  </a:lnTo>
                  <a:cubicBezTo>
                    <a:pt x="263" y="6529"/>
                    <a:pt x="37" y="6743"/>
                    <a:pt x="37" y="7017"/>
                  </a:cubicBezTo>
                  <a:lnTo>
                    <a:pt x="37" y="8874"/>
                  </a:lnTo>
                  <a:cubicBezTo>
                    <a:pt x="37" y="9136"/>
                    <a:pt x="263" y="9362"/>
                    <a:pt x="537" y="9362"/>
                  </a:cubicBezTo>
                  <a:lnTo>
                    <a:pt x="2370" y="9362"/>
                  </a:lnTo>
                  <a:cubicBezTo>
                    <a:pt x="2680" y="9338"/>
                    <a:pt x="2680" y="8874"/>
                    <a:pt x="2370" y="8850"/>
                  </a:cubicBezTo>
                  <a:lnTo>
                    <a:pt x="549" y="8850"/>
                  </a:lnTo>
                  <a:lnTo>
                    <a:pt x="549" y="7029"/>
                  </a:lnTo>
                  <a:lnTo>
                    <a:pt x="16967" y="7029"/>
                  </a:lnTo>
                  <a:lnTo>
                    <a:pt x="16967" y="8850"/>
                  </a:lnTo>
                  <a:lnTo>
                    <a:pt x="3537" y="8850"/>
                  </a:lnTo>
                  <a:cubicBezTo>
                    <a:pt x="3216" y="8874"/>
                    <a:pt x="3216" y="9338"/>
                    <a:pt x="3537" y="9362"/>
                  </a:cubicBezTo>
                  <a:lnTo>
                    <a:pt x="16979" y="9362"/>
                  </a:lnTo>
                  <a:cubicBezTo>
                    <a:pt x="17253" y="9362"/>
                    <a:pt x="17479" y="9136"/>
                    <a:pt x="17479" y="8874"/>
                  </a:cubicBezTo>
                  <a:lnTo>
                    <a:pt x="17479" y="7017"/>
                  </a:lnTo>
                  <a:cubicBezTo>
                    <a:pt x="17479" y="6743"/>
                    <a:pt x="17253" y="6529"/>
                    <a:pt x="16979" y="6529"/>
                  </a:cubicBezTo>
                  <a:lnTo>
                    <a:pt x="13538" y="6529"/>
                  </a:lnTo>
                  <a:lnTo>
                    <a:pt x="13538" y="6171"/>
                  </a:lnTo>
                  <a:cubicBezTo>
                    <a:pt x="13520" y="6017"/>
                    <a:pt x="13398" y="5939"/>
                    <a:pt x="13278" y="5939"/>
                  </a:cubicBezTo>
                  <a:cubicBezTo>
                    <a:pt x="13157" y="5939"/>
                    <a:pt x="13038" y="6017"/>
                    <a:pt x="13026" y="6171"/>
                  </a:cubicBezTo>
                  <a:lnTo>
                    <a:pt x="13026" y="6529"/>
                  </a:lnTo>
                  <a:lnTo>
                    <a:pt x="9073" y="6529"/>
                  </a:lnTo>
                  <a:lnTo>
                    <a:pt x="9073" y="3123"/>
                  </a:lnTo>
                  <a:cubicBezTo>
                    <a:pt x="9062" y="2040"/>
                    <a:pt x="8228" y="1147"/>
                    <a:pt x="7157" y="1064"/>
                  </a:cubicBezTo>
                  <a:lnTo>
                    <a:pt x="3870" y="825"/>
                  </a:lnTo>
                  <a:cubicBezTo>
                    <a:pt x="3841" y="823"/>
                    <a:pt x="3811" y="821"/>
                    <a:pt x="3782" y="821"/>
                  </a:cubicBezTo>
                  <a:cubicBezTo>
                    <a:pt x="3445" y="821"/>
                    <a:pt x="3129" y="1006"/>
                    <a:pt x="2954" y="1302"/>
                  </a:cubicBezTo>
                  <a:lnTo>
                    <a:pt x="2120" y="2742"/>
                  </a:lnTo>
                  <a:cubicBezTo>
                    <a:pt x="2013" y="2933"/>
                    <a:pt x="1811" y="3040"/>
                    <a:pt x="1596" y="3040"/>
                  </a:cubicBezTo>
                  <a:lnTo>
                    <a:pt x="632" y="3040"/>
                  </a:lnTo>
                  <a:cubicBezTo>
                    <a:pt x="572" y="3040"/>
                    <a:pt x="525" y="2992"/>
                    <a:pt x="525" y="2933"/>
                  </a:cubicBezTo>
                  <a:lnTo>
                    <a:pt x="525" y="278"/>
                  </a:lnTo>
                  <a:cubicBezTo>
                    <a:pt x="537" y="93"/>
                    <a:pt x="403"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9"/>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model</a:t>
            </a:r>
            <a:endParaRPr dirty="0"/>
          </a:p>
        </p:txBody>
      </p:sp>
      <p:grpSp>
        <p:nvGrpSpPr>
          <p:cNvPr id="828" name="Google Shape;828;p39"/>
          <p:cNvGrpSpPr/>
          <p:nvPr/>
        </p:nvGrpSpPr>
        <p:grpSpPr>
          <a:xfrm>
            <a:off x="2762914" y="1230405"/>
            <a:ext cx="2162256" cy="2840813"/>
            <a:chOff x="3699004" y="1522200"/>
            <a:chExt cx="2018913" cy="2652239"/>
          </a:xfrm>
        </p:grpSpPr>
        <p:sp>
          <p:nvSpPr>
            <p:cNvPr id="829" name="Google Shape;829;p39"/>
            <p:cNvSpPr/>
            <p:nvPr/>
          </p:nvSpPr>
          <p:spPr>
            <a:xfrm>
              <a:off x="3699004" y="2175725"/>
              <a:ext cx="304813" cy="1921902"/>
            </a:xfrm>
            <a:custGeom>
              <a:avLst/>
              <a:gdLst/>
              <a:ahLst/>
              <a:cxnLst/>
              <a:rect l="l" t="t" r="r" b="b"/>
              <a:pathLst>
                <a:path w="4073" h="25681" extrusionOk="0">
                  <a:moveTo>
                    <a:pt x="2988" y="920"/>
                  </a:moveTo>
                  <a:cubicBezTo>
                    <a:pt x="3016" y="920"/>
                    <a:pt x="3044" y="922"/>
                    <a:pt x="3072" y="926"/>
                  </a:cubicBezTo>
                  <a:cubicBezTo>
                    <a:pt x="3322" y="950"/>
                    <a:pt x="3465" y="1116"/>
                    <a:pt x="3441" y="1271"/>
                  </a:cubicBezTo>
                  <a:cubicBezTo>
                    <a:pt x="3334" y="1771"/>
                    <a:pt x="3239" y="2271"/>
                    <a:pt x="3156" y="2771"/>
                  </a:cubicBezTo>
                  <a:lnTo>
                    <a:pt x="3144" y="2771"/>
                  </a:lnTo>
                  <a:cubicBezTo>
                    <a:pt x="3106" y="2940"/>
                    <a:pt x="2971" y="3019"/>
                    <a:pt x="2838" y="3019"/>
                  </a:cubicBezTo>
                  <a:cubicBezTo>
                    <a:pt x="2679" y="3019"/>
                    <a:pt x="2524" y="2907"/>
                    <a:pt x="2537" y="2700"/>
                  </a:cubicBezTo>
                  <a:lnTo>
                    <a:pt x="2632" y="1176"/>
                  </a:lnTo>
                  <a:cubicBezTo>
                    <a:pt x="2632" y="1029"/>
                    <a:pt x="2788" y="920"/>
                    <a:pt x="2988" y="920"/>
                  </a:cubicBezTo>
                  <a:close/>
                  <a:moveTo>
                    <a:pt x="3004" y="1"/>
                  </a:moveTo>
                  <a:cubicBezTo>
                    <a:pt x="2498" y="1"/>
                    <a:pt x="2069" y="386"/>
                    <a:pt x="2025" y="914"/>
                  </a:cubicBezTo>
                  <a:lnTo>
                    <a:pt x="12" y="25512"/>
                  </a:lnTo>
                  <a:cubicBezTo>
                    <a:pt x="1" y="25596"/>
                    <a:pt x="60" y="25667"/>
                    <a:pt x="143" y="25679"/>
                  </a:cubicBezTo>
                  <a:cubicBezTo>
                    <a:pt x="151" y="25680"/>
                    <a:pt x="158" y="25680"/>
                    <a:pt x="165" y="25680"/>
                  </a:cubicBezTo>
                  <a:cubicBezTo>
                    <a:pt x="241" y="25680"/>
                    <a:pt x="311" y="25624"/>
                    <a:pt x="322" y="25548"/>
                  </a:cubicBezTo>
                  <a:lnTo>
                    <a:pt x="3989" y="1140"/>
                  </a:lnTo>
                  <a:cubicBezTo>
                    <a:pt x="4073" y="593"/>
                    <a:pt x="3680" y="81"/>
                    <a:pt x="3132" y="9"/>
                  </a:cubicBezTo>
                  <a:cubicBezTo>
                    <a:pt x="3089" y="4"/>
                    <a:pt x="3046"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39"/>
            <p:cNvGrpSpPr/>
            <p:nvPr/>
          </p:nvGrpSpPr>
          <p:grpSpPr>
            <a:xfrm>
              <a:off x="4256000" y="2667942"/>
              <a:ext cx="794829" cy="1506497"/>
              <a:chOff x="4256000" y="2735567"/>
              <a:chExt cx="794829" cy="1506497"/>
            </a:xfrm>
          </p:grpSpPr>
          <p:sp>
            <p:nvSpPr>
              <p:cNvPr id="831" name="Google Shape;831;p39"/>
              <p:cNvSpPr/>
              <p:nvPr/>
            </p:nvSpPr>
            <p:spPr>
              <a:xfrm>
                <a:off x="4617091" y="2735567"/>
                <a:ext cx="417592" cy="1119658"/>
              </a:xfrm>
              <a:custGeom>
                <a:avLst/>
                <a:gdLst/>
                <a:ahLst/>
                <a:cxnLst/>
                <a:rect l="l" t="t" r="r" b="b"/>
                <a:pathLst>
                  <a:path w="6156" h="16505" extrusionOk="0">
                    <a:moveTo>
                      <a:pt x="1755" y="142"/>
                    </a:moveTo>
                    <a:cubicBezTo>
                      <a:pt x="1773" y="142"/>
                      <a:pt x="1791" y="143"/>
                      <a:pt x="1810" y="145"/>
                    </a:cubicBezTo>
                    <a:cubicBezTo>
                      <a:pt x="2167" y="157"/>
                      <a:pt x="2500" y="335"/>
                      <a:pt x="2703" y="633"/>
                    </a:cubicBezTo>
                    <a:cubicBezTo>
                      <a:pt x="3000" y="1074"/>
                      <a:pt x="3000" y="1633"/>
                      <a:pt x="2941" y="2014"/>
                    </a:cubicBezTo>
                    <a:cubicBezTo>
                      <a:pt x="2917" y="2110"/>
                      <a:pt x="2905" y="2193"/>
                      <a:pt x="2881" y="2276"/>
                    </a:cubicBezTo>
                    <a:cubicBezTo>
                      <a:pt x="2834" y="2288"/>
                      <a:pt x="2786" y="2300"/>
                      <a:pt x="2738" y="2300"/>
                    </a:cubicBezTo>
                    <a:cubicBezTo>
                      <a:pt x="2664" y="2308"/>
                      <a:pt x="2590" y="2312"/>
                      <a:pt x="2517" y="2312"/>
                    </a:cubicBezTo>
                    <a:cubicBezTo>
                      <a:pt x="1947" y="2312"/>
                      <a:pt x="1431" y="2071"/>
                      <a:pt x="1167" y="1681"/>
                    </a:cubicBezTo>
                    <a:cubicBezTo>
                      <a:pt x="988" y="1407"/>
                      <a:pt x="941" y="1062"/>
                      <a:pt x="1036" y="752"/>
                    </a:cubicBezTo>
                    <a:cubicBezTo>
                      <a:pt x="1095" y="514"/>
                      <a:pt x="1274" y="312"/>
                      <a:pt x="1500" y="205"/>
                    </a:cubicBezTo>
                    <a:cubicBezTo>
                      <a:pt x="1579" y="165"/>
                      <a:pt x="1666" y="142"/>
                      <a:pt x="1755" y="142"/>
                    </a:cubicBezTo>
                    <a:close/>
                    <a:moveTo>
                      <a:pt x="1810" y="1"/>
                    </a:moveTo>
                    <a:cubicBezTo>
                      <a:pt x="1685" y="1"/>
                      <a:pt x="1561" y="23"/>
                      <a:pt x="1441" y="74"/>
                    </a:cubicBezTo>
                    <a:cubicBezTo>
                      <a:pt x="1167" y="193"/>
                      <a:pt x="964" y="431"/>
                      <a:pt x="893" y="716"/>
                    </a:cubicBezTo>
                    <a:cubicBezTo>
                      <a:pt x="786" y="1074"/>
                      <a:pt x="845" y="1455"/>
                      <a:pt x="1036" y="1764"/>
                    </a:cubicBezTo>
                    <a:cubicBezTo>
                      <a:pt x="1329" y="2194"/>
                      <a:pt x="1891" y="2458"/>
                      <a:pt x="2500" y="2458"/>
                    </a:cubicBezTo>
                    <a:cubicBezTo>
                      <a:pt x="2583" y="2458"/>
                      <a:pt x="2666" y="2453"/>
                      <a:pt x="2750" y="2443"/>
                    </a:cubicBezTo>
                    <a:cubicBezTo>
                      <a:pt x="2786" y="2443"/>
                      <a:pt x="2822" y="2431"/>
                      <a:pt x="2846" y="2431"/>
                    </a:cubicBezTo>
                    <a:cubicBezTo>
                      <a:pt x="2715" y="2883"/>
                      <a:pt x="2488" y="3300"/>
                      <a:pt x="2191" y="3657"/>
                    </a:cubicBezTo>
                    <a:cubicBezTo>
                      <a:pt x="2048" y="3824"/>
                      <a:pt x="1905" y="3967"/>
                      <a:pt x="1750" y="4122"/>
                    </a:cubicBezTo>
                    <a:cubicBezTo>
                      <a:pt x="1310" y="4562"/>
                      <a:pt x="857" y="5015"/>
                      <a:pt x="822" y="5646"/>
                    </a:cubicBezTo>
                    <a:cubicBezTo>
                      <a:pt x="786" y="6170"/>
                      <a:pt x="1083" y="6646"/>
                      <a:pt x="1310" y="6955"/>
                    </a:cubicBezTo>
                    <a:cubicBezTo>
                      <a:pt x="1607" y="7348"/>
                      <a:pt x="1929" y="7717"/>
                      <a:pt x="2262" y="8075"/>
                    </a:cubicBezTo>
                    <a:cubicBezTo>
                      <a:pt x="2929" y="8801"/>
                      <a:pt x="3548" y="9479"/>
                      <a:pt x="3810" y="10372"/>
                    </a:cubicBezTo>
                    <a:cubicBezTo>
                      <a:pt x="4120" y="11468"/>
                      <a:pt x="3798" y="12801"/>
                      <a:pt x="2929" y="13920"/>
                    </a:cubicBezTo>
                    <a:cubicBezTo>
                      <a:pt x="2131" y="14933"/>
                      <a:pt x="1048" y="15671"/>
                      <a:pt x="0" y="16373"/>
                    </a:cubicBezTo>
                    <a:lnTo>
                      <a:pt x="83" y="16504"/>
                    </a:lnTo>
                    <a:cubicBezTo>
                      <a:pt x="1143" y="15778"/>
                      <a:pt x="2250" y="15052"/>
                      <a:pt x="3048" y="14016"/>
                    </a:cubicBezTo>
                    <a:cubicBezTo>
                      <a:pt x="3953" y="12849"/>
                      <a:pt x="4286" y="11480"/>
                      <a:pt x="3953" y="10337"/>
                    </a:cubicBezTo>
                    <a:cubicBezTo>
                      <a:pt x="3679" y="9408"/>
                      <a:pt x="3024" y="8682"/>
                      <a:pt x="2381" y="7979"/>
                    </a:cubicBezTo>
                    <a:cubicBezTo>
                      <a:pt x="2036" y="7634"/>
                      <a:pt x="1726" y="7253"/>
                      <a:pt x="1429" y="6872"/>
                    </a:cubicBezTo>
                    <a:cubicBezTo>
                      <a:pt x="1095" y="6396"/>
                      <a:pt x="953" y="6015"/>
                      <a:pt x="976" y="5658"/>
                    </a:cubicBezTo>
                    <a:cubicBezTo>
                      <a:pt x="1000" y="5086"/>
                      <a:pt x="1417" y="4669"/>
                      <a:pt x="1869" y="4229"/>
                    </a:cubicBezTo>
                    <a:cubicBezTo>
                      <a:pt x="2012" y="4074"/>
                      <a:pt x="2167" y="3919"/>
                      <a:pt x="2310" y="3753"/>
                    </a:cubicBezTo>
                    <a:cubicBezTo>
                      <a:pt x="2643" y="3360"/>
                      <a:pt x="2881" y="2907"/>
                      <a:pt x="3012" y="2419"/>
                    </a:cubicBezTo>
                    <a:cubicBezTo>
                      <a:pt x="3536" y="2276"/>
                      <a:pt x="4036" y="2062"/>
                      <a:pt x="4501" y="1776"/>
                    </a:cubicBezTo>
                    <a:lnTo>
                      <a:pt x="4667" y="1681"/>
                    </a:lnTo>
                    <a:cubicBezTo>
                      <a:pt x="5132" y="1395"/>
                      <a:pt x="5632" y="1157"/>
                      <a:pt x="6156" y="1002"/>
                    </a:cubicBezTo>
                    <a:lnTo>
                      <a:pt x="6120" y="847"/>
                    </a:lnTo>
                    <a:cubicBezTo>
                      <a:pt x="5584" y="1014"/>
                      <a:pt x="5060" y="1252"/>
                      <a:pt x="4596" y="1550"/>
                    </a:cubicBezTo>
                    <a:lnTo>
                      <a:pt x="4429" y="1645"/>
                    </a:lnTo>
                    <a:cubicBezTo>
                      <a:pt x="4001" y="1907"/>
                      <a:pt x="3536" y="2121"/>
                      <a:pt x="3048" y="2252"/>
                    </a:cubicBezTo>
                    <a:cubicBezTo>
                      <a:pt x="3060" y="2181"/>
                      <a:pt x="3072" y="2110"/>
                      <a:pt x="3084" y="2050"/>
                    </a:cubicBezTo>
                    <a:cubicBezTo>
                      <a:pt x="3143" y="1633"/>
                      <a:pt x="3155" y="1038"/>
                      <a:pt x="2822" y="562"/>
                    </a:cubicBezTo>
                    <a:cubicBezTo>
                      <a:pt x="2612" y="243"/>
                      <a:pt x="2214"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4457948" y="3658805"/>
                <a:ext cx="292437" cy="223050"/>
              </a:xfrm>
              <a:custGeom>
                <a:avLst/>
                <a:gdLst/>
                <a:ahLst/>
                <a:cxnLst/>
                <a:rect l="l" t="t" r="r" b="b"/>
                <a:pathLst>
                  <a:path w="4311" h="3288" extrusionOk="0">
                    <a:moveTo>
                      <a:pt x="3799" y="1"/>
                    </a:moveTo>
                    <a:lnTo>
                      <a:pt x="3727" y="25"/>
                    </a:lnTo>
                    <a:lnTo>
                      <a:pt x="0" y="1465"/>
                    </a:lnTo>
                    <a:lnTo>
                      <a:pt x="1239" y="3287"/>
                    </a:lnTo>
                    <a:cubicBezTo>
                      <a:pt x="1858" y="2585"/>
                      <a:pt x="2548" y="1965"/>
                      <a:pt x="3299" y="1418"/>
                    </a:cubicBezTo>
                    <a:cubicBezTo>
                      <a:pt x="3632" y="1180"/>
                      <a:pt x="3965" y="953"/>
                      <a:pt x="4311" y="739"/>
                    </a:cubicBezTo>
                    <a:cubicBezTo>
                      <a:pt x="4144" y="501"/>
                      <a:pt x="3965" y="251"/>
                      <a:pt x="3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4546813" y="3718568"/>
                <a:ext cx="246377" cy="195576"/>
              </a:xfrm>
              <a:custGeom>
                <a:avLst/>
                <a:gdLst/>
                <a:ahLst/>
                <a:cxnLst/>
                <a:rect l="l" t="t" r="r" b="b"/>
                <a:pathLst>
                  <a:path w="3632" h="2883" extrusionOk="0">
                    <a:moveTo>
                      <a:pt x="3096" y="1"/>
                    </a:moveTo>
                    <a:cubicBezTo>
                      <a:pt x="1977" y="727"/>
                      <a:pt x="941" y="1585"/>
                      <a:pt x="0" y="2537"/>
                    </a:cubicBezTo>
                    <a:lnTo>
                      <a:pt x="238" y="2882"/>
                    </a:lnTo>
                    <a:cubicBezTo>
                      <a:pt x="1393" y="2227"/>
                      <a:pt x="2536" y="1549"/>
                      <a:pt x="3632" y="799"/>
                    </a:cubicBezTo>
                    <a:lnTo>
                      <a:pt x="30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4566961" y="3781587"/>
                <a:ext cx="259333" cy="179362"/>
              </a:xfrm>
              <a:custGeom>
                <a:avLst/>
                <a:gdLst/>
                <a:ahLst/>
                <a:cxnLst/>
                <a:rect l="l" t="t" r="r" b="b"/>
                <a:pathLst>
                  <a:path w="3823" h="2644" extrusionOk="0">
                    <a:moveTo>
                      <a:pt x="3418" y="1"/>
                    </a:moveTo>
                    <a:cubicBezTo>
                      <a:pt x="2251" y="620"/>
                      <a:pt x="1132" y="1334"/>
                      <a:pt x="1" y="2037"/>
                    </a:cubicBezTo>
                    <a:lnTo>
                      <a:pt x="418" y="2644"/>
                    </a:lnTo>
                    <a:cubicBezTo>
                      <a:pt x="572" y="2525"/>
                      <a:pt x="739" y="2418"/>
                      <a:pt x="918" y="2322"/>
                    </a:cubicBezTo>
                    <a:cubicBezTo>
                      <a:pt x="1870" y="1715"/>
                      <a:pt x="2858" y="1179"/>
                      <a:pt x="3823" y="596"/>
                    </a:cubicBez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4621094" y="3831650"/>
                <a:ext cx="248005" cy="221422"/>
              </a:xfrm>
              <a:custGeom>
                <a:avLst/>
                <a:gdLst/>
                <a:ahLst/>
                <a:cxnLst/>
                <a:rect l="l" t="t" r="r" b="b"/>
                <a:pathLst>
                  <a:path w="3656" h="3264" extrusionOk="0">
                    <a:moveTo>
                      <a:pt x="3132" y="1"/>
                    </a:moveTo>
                    <a:cubicBezTo>
                      <a:pt x="2691" y="263"/>
                      <a:pt x="2287" y="560"/>
                      <a:pt x="1882" y="882"/>
                    </a:cubicBezTo>
                    <a:cubicBezTo>
                      <a:pt x="1239" y="1394"/>
                      <a:pt x="655" y="1977"/>
                      <a:pt x="1" y="2465"/>
                    </a:cubicBezTo>
                    <a:lnTo>
                      <a:pt x="536" y="3263"/>
                    </a:lnTo>
                    <a:cubicBezTo>
                      <a:pt x="1513" y="2370"/>
                      <a:pt x="2584" y="1572"/>
                      <a:pt x="3656" y="775"/>
                    </a:cubicBezTo>
                    <a:lnTo>
                      <a:pt x="3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4434545" y="3577267"/>
                <a:ext cx="257705" cy="156772"/>
              </a:xfrm>
              <a:custGeom>
                <a:avLst/>
                <a:gdLst/>
                <a:ahLst/>
                <a:cxnLst/>
                <a:rect l="l" t="t" r="r" b="b"/>
                <a:pathLst>
                  <a:path w="3799" h="2311" extrusionOk="0">
                    <a:moveTo>
                      <a:pt x="3322" y="0"/>
                    </a:moveTo>
                    <a:cubicBezTo>
                      <a:pt x="2882" y="298"/>
                      <a:pt x="2465" y="631"/>
                      <a:pt x="2036" y="929"/>
                    </a:cubicBezTo>
                    <a:cubicBezTo>
                      <a:pt x="1393" y="1393"/>
                      <a:pt x="715" y="1810"/>
                      <a:pt x="0" y="2155"/>
                    </a:cubicBezTo>
                    <a:lnTo>
                      <a:pt x="95" y="2310"/>
                    </a:lnTo>
                    <a:cubicBezTo>
                      <a:pt x="1346" y="1798"/>
                      <a:pt x="2620" y="1322"/>
                      <a:pt x="3798" y="691"/>
                    </a:cubicBezTo>
                    <a:lnTo>
                      <a:pt x="3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397370" y="3507804"/>
                <a:ext cx="239932" cy="193133"/>
              </a:xfrm>
              <a:custGeom>
                <a:avLst/>
                <a:gdLst/>
                <a:ahLst/>
                <a:cxnLst/>
                <a:rect l="l" t="t" r="r" b="b"/>
                <a:pathLst>
                  <a:path w="3537" h="2847" extrusionOk="0">
                    <a:moveTo>
                      <a:pt x="3156" y="0"/>
                    </a:moveTo>
                    <a:cubicBezTo>
                      <a:pt x="2739" y="262"/>
                      <a:pt x="2346" y="536"/>
                      <a:pt x="1965" y="834"/>
                    </a:cubicBezTo>
                    <a:cubicBezTo>
                      <a:pt x="1298" y="1334"/>
                      <a:pt x="655" y="1870"/>
                      <a:pt x="1" y="2370"/>
                    </a:cubicBezTo>
                    <a:lnTo>
                      <a:pt x="310" y="2846"/>
                    </a:lnTo>
                    <a:lnTo>
                      <a:pt x="3537" y="560"/>
                    </a:lnTo>
                    <a:lnTo>
                      <a:pt x="3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4350496" y="3463372"/>
                <a:ext cx="252075" cy="194761"/>
              </a:xfrm>
              <a:custGeom>
                <a:avLst/>
                <a:gdLst/>
                <a:ahLst/>
                <a:cxnLst/>
                <a:rect l="l" t="t" r="r" b="b"/>
                <a:pathLst>
                  <a:path w="3716" h="2871" extrusionOk="0">
                    <a:moveTo>
                      <a:pt x="3359" y="1"/>
                    </a:moveTo>
                    <a:lnTo>
                      <a:pt x="1" y="2025"/>
                    </a:lnTo>
                    <a:lnTo>
                      <a:pt x="572" y="2870"/>
                    </a:lnTo>
                    <a:cubicBezTo>
                      <a:pt x="1561" y="1989"/>
                      <a:pt x="2608" y="1203"/>
                      <a:pt x="3716" y="489"/>
                    </a:cubicBezTo>
                    <a:cubicBezTo>
                      <a:pt x="3573" y="286"/>
                      <a:pt x="3454" y="132"/>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4685741" y="3947173"/>
                <a:ext cx="233420" cy="171290"/>
              </a:xfrm>
              <a:custGeom>
                <a:avLst/>
                <a:gdLst/>
                <a:ahLst/>
                <a:cxnLst/>
                <a:rect l="l" t="t" r="r" b="b"/>
                <a:pathLst>
                  <a:path w="3441" h="2525" extrusionOk="0">
                    <a:moveTo>
                      <a:pt x="3322" y="0"/>
                    </a:moveTo>
                    <a:cubicBezTo>
                      <a:pt x="2191" y="703"/>
                      <a:pt x="1072" y="1405"/>
                      <a:pt x="0" y="2179"/>
                    </a:cubicBezTo>
                    <a:lnTo>
                      <a:pt x="226" y="2525"/>
                    </a:lnTo>
                    <a:lnTo>
                      <a:pt x="3441" y="179"/>
                    </a:lnTo>
                    <a:lnTo>
                      <a:pt x="3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4660642" y="3894668"/>
                <a:ext cx="240000" cy="191505"/>
              </a:xfrm>
              <a:custGeom>
                <a:avLst/>
                <a:gdLst/>
                <a:ahLst/>
                <a:cxnLst/>
                <a:rect l="l" t="t" r="r" b="b"/>
                <a:pathLst>
                  <a:path w="3538" h="2823" extrusionOk="0">
                    <a:moveTo>
                      <a:pt x="3168" y="1"/>
                    </a:moveTo>
                    <a:cubicBezTo>
                      <a:pt x="2085" y="763"/>
                      <a:pt x="1025" y="1560"/>
                      <a:pt x="1" y="2406"/>
                    </a:cubicBezTo>
                    <a:lnTo>
                      <a:pt x="287" y="2822"/>
                    </a:lnTo>
                    <a:cubicBezTo>
                      <a:pt x="596" y="2572"/>
                      <a:pt x="930" y="2358"/>
                      <a:pt x="1263" y="2132"/>
                    </a:cubicBezTo>
                    <a:cubicBezTo>
                      <a:pt x="2037" y="1632"/>
                      <a:pt x="2799" y="1096"/>
                      <a:pt x="3537" y="548"/>
                    </a:cubicBezTo>
                    <a:cubicBezTo>
                      <a:pt x="3430" y="382"/>
                      <a:pt x="3311" y="203"/>
                      <a:pt x="3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4594434" y="3821203"/>
                <a:ext cx="239118" cy="177734"/>
              </a:xfrm>
              <a:custGeom>
                <a:avLst/>
                <a:gdLst/>
                <a:ahLst/>
                <a:cxnLst/>
                <a:rect l="l" t="t" r="r" b="b"/>
                <a:pathLst>
                  <a:path w="3525" h="2620" extrusionOk="0">
                    <a:moveTo>
                      <a:pt x="3418" y="0"/>
                    </a:moveTo>
                    <a:cubicBezTo>
                      <a:pt x="2453" y="583"/>
                      <a:pt x="1465" y="1131"/>
                      <a:pt x="501" y="1726"/>
                    </a:cubicBezTo>
                    <a:cubicBezTo>
                      <a:pt x="334" y="1834"/>
                      <a:pt x="167" y="1941"/>
                      <a:pt x="1" y="2048"/>
                    </a:cubicBezTo>
                    <a:lnTo>
                      <a:pt x="394" y="2619"/>
                    </a:lnTo>
                    <a:cubicBezTo>
                      <a:pt x="1048" y="2131"/>
                      <a:pt x="1632" y="1548"/>
                      <a:pt x="2275" y="1036"/>
                    </a:cubicBezTo>
                    <a:cubicBezTo>
                      <a:pt x="2680" y="714"/>
                      <a:pt x="3084" y="417"/>
                      <a:pt x="3525" y="155"/>
                    </a:cubicBezTo>
                    <a:lnTo>
                      <a:pt x="3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4418400" y="3545792"/>
                <a:ext cx="241560" cy="177734"/>
              </a:xfrm>
              <a:custGeom>
                <a:avLst/>
                <a:gdLst/>
                <a:ahLst/>
                <a:cxnLst/>
                <a:rect l="l" t="t" r="r" b="b"/>
                <a:pathLst>
                  <a:path w="3561" h="2620" extrusionOk="0">
                    <a:moveTo>
                      <a:pt x="3227" y="0"/>
                    </a:moveTo>
                    <a:lnTo>
                      <a:pt x="0" y="2286"/>
                    </a:lnTo>
                    <a:lnTo>
                      <a:pt x="238" y="2619"/>
                    </a:lnTo>
                    <a:cubicBezTo>
                      <a:pt x="953" y="2274"/>
                      <a:pt x="1631" y="1857"/>
                      <a:pt x="2274" y="1393"/>
                    </a:cubicBezTo>
                    <a:cubicBezTo>
                      <a:pt x="2703" y="1095"/>
                      <a:pt x="3120" y="762"/>
                      <a:pt x="3560" y="464"/>
                    </a:cubicBezTo>
                    <a:lnTo>
                      <a:pt x="3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4389298" y="3495661"/>
                <a:ext cx="222160" cy="172918"/>
              </a:xfrm>
              <a:custGeom>
                <a:avLst/>
                <a:gdLst/>
                <a:ahLst/>
                <a:cxnLst/>
                <a:rect l="l" t="t" r="r" b="b"/>
                <a:pathLst>
                  <a:path w="3275" h="2549" extrusionOk="0">
                    <a:moveTo>
                      <a:pt x="3144" y="1"/>
                    </a:moveTo>
                    <a:cubicBezTo>
                      <a:pt x="2036" y="715"/>
                      <a:pt x="989" y="1513"/>
                      <a:pt x="0" y="2382"/>
                    </a:cubicBezTo>
                    <a:lnTo>
                      <a:pt x="120" y="2549"/>
                    </a:lnTo>
                    <a:cubicBezTo>
                      <a:pt x="774" y="2049"/>
                      <a:pt x="1417" y="1513"/>
                      <a:pt x="2084" y="1001"/>
                    </a:cubicBezTo>
                    <a:cubicBezTo>
                      <a:pt x="2465" y="715"/>
                      <a:pt x="2858" y="441"/>
                      <a:pt x="3275" y="179"/>
                    </a:cubicBezTo>
                    <a:lnTo>
                      <a:pt x="3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4440989" y="3624074"/>
                <a:ext cx="274664" cy="134183"/>
              </a:xfrm>
              <a:custGeom>
                <a:avLst/>
                <a:gdLst/>
                <a:ahLst/>
                <a:cxnLst/>
                <a:rect l="l" t="t" r="r" b="b"/>
                <a:pathLst>
                  <a:path w="4049" h="1978" extrusionOk="0">
                    <a:moveTo>
                      <a:pt x="3703" y="1"/>
                    </a:moveTo>
                    <a:cubicBezTo>
                      <a:pt x="2525" y="632"/>
                      <a:pt x="1251" y="1108"/>
                      <a:pt x="0" y="1620"/>
                    </a:cubicBezTo>
                    <a:lnTo>
                      <a:pt x="250" y="1977"/>
                    </a:lnTo>
                    <a:lnTo>
                      <a:pt x="3965" y="549"/>
                    </a:lnTo>
                    <a:lnTo>
                      <a:pt x="4049" y="513"/>
                    </a:lnTo>
                    <a:cubicBezTo>
                      <a:pt x="3941" y="346"/>
                      <a:pt x="3822" y="168"/>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562958" y="3772701"/>
                <a:ext cx="235862" cy="147072"/>
              </a:xfrm>
              <a:custGeom>
                <a:avLst/>
                <a:gdLst/>
                <a:ahLst/>
                <a:cxnLst/>
                <a:rect l="l" t="t" r="r" b="b"/>
                <a:pathLst>
                  <a:path w="3477" h="2168" extrusionOk="0">
                    <a:moveTo>
                      <a:pt x="3394" y="1"/>
                    </a:moveTo>
                    <a:cubicBezTo>
                      <a:pt x="2298" y="739"/>
                      <a:pt x="1167" y="1418"/>
                      <a:pt x="0" y="2084"/>
                    </a:cubicBezTo>
                    <a:lnTo>
                      <a:pt x="60" y="2168"/>
                    </a:lnTo>
                    <a:cubicBezTo>
                      <a:pt x="1191" y="1465"/>
                      <a:pt x="2310" y="751"/>
                      <a:pt x="3477" y="120"/>
                    </a:cubicBezTo>
                    <a:lnTo>
                      <a:pt x="33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4656640" y="3884154"/>
                <a:ext cx="218904" cy="173732"/>
              </a:xfrm>
              <a:custGeom>
                <a:avLst/>
                <a:gdLst/>
                <a:ahLst/>
                <a:cxnLst/>
                <a:rect l="l" t="t" r="r" b="b"/>
                <a:pathLst>
                  <a:path w="3227" h="2561" extrusionOk="0">
                    <a:moveTo>
                      <a:pt x="3132" y="1"/>
                    </a:moveTo>
                    <a:cubicBezTo>
                      <a:pt x="2060" y="798"/>
                      <a:pt x="989" y="1584"/>
                      <a:pt x="0" y="2489"/>
                    </a:cubicBezTo>
                    <a:lnTo>
                      <a:pt x="60" y="2561"/>
                    </a:lnTo>
                    <a:cubicBezTo>
                      <a:pt x="1084" y="1727"/>
                      <a:pt x="2144" y="918"/>
                      <a:pt x="3227" y="156"/>
                    </a:cubicBezTo>
                    <a:lnTo>
                      <a:pt x="31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4680043" y="3931842"/>
                <a:ext cx="231046" cy="163217"/>
              </a:xfrm>
              <a:custGeom>
                <a:avLst/>
                <a:gdLst/>
                <a:ahLst/>
                <a:cxnLst/>
                <a:rect l="l" t="t" r="r" b="b"/>
                <a:pathLst>
                  <a:path w="3406" h="2406" extrusionOk="0">
                    <a:moveTo>
                      <a:pt x="3251" y="0"/>
                    </a:moveTo>
                    <a:cubicBezTo>
                      <a:pt x="2513" y="548"/>
                      <a:pt x="1751" y="1072"/>
                      <a:pt x="977" y="1584"/>
                    </a:cubicBezTo>
                    <a:cubicBezTo>
                      <a:pt x="644" y="1810"/>
                      <a:pt x="310" y="2036"/>
                      <a:pt x="1" y="2274"/>
                    </a:cubicBezTo>
                    <a:lnTo>
                      <a:pt x="84" y="2405"/>
                    </a:lnTo>
                    <a:cubicBezTo>
                      <a:pt x="1156" y="1631"/>
                      <a:pt x="2287" y="929"/>
                      <a:pt x="3406" y="226"/>
                    </a:cubicBezTo>
                    <a:lnTo>
                      <a:pt x="32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4541115" y="3708936"/>
                <a:ext cx="215715" cy="180990"/>
              </a:xfrm>
              <a:custGeom>
                <a:avLst/>
                <a:gdLst/>
                <a:ahLst/>
                <a:cxnLst/>
                <a:rect l="l" t="t" r="r" b="b"/>
                <a:pathLst>
                  <a:path w="3180" h="2668" extrusionOk="0">
                    <a:moveTo>
                      <a:pt x="3085" y="0"/>
                    </a:moveTo>
                    <a:cubicBezTo>
                      <a:pt x="2739" y="214"/>
                      <a:pt x="2406" y="453"/>
                      <a:pt x="2073" y="679"/>
                    </a:cubicBezTo>
                    <a:cubicBezTo>
                      <a:pt x="1311" y="1226"/>
                      <a:pt x="620" y="1846"/>
                      <a:pt x="1" y="2548"/>
                    </a:cubicBezTo>
                    <a:lnTo>
                      <a:pt x="84" y="2667"/>
                    </a:lnTo>
                    <a:cubicBezTo>
                      <a:pt x="1025" y="1715"/>
                      <a:pt x="2061" y="869"/>
                      <a:pt x="3180" y="143"/>
                    </a:cubicBezTo>
                    <a:lnTo>
                      <a:pt x="30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4256000" y="3372133"/>
                <a:ext cx="378858" cy="268229"/>
              </a:xfrm>
              <a:custGeom>
                <a:avLst/>
                <a:gdLst/>
                <a:ahLst/>
                <a:cxnLst/>
                <a:rect l="l" t="t" r="r" b="b"/>
                <a:pathLst>
                  <a:path w="5585" h="3954" extrusionOk="0">
                    <a:moveTo>
                      <a:pt x="5013" y="0"/>
                    </a:moveTo>
                    <a:lnTo>
                      <a:pt x="1" y="3001"/>
                    </a:lnTo>
                    <a:lnTo>
                      <a:pt x="406" y="3953"/>
                    </a:lnTo>
                    <a:lnTo>
                      <a:pt x="1394" y="3358"/>
                    </a:lnTo>
                    <a:lnTo>
                      <a:pt x="1334" y="3274"/>
                    </a:lnTo>
                    <a:lnTo>
                      <a:pt x="4490" y="1012"/>
                    </a:lnTo>
                    <a:cubicBezTo>
                      <a:pt x="4585" y="1119"/>
                      <a:pt x="4668" y="1227"/>
                      <a:pt x="4752" y="1346"/>
                    </a:cubicBezTo>
                    <a:lnTo>
                      <a:pt x="5585" y="846"/>
                    </a:lnTo>
                    <a:lnTo>
                      <a:pt x="50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4346493" y="3440783"/>
                <a:ext cx="231860" cy="159147"/>
              </a:xfrm>
              <a:custGeom>
                <a:avLst/>
                <a:gdLst/>
                <a:ahLst/>
                <a:cxnLst/>
                <a:rect l="l" t="t" r="r" b="b"/>
                <a:pathLst>
                  <a:path w="3418" h="2346" extrusionOk="0">
                    <a:moveTo>
                      <a:pt x="3156" y="0"/>
                    </a:moveTo>
                    <a:lnTo>
                      <a:pt x="0" y="2262"/>
                    </a:lnTo>
                    <a:lnTo>
                      <a:pt x="60" y="2346"/>
                    </a:lnTo>
                    <a:lnTo>
                      <a:pt x="3418" y="334"/>
                    </a:lnTo>
                    <a:cubicBezTo>
                      <a:pt x="3334" y="215"/>
                      <a:pt x="3251" y="107"/>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4651756" y="3905997"/>
                <a:ext cx="399073" cy="336067"/>
              </a:xfrm>
              <a:custGeom>
                <a:avLst/>
                <a:gdLst/>
                <a:ahLst/>
                <a:cxnLst/>
                <a:rect l="l" t="t" r="r" b="b"/>
                <a:pathLst>
                  <a:path w="5883" h="4954" extrusionOk="0">
                    <a:moveTo>
                      <a:pt x="5025" y="0"/>
                    </a:moveTo>
                    <a:lnTo>
                      <a:pt x="3954" y="786"/>
                    </a:lnTo>
                    <a:lnTo>
                      <a:pt x="4132" y="1060"/>
                    </a:lnTo>
                    <a:lnTo>
                      <a:pt x="846" y="3274"/>
                    </a:lnTo>
                    <a:lnTo>
                      <a:pt x="739" y="3132"/>
                    </a:lnTo>
                    <a:lnTo>
                      <a:pt x="1" y="3679"/>
                    </a:lnTo>
                    <a:lnTo>
                      <a:pt x="787" y="4953"/>
                    </a:lnTo>
                    <a:lnTo>
                      <a:pt x="5883" y="1238"/>
                    </a:lnTo>
                    <a:lnTo>
                      <a:pt x="5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4701886" y="3959315"/>
                <a:ext cx="230232" cy="169662"/>
              </a:xfrm>
              <a:custGeom>
                <a:avLst/>
                <a:gdLst/>
                <a:ahLst/>
                <a:cxnLst/>
                <a:rect l="l" t="t" r="r" b="b"/>
                <a:pathLst>
                  <a:path w="3394" h="2501" extrusionOk="0">
                    <a:moveTo>
                      <a:pt x="3215" y="0"/>
                    </a:moveTo>
                    <a:lnTo>
                      <a:pt x="0" y="2346"/>
                    </a:lnTo>
                    <a:lnTo>
                      <a:pt x="95" y="2500"/>
                    </a:lnTo>
                    <a:lnTo>
                      <a:pt x="3393" y="274"/>
                    </a:lnTo>
                    <a:lnTo>
                      <a:pt x="3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39"/>
            <p:cNvSpPr/>
            <p:nvPr/>
          </p:nvSpPr>
          <p:spPr>
            <a:xfrm>
              <a:off x="4057930" y="1966216"/>
              <a:ext cx="794823" cy="490702"/>
            </a:xfrm>
            <a:custGeom>
              <a:avLst/>
              <a:gdLst/>
              <a:ahLst/>
              <a:cxnLst/>
              <a:rect l="l" t="t" r="r" b="b"/>
              <a:pathLst>
                <a:path w="18420" h="11372" extrusionOk="0">
                  <a:moveTo>
                    <a:pt x="10099" y="0"/>
                  </a:moveTo>
                  <a:cubicBezTo>
                    <a:pt x="8168" y="0"/>
                    <a:pt x="6768" y="2221"/>
                    <a:pt x="5287" y="4561"/>
                  </a:cubicBezTo>
                  <a:cubicBezTo>
                    <a:pt x="3787" y="6942"/>
                    <a:pt x="2227" y="9395"/>
                    <a:pt x="1" y="9788"/>
                  </a:cubicBezTo>
                  <a:lnTo>
                    <a:pt x="25" y="9931"/>
                  </a:lnTo>
                  <a:cubicBezTo>
                    <a:pt x="2323" y="9538"/>
                    <a:pt x="3894" y="7050"/>
                    <a:pt x="5418" y="4645"/>
                  </a:cubicBezTo>
                  <a:cubicBezTo>
                    <a:pt x="6867" y="2346"/>
                    <a:pt x="8246" y="157"/>
                    <a:pt x="10094" y="157"/>
                  </a:cubicBezTo>
                  <a:cubicBezTo>
                    <a:pt x="10265" y="157"/>
                    <a:pt x="10441" y="176"/>
                    <a:pt x="10621" y="215"/>
                  </a:cubicBezTo>
                  <a:cubicBezTo>
                    <a:pt x="12931" y="704"/>
                    <a:pt x="13717" y="3252"/>
                    <a:pt x="14479" y="5740"/>
                  </a:cubicBezTo>
                  <a:cubicBezTo>
                    <a:pt x="15253" y="8228"/>
                    <a:pt x="16050" y="10800"/>
                    <a:pt x="18384" y="11372"/>
                  </a:cubicBezTo>
                  <a:lnTo>
                    <a:pt x="18420" y="11217"/>
                  </a:lnTo>
                  <a:cubicBezTo>
                    <a:pt x="16170" y="10681"/>
                    <a:pt x="15384" y="8145"/>
                    <a:pt x="14622" y="5692"/>
                  </a:cubicBezTo>
                  <a:cubicBezTo>
                    <a:pt x="13848" y="3180"/>
                    <a:pt x="13038" y="573"/>
                    <a:pt x="10657" y="61"/>
                  </a:cubicBezTo>
                  <a:cubicBezTo>
                    <a:pt x="10466" y="20"/>
                    <a:pt x="10280" y="0"/>
                    <a:pt x="10099" y="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39"/>
            <p:cNvGrpSpPr/>
            <p:nvPr/>
          </p:nvGrpSpPr>
          <p:grpSpPr>
            <a:xfrm>
              <a:off x="4370295" y="1522200"/>
              <a:ext cx="1347623" cy="1327210"/>
              <a:chOff x="4397845" y="1609625"/>
              <a:chExt cx="1347623" cy="1327210"/>
            </a:xfrm>
          </p:grpSpPr>
          <p:sp>
            <p:nvSpPr>
              <p:cNvPr id="855" name="Google Shape;855;p39"/>
              <p:cNvSpPr/>
              <p:nvPr/>
            </p:nvSpPr>
            <p:spPr>
              <a:xfrm>
                <a:off x="5291270" y="2283502"/>
                <a:ext cx="283668" cy="399051"/>
              </a:xfrm>
              <a:custGeom>
                <a:avLst/>
                <a:gdLst/>
                <a:ahLst/>
                <a:cxnLst/>
                <a:rect l="l" t="t" r="r" b="b"/>
                <a:pathLst>
                  <a:path w="6574" h="9248" extrusionOk="0">
                    <a:moveTo>
                      <a:pt x="1722" y="0"/>
                    </a:moveTo>
                    <a:cubicBezTo>
                      <a:pt x="1572" y="0"/>
                      <a:pt x="1422" y="10"/>
                      <a:pt x="1275" y="32"/>
                    </a:cubicBezTo>
                    <a:cubicBezTo>
                      <a:pt x="1" y="4604"/>
                      <a:pt x="1620" y="9247"/>
                      <a:pt x="1620" y="9247"/>
                    </a:cubicBezTo>
                    <a:cubicBezTo>
                      <a:pt x="5525" y="8819"/>
                      <a:pt x="6573" y="2449"/>
                      <a:pt x="6573" y="2449"/>
                    </a:cubicBezTo>
                    <a:cubicBezTo>
                      <a:pt x="6573" y="2449"/>
                      <a:pt x="4051" y="0"/>
                      <a:pt x="1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398880" y="1751589"/>
                <a:ext cx="327811" cy="150637"/>
              </a:xfrm>
              <a:custGeom>
                <a:avLst/>
                <a:gdLst/>
                <a:ahLst/>
                <a:cxnLst/>
                <a:rect l="l" t="t" r="r" b="b"/>
                <a:pathLst>
                  <a:path w="7597" h="3491" extrusionOk="0">
                    <a:moveTo>
                      <a:pt x="4311" y="0"/>
                    </a:moveTo>
                    <a:cubicBezTo>
                      <a:pt x="4311" y="0"/>
                      <a:pt x="489" y="1834"/>
                      <a:pt x="227" y="2239"/>
                    </a:cubicBezTo>
                    <a:cubicBezTo>
                      <a:pt x="1" y="2598"/>
                      <a:pt x="946" y="3490"/>
                      <a:pt x="1974" y="3490"/>
                    </a:cubicBezTo>
                    <a:cubicBezTo>
                      <a:pt x="2137" y="3490"/>
                      <a:pt x="2302" y="3468"/>
                      <a:pt x="2465" y="3417"/>
                    </a:cubicBezTo>
                    <a:cubicBezTo>
                      <a:pt x="3656" y="3048"/>
                      <a:pt x="4608" y="1965"/>
                      <a:pt x="4608" y="1965"/>
                    </a:cubicBezTo>
                    <a:lnTo>
                      <a:pt x="7597" y="1548"/>
                    </a:lnTo>
                    <a:lnTo>
                      <a:pt x="4311" y="0"/>
                    </a:lnTo>
                    <a:close/>
                  </a:path>
                </a:pathLst>
              </a:custGeom>
              <a:solidFill>
                <a:srgbClr val="EEA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4397845" y="1609625"/>
                <a:ext cx="647897" cy="201683"/>
              </a:xfrm>
              <a:custGeom>
                <a:avLst/>
                <a:gdLst/>
                <a:ahLst/>
                <a:cxnLst/>
                <a:rect l="l" t="t" r="r" b="b"/>
                <a:pathLst>
                  <a:path w="15015" h="4674" extrusionOk="0">
                    <a:moveTo>
                      <a:pt x="8109" y="0"/>
                    </a:moveTo>
                    <a:cubicBezTo>
                      <a:pt x="7740" y="0"/>
                      <a:pt x="7398" y="103"/>
                      <a:pt x="7014" y="314"/>
                    </a:cubicBezTo>
                    <a:cubicBezTo>
                      <a:pt x="6002" y="861"/>
                      <a:pt x="1620" y="2088"/>
                      <a:pt x="1037" y="2278"/>
                    </a:cubicBezTo>
                    <a:cubicBezTo>
                      <a:pt x="453" y="2469"/>
                      <a:pt x="1" y="2969"/>
                      <a:pt x="418" y="3612"/>
                    </a:cubicBezTo>
                    <a:cubicBezTo>
                      <a:pt x="706" y="4079"/>
                      <a:pt x="1795" y="4673"/>
                      <a:pt x="2922" y="4673"/>
                    </a:cubicBezTo>
                    <a:cubicBezTo>
                      <a:pt x="3375" y="4673"/>
                      <a:pt x="3835" y="4577"/>
                      <a:pt x="4251" y="4338"/>
                    </a:cubicBezTo>
                    <a:cubicBezTo>
                      <a:pt x="4538" y="4383"/>
                      <a:pt x="4801" y="4403"/>
                      <a:pt x="5041" y="4403"/>
                    </a:cubicBezTo>
                    <a:cubicBezTo>
                      <a:pt x="6567" y="4403"/>
                      <a:pt x="7180" y="3612"/>
                      <a:pt x="7180" y="3612"/>
                    </a:cubicBezTo>
                    <a:lnTo>
                      <a:pt x="15015" y="2993"/>
                    </a:lnTo>
                    <a:cubicBezTo>
                      <a:pt x="15015" y="2993"/>
                      <a:pt x="12026" y="1600"/>
                      <a:pt x="10371" y="778"/>
                    </a:cubicBezTo>
                    <a:cubicBezTo>
                      <a:pt x="9360" y="265"/>
                      <a:pt x="8700" y="0"/>
                      <a:pt x="8109" y="0"/>
                    </a:cubicBezTo>
                    <a:close/>
                  </a:path>
                </a:pathLst>
              </a:custGeom>
              <a:solidFill>
                <a:srgbClr val="F2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4461060" y="1705548"/>
                <a:ext cx="1156506" cy="912277"/>
              </a:xfrm>
              <a:custGeom>
                <a:avLst/>
                <a:gdLst/>
                <a:ahLst/>
                <a:cxnLst/>
                <a:rect l="l" t="t" r="r" b="b"/>
                <a:pathLst>
                  <a:path w="26802" h="21142" extrusionOk="0">
                    <a:moveTo>
                      <a:pt x="6700" y="1"/>
                    </a:moveTo>
                    <a:cubicBezTo>
                      <a:pt x="5396" y="1"/>
                      <a:pt x="4643" y="621"/>
                      <a:pt x="3608" y="2127"/>
                    </a:cubicBezTo>
                    <a:cubicBezTo>
                      <a:pt x="2298" y="4044"/>
                      <a:pt x="0" y="7151"/>
                      <a:pt x="0" y="7151"/>
                    </a:cubicBezTo>
                    <a:cubicBezTo>
                      <a:pt x="0" y="7151"/>
                      <a:pt x="348" y="7847"/>
                      <a:pt x="1521" y="7847"/>
                    </a:cubicBezTo>
                    <a:cubicBezTo>
                      <a:pt x="1576" y="7847"/>
                      <a:pt x="1632" y="7845"/>
                      <a:pt x="1691" y="7842"/>
                    </a:cubicBezTo>
                    <a:cubicBezTo>
                      <a:pt x="3001" y="7782"/>
                      <a:pt x="4549" y="5354"/>
                      <a:pt x="4549" y="5354"/>
                    </a:cubicBezTo>
                    <a:cubicBezTo>
                      <a:pt x="4549" y="5354"/>
                      <a:pt x="4572" y="5355"/>
                      <a:pt x="4614" y="5355"/>
                    </a:cubicBezTo>
                    <a:cubicBezTo>
                      <a:pt x="4933" y="5355"/>
                      <a:pt x="6348" y="5281"/>
                      <a:pt x="7168" y="4008"/>
                    </a:cubicBezTo>
                    <a:cubicBezTo>
                      <a:pt x="8037" y="5556"/>
                      <a:pt x="11287" y="5080"/>
                      <a:pt x="12014" y="6366"/>
                    </a:cubicBezTo>
                    <a:cubicBezTo>
                      <a:pt x="11466" y="8699"/>
                      <a:pt x="9192" y="9687"/>
                      <a:pt x="7608" y="11711"/>
                    </a:cubicBezTo>
                    <a:cubicBezTo>
                      <a:pt x="7608" y="11271"/>
                      <a:pt x="6346" y="10307"/>
                      <a:pt x="5394" y="10307"/>
                    </a:cubicBezTo>
                    <a:cubicBezTo>
                      <a:pt x="5027" y="9413"/>
                      <a:pt x="3857" y="8421"/>
                      <a:pt x="2867" y="8421"/>
                    </a:cubicBezTo>
                    <a:cubicBezTo>
                      <a:pt x="2828" y="8421"/>
                      <a:pt x="2789" y="8422"/>
                      <a:pt x="2751" y="8425"/>
                    </a:cubicBezTo>
                    <a:cubicBezTo>
                      <a:pt x="2429" y="8449"/>
                      <a:pt x="1465" y="8580"/>
                      <a:pt x="1608" y="9402"/>
                    </a:cubicBezTo>
                    <a:cubicBezTo>
                      <a:pt x="1631" y="9556"/>
                      <a:pt x="1882" y="9937"/>
                      <a:pt x="2215" y="10437"/>
                    </a:cubicBezTo>
                    <a:cubicBezTo>
                      <a:pt x="2739" y="11211"/>
                      <a:pt x="3477" y="12283"/>
                      <a:pt x="3870" y="13212"/>
                    </a:cubicBezTo>
                    <a:cubicBezTo>
                      <a:pt x="4481" y="14646"/>
                      <a:pt x="5259" y="15353"/>
                      <a:pt x="7260" y="15353"/>
                    </a:cubicBezTo>
                    <a:cubicBezTo>
                      <a:pt x="7402" y="15353"/>
                      <a:pt x="7549" y="15350"/>
                      <a:pt x="7704" y="15343"/>
                    </a:cubicBezTo>
                    <a:cubicBezTo>
                      <a:pt x="8137" y="15323"/>
                      <a:pt x="8595" y="15313"/>
                      <a:pt x="9061" y="15313"/>
                    </a:cubicBezTo>
                    <a:cubicBezTo>
                      <a:pt x="11121" y="15313"/>
                      <a:pt x="13347" y="15509"/>
                      <a:pt x="14347" y="15926"/>
                    </a:cubicBezTo>
                    <a:cubicBezTo>
                      <a:pt x="17776" y="18069"/>
                      <a:pt x="22063" y="21141"/>
                      <a:pt x="22063" y="21141"/>
                    </a:cubicBezTo>
                    <a:cubicBezTo>
                      <a:pt x="26801" y="14938"/>
                      <a:pt x="24611" y="8735"/>
                      <a:pt x="24611" y="8735"/>
                    </a:cubicBezTo>
                    <a:lnTo>
                      <a:pt x="18515" y="3615"/>
                    </a:lnTo>
                    <a:cubicBezTo>
                      <a:pt x="18515" y="3615"/>
                      <a:pt x="16086" y="1317"/>
                      <a:pt x="14812" y="1008"/>
                    </a:cubicBezTo>
                    <a:cubicBezTo>
                      <a:pt x="12395" y="412"/>
                      <a:pt x="10121" y="555"/>
                      <a:pt x="7870" y="127"/>
                    </a:cubicBezTo>
                    <a:cubicBezTo>
                      <a:pt x="7431" y="44"/>
                      <a:pt x="7046" y="1"/>
                      <a:pt x="6700" y="1"/>
                    </a:cubicBezTo>
                    <a:close/>
                  </a:path>
                </a:pathLst>
              </a:custGeom>
              <a:solidFill>
                <a:srgbClr val="F3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9"/>
              <p:cNvSpPr/>
              <p:nvPr/>
            </p:nvSpPr>
            <p:spPr>
              <a:xfrm>
                <a:off x="4524232" y="2068873"/>
                <a:ext cx="169579" cy="207293"/>
              </a:xfrm>
              <a:custGeom>
                <a:avLst/>
                <a:gdLst/>
                <a:ahLst/>
                <a:cxnLst/>
                <a:rect l="l" t="t" r="r" b="b"/>
                <a:pathLst>
                  <a:path w="3930" h="4804" extrusionOk="0">
                    <a:moveTo>
                      <a:pt x="1402" y="1"/>
                    </a:moveTo>
                    <a:cubicBezTo>
                      <a:pt x="1363" y="1"/>
                      <a:pt x="1325" y="2"/>
                      <a:pt x="1287" y="5"/>
                    </a:cubicBezTo>
                    <a:cubicBezTo>
                      <a:pt x="965" y="41"/>
                      <a:pt x="1" y="172"/>
                      <a:pt x="144" y="994"/>
                    </a:cubicBezTo>
                    <a:cubicBezTo>
                      <a:pt x="167" y="1148"/>
                      <a:pt x="418" y="1529"/>
                      <a:pt x="751" y="2017"/>
                    </a:cubicBezTo>
                    <a:cubicBezTo>
                      <a:pt x="1275" y="2803"/>
                      <a:pt x="2013" y="3875"/>
                      <a:pt x="2406" y="4804"/>
                    </a:cubicBezTo>
                    <a:lnTo>
                      <a:pt x="3930" y="1887"/>
                    </a:lnTo>
                    <a:cubicBezTo>
                      <a:pt x="3563" y="1004"/>
                      <a:pt x="2392" y="1"/>
                      <a:pt x="1402" y="1"/>
                    </a:cubicBezTo>
                    <a:close/>
                  </a:path>
                </a:pathLst>
              </a:custGeom>
              <a:solidFill>
                <a:srgbClr val="F3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4527339" y="2098086"/>
                <a:ext cx="79137" cy="71241"/>
              </a:xfrm>
              <a:custGeom>
                <a:avLst/>
                <a:gdLst/>
                <a:ahLst/>
                <a:cxnLst/>
                <a:rect l="l" t="t" r="r" b="b"/>
                <a:pathLst>
                  <a:path w="1834" h="1651" extrusionOk="0">
                    <a:moveTo>
                      <a:pt x="693" y="1"/>
                    </a:moveTo>
                    <a:cubicBezTo>
                      <a:pt x="611" y="1"/>
                      <a:pt x="530" y="24"/>
                      <a:pt x="453" y="78"/>
                    </a:cubicBezTo>
                    <a:cubicBezTo>
                      <a:pt x="0" y="400"/>
                      <a:pt x="1048" y="1650"/>
                      <a:pt x="1048" y="1650"/>
                    </a:cubicBezTo>
                    <a:lnTo>
                      <a:pt x="1834" y="1055"/>
                    </a:lnTo>
                    <a:cubicBezTo>
                      <a:pt x="1834" y="1055"/>
                      <a:pt x="1239" y="1"/>
                      <a:pt x="693" y="1"/>
                    </a:cubicBezTo>
                    <a:close/>
                  </a:path>
                </a:pathLst>
              </a:custGeom>
              <a:solidFill>
                <a:srgbClr val="FD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5361174" y="2082940"/>
                <a:ext cx="384294" cy="853895"/>
              </a:xfrm>
              <a:custGeom>
                <a:avLst/>
                <a:gdLst/>
                <a:ahLst/>
                <a:cxnLst/>
                <a:rect l="l" t="t" r="r" b="b"/>
                <a:pathLst>
                  <a:path w="8906" h="19789" extrusionOk="0">
                    <a:moveTo>
                      <a:pt x="3751" y="1"/>
                    </a:moveTo>
                    <a:lnTo>
                      <a:pt x="3751" y="1"/>
                    </a:lnTo>
                    <a:cubicBezTo>
                      <a:pt x="3893" y="7395"/>
                      <a:pt x="1191" y="12395"/>
                      <a:pt x="1191" y="12395"/>
                    </a:cubicBezTo>
                    <a:lnTo>
                      <a:pt x="0" y="13895"/>
                    </a:lnTo>
                    <a:lnTo>
                      <a:pt x="8906" y="19789"/>
                    </a:lnTo>
                    <a:lnTo>
                      <a:pt x="8906" y="1418"/>
                    </a:lnTo>
                    <a:cubicBezTo>
                      <a:pt x="8906" y="1418"/>
                      <a:pt x="7275" y="1096"/>
                      <a:pt x="3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503483" y="2617787"/>
                <a:ext cx="71456" cy="71456"/>
              </a:xfrm>
              <a:custGeom>
                <a:avLst/>
                <a:gdLst/>
                <a:ahLst/>
                <a:cxnLst/>
                <a:rect l="l" t="t" r="r" b="b"/>
                <a:pathLst>
                  <a:path w="1656" h="1656" extrusionOk="0">
                    <a:moveTo>
                      <a:pt x="834" y="0"/>
                    </a:moveTo>
                    <a:cubicBezTo>
                      <a:pt x="369" y="0"/>
                      <a:pt x="0" y="369"/>
                      <a:pt x="0" y="822"/>
                    </a:cubicBezTo>
                    <a:cubicBezTo>
                      <a:pt x="0" y="1274"/>
                      <a:pt x="369" y="1655"/>
                      <a:pt x="834" y="1655"/>
                    </a:cubicBezTo>
                    <a:cubicBezTo>
                      <a:pt x="1286" y="1655"/>
                      <a:pt x="1655" y="1274"/>
                      <a:pt x="1655" y="822"/>
                    </a:cubicBezTo>
                    <a:cubicBezTo>
                      <a:pt x="1655" y="369"/>
                      <a:pt x="1286" y="0"/>
                      <a:pt x="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3" name="Google Shape;863;p39"/>
          <p:cNvSpPr txBox="1">
            <a:spLocks noGrp="1"/>
          </p:cNvSpPr>
          <p:nvPr>
            <p:ph type="title" idx="4294967295"/>
          </p:nvPr>
        </p:nvSpPr>
        <p:spPr>
          <a:xfrm>
            <a:off x="407194" y="1594475"/>
            <a:ext cx="2646081"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chemeClr val="accent2"/>
                </a:solidFill>
              </a:rPr>
              <a:t>Customer relationships</a:t>
            </a:r>
            <a:endParaRPr sz="1800" b="1" dirty="0">
              <a:solidFill>
                <a:schemeClr val="accent2"/>
              </a:solidFill>
            </a:endParaRPr>
          </a:p>
        </p:txBody>
      </p:sp>
      <p:sp>
        <p:nvSpPr>
          <p:cNvPr id="864" name="Google Shape;864;p39"/>
          <p:cNvSpPr txBox="1">
            <a:spLocks noGrp="1"/>
          </p:cNvSpPr>
          <p:nvPr>
            <p:ph type="title" idx="4294967295"/>
          </p:nvPr>
        </p:nvSpPr>
        <p:spPr>
          <a:xfrm>
            <a:off x="461392" y="2469955"/>
            <a:ext cx="2953299" cy="36171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200" b="0" dirty="0">
                <a:latin typeface="Barlow"/>
                <a:ea typeface="Barlow"/>
                <a:cs typeface="Barlow"/>
                <a:sym typeface="Barlow"/>
              </a:rPr>
              <a:t>Make it easy for customers to get in touch with the website, tailors, and support team. Provide multiple channels for communication, such as email, phone.</a:t>
            </a:r>
            <a:endParaRPr sz="1200" b="0" dirty="0">
              <a:latin typeface="Barlow"/>
              <a:ea typeface="Barlow"/>
              <a:cs typeface="Barlow"/>
              <a:sym typeface="Barlow"/>
            </a:endParaRPr>
          </a:p>
        </p:txBody>
      </p:sp>
      <p:sp>
        <p:nvSpPr>
          <p:cNvPr id="865" name="Google Shape;865;p39"/>
          <p:cNvSpPr txBox="1">
            <a:spLocks noGrp="1"/>
          </p:cNvSpPr>
          <p:nvPr>
            <p:ph type="title" idx="4294967295"/>
          </p:nvPr>
        </p:nvSpPr>
        <p:spPr>
          <a:xfrm>
            <a:off x="5440183" y="1230405"/>
            <a:ext cx="2331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2"/>
                </a:solidFill>
              </a:rPr>
              <a:t>Customer segments</a:t>
            </a:r>
            <a:endParaRPr sz="1800" b="1" dirty="0">
              <a:solidFill>
                <a:schemeClr val="accent2"/>
              </a:solidFill>
            </a:endParaRPr>
          </a:p>
        </p:txBody>
      </p:sp>
      <p:sp>
        <p:nvSpPr>
          <p:cNvPr id="866" name="Google Shape;866;p39"/>
          <p:cNvSpPr txBox="1">
            <a:spLocks noGrp="1"/>
          </p:cNvSpPr>
          <p:nvPr>
            <p:ph type="title" idx="4294967295"/>
          </p:nvPr>
        </p:nvSpPr>
        <p:spPr>
          <a:xfrm>
            <a:off x="4857151" y="2607857"/>
            <a:ext cx="3867613" cy="976077"/>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1200" dirty="0">
                <a:latin typeface="Barlow"/>
                <a:ea typeface="Barlow"/>
                <a:cs typeface="Barlow"/>
                <a:sym typeface="Barlow"/>
              </a:rPr>
              <a:t>Individual Consumers: </a:t>
            </a:r>
            <a:r>
              <a:rPr lang="en-US" sz="1200" b="0" dirty="0">
                <a:latin typeface="Barlow"/>
                <a:ea typeface="Barlow"/>
                <a:cs typeface="Barlow"/>
                <a:sym typeface="Barlow"/>
              </a:rPr>
              <a:t>The website can target individuals who need tailoring services for personal clothing, such as alterations, repairs, and custom-made garments.</a:t>
            </a:r>
            <a:br>
              <a:rPr lang="en-US" sz="1200" b="0" dirty="0">
                <a:latin typeface="Barlow"/>
                <a:ea typeface="Barlow"/>
                <a:cs typeface="Barlow"/>
                <a:sym typeface="Barlow"/>
              </a:rPr>
            </a:br>
            <a:br>
              <a:rPr lang="en-US" sz="1200" b="0" dirty="0">
                <a:latin typeface="Barlow"/>
                <a:ea typeface="Barlow"/>
                <a:cs typeface="Barlow"/>
                <a:sym typeface="Barlow"/>
              </a:rPr>
            </a:br>
            <a:r>
              <a:rPr lang="en-US" sz="1200" dirty="0">
                <a:latin typeface="Barlow"/>
                <a:ea typeface="Barlow"/>
                <a:cs typeface="Barlow"/>
                <a:sym typeface="Barlow"/>
              </a:rPr>
              <a:t>Small Business Owners:</a:t>
            </a:r>
            <a:r>
              <a:rPr lang="en-US" sz="1200" b="0" dirty="0">
                <a:latin typeface="Barlow"/>
                <a:ea typeface="Barlow"/>
                <a:cs typeface="Barlow"/>
                <a:sym typeface="Barlow"/>
              </a:rPr>
              <a:t> The website can target small business owners who need tailoring services for their employees, such as uniform alterations and repairs.</a:t>
            </a:r>
            <a:br>
              <a:rPr lang="en-US" sz="1200" b="0" dirty="0">
                <a:latin typeface="Barlow"/>
                <a:ea typeface="Barlow"/>
                <a:cs typeface="Barlow"/>
                <a:sym typeface="Barlow"/>
              </a:rPr>
            </a:br>
            <a:br>
              <a:rPr lang="en-US" sz="1200" b="0" dirty="0">
                <a:latin typeface="Barlow"/>
                <a:ea typeface="Barlow"/>
                <a:cs typeface="Barlow"/>
                <a:sym typeface="Barlow"/>
              </a:rPr>
            </a:br>
            <a:r>
              <a:rPr lang="en-US" sz="1200" dirty="0">
                <a:latin typeface="Barlow"/>
                <a:ea typeface="Barlow"/>
                <a:cs typeface="Barlow"/>
                <a:sym typeface="Barlow"/>
              </a:rPr>
              <a:t>Home Sewers and DIYers</a:t>
            </a:r>
            <a:r>
              <a:rPr lang="en-US" sz="1200" b="0" dirty="0">
                <a:latin typeface="Barlow"/>
                <a:ea typeface="Barlow"/>
                <a:cs typeface="Barlow"/>
                <a:sym typeface="Barlow"/>
              </a:rPr>
              <a:t>: The website can target individuals who enjoy sewing as a hobby or who want to make their own clothing, offering fabric and supplies sales, tutorials, and access to tailors for consultations.</a:t>
            </a:r>
            <a:endParaRPr sz="1200" dirty="0">
              <a:latin typeface="Barlow"/>
              <a:ea typeface="Barlow"/>
              <a:cs typeface="Barlow"/>
              <a:sym typeface="Barlow"/>
            </a:endParaRPr>
          </a:p>
        </p:txBody>
      </p:sp>
      <p:sp>
        <p:nvSpPr>
          <p:cNvPr id="2" name="Google Shape;864;p39">
            <a:extLst>
              <a:ext uri="{FF2B5EF4-FFF2-40B4-BE49-F238E27FC236}">
                <a16:creationId xmlns:a16="http://schemas.microsoft.com/office/drawing/2014/main" id="{E5422DEE-0DB3-608F-0317-C2C5DDEBCDA3}"/>
              </a:ext>
            </a:extLst>
          </p:cNvPr>
          <p:cNvSpPr txBox="1">
            <a:spLocks/>
          </p:cNvSpPr>
          <p:nvPr/>
        </p:nvSpPr>
        <p:spPr>
          <a:xfrm>
            <a:off x="393373" y="3572205"/>
            <a:ext cx="2953299" cy="361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9pPr>
          </a:lstStyle>
          <a:p>
            <a:pPr marL="285750" indent="-285750" algn="l">
              <a:buFont typeface="Arial" panose="020B0604020202020204" pitchFamily="34" charset="0"/>
              <a:buChar char="•"/>
            </a:pPr>
            <a:r>
              <a:rPr lang="en-US" sz="1200" b="0" dirty="0">
                <a:latin typeface="Barlow"/>
                <a:ea typeface="Barlow"/>
                <a:cs typeface="Barlow"/>
                <a:sym typeface="Barlow"/>
              </a:rPr>
              <a:t>Customer Feedback: Encourage customers to provide feedback and reviews, and use this information to continuously improve the website and tailor services.</a:t>
            </a:r>
          </a:p>
        </p:txBody>
      </p:sp>
      <p:sp>
        <p:nvSpPr>
          <p:cNvPr id="3" name="Google Shape;866;p39">
            <a:extLst>
              <a:ext uri="{FF2B5EF4-FFF2-40B4-BE49-F238E27FC236}">
                <a16:creationId xmlns:a16="http://schemas.microsoft.com/office/drawing/2014/main" id="{09577FBE-A9E1-9974-6E2C-9B947D3C83E3}"/>
              </a:ext>
            </a:extLst>
          </p:cNvPr>
          <p:cNvSpPr txBox="1">
            <a:spLocks/>
          </p:cNvSpPr>
          <p:nvPr/>
        </p:nvSpPr>
        <p:spPr>
          <a:xfrm>
            <a:off x="6090775" y="2704315"/>
            <a:ext cx="2331000" cy="976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1pPr>
            <a:lvl2pPr marR="0" lvl="1"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2500"/>
              <a:buFont typeface="Prata"/>
              <a:buNone/>
              <a:defRPr sz="2500" b="1" i="0" u="none" strike="noStrike" cap="none">
                <a:solidFill>
                  <a:schemeClr val="dk1"/>
                </a:solidFill>
                <a:latin typeface="Prata"/>
                <a:ea typeface="Prata"/>
                <a:cs typeface="Prata"/>
                <a:sym typeface="Prata"/>
              </a:defRPr>
            </a:lvl9pPr>
          </a:lstStyle>
          <a:p>
            <a:pPr algn="l"/>
            <a:br>
              <a:rPr lang="en-US" sz="1600" dirty="0">
                <a:latin typeface="Barlow"/>
                <a:ea typeface="Barlow"/>
                <a:cs typeface="Barlow"/>
                <a:sym typeface="Barlow"/>
              </a:rPr>
            </a:br>
            <a:endParaRPr lang="en-US" sz="1600" dirty="0">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1"/>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Business model</a:t>
            </a:r>
            <a:endParaRPr dirty="0">
              <a:solidFill>
                <a:schemeClr val="accent2"/>
              </a:solidFill>
            </a:endParaRPr>
          </a:p>
        </p:txBody>
      </p:sp>
      <p:sp>
        <p:nvSpPr>
          <p:cNvPr id="945" name="Google Shape;945;p41"/>
          <p:cNvSpPr txBox="1">
            <a:spLocks noGrp="1"/>
          </p:cNvSpPr>
          <p:nvPr>
            <p:ph type="title" idx="2"/>
          </p:nvPr>
        </p:nvSpPr>
        <p:spPr>
          <a:xfrm>
            <a:off x="5528410" y="1211641"/>
            <a:ext cx="2613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resources</a:t>
            </a:r>
            <a:endParaRPr dirty="0"/>
          </a:p>
        </p:txBody>
      </p:sp>
      <p:sp>
        <p:nvSpPr>
          <p:cNvPr id="946" name="Google Shape;946;p41"/>
          <p:cNvSpPr txBox="1">
            <a:spLocks noGrp="1"/>
          </p:cNvSpPr>
          <p:nvPr>
            <p:ph type="title" idx="3"/>
          </p:nvPr>
        </p:nvSpPr>
        <p:spPr>
          <a:xfrm>
            <a:off x="5295196" y="1767791"/>
            <a:ext cx="2836260" cy="9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user-friendly website platform, enabling customers to easily schedule appointments, make payments, and access resources.</a:t>
            </a:r>
            <a:endParaRPr sz="1400" dirty="0"/>
          </a:p>
        </p:txBody>
      </p:sp>
      <p:sp>
        <p:nvSpPr>
          <p:cNvPr id="947" name="Google Shape;947;p41"/>
          <p:cNvSpPr txBox="1">
            <a:spLocks noGrp="1"/>
          </p:cNvSpPr>
          <p:nvPr>
            <p:ph type="title" idx="4"/>
          </p:nvPr>
        </p:nvSpPr>
        <p:spPr>
          <a:xfrm>
            <a:off x="1662406" y="993677"/>
            <a:ext cx="2613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dirty="0"/>
            </a:br>
            <a:r>
              <a:rPr lang="en-US" dirty="0"/>
              <a:t>﻿Revenue streams</a:t>
            </a:r>
            <a:endParaRPr dirty="0"/>
          </a:p>
        </p:txBody>
      </p:sp>
      <p:sp>
        <p:nvSpPr>
          <p:cNvPr id="948" name="Google Shape;948;p41"/>
          <p:cNvSpPr txBox="1">
            <a:spLocks noGrp="1"/>
          </p:cNvSpPr>
          <p:nvPr>
            <p:ph type="title" idx="5"/>
          </p:nvPr>
        </p:nvSpPr>
        <p:spPr>
          <a:xfrm>
            <a:off x="1493396" y="1605025"/>
            <a:ext cx="2613300" cy="40922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Advertising.</a:t>
            </a:r>
            <a:br>
              <a:rPr lang="en-US" dirty="0"/>
            </a:br>
            <a:br>
              <a:rPr lang="en-US" dirty="0"/>
            </a:br>
            <a:endParaRPr dirty="0"/>
          </a:p>
        </p:txBody>
      </p:sp>
      <p:sp>
        <p:nvSpPr>
          <p:cNvPr id="949" name="Google Shape;949;p41"/>
          <p:cNvSpPr txBox="1">
            <a:spLocks noGrp="1"/>
          </p:cNvSpPr>
          <p:nvPr>
            <p:ph type="title" idx="6"/>
          </p:nvPr>
        </p:nvSpPr>
        <p:spPr>
          <a:xfrm>
            <a:off x="5584912" y="2884396"/>
            <a:ext cx="2613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Cost structure</a:t>
            </a:r>
            <a:br>
              <a:rPr lang="en-US" dirty="0"/>
            </a:br>
            <a:endParaRPr dirty="0"/>
          </a:p>
        </p:txBody>
      </p:sp>
      <p:sp>
        <p:nvSpPr>
          <p:cNvPr id="950" name="Google Shape;950;p41"/>
          <p:cNvSpPr txBox="1">
            <a:spLocks noGrp="1"/>
          </p:cNvSpPr>
          <p:nvPr>
            <p:ph type="title" idx="7"/>
          </p:nvPr>
        </p:nvSpPr>
        <p:spPr>
          <a:xfrm>
            <a:off x="5359400" y="3172767"/>
            <a:ext cx="2838812" cy="9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Website Development and Maintenance: The cost of building and maintaining the website platform, including hosting, security, and upgrades.</a:t>
            </a:r>
            <a:endParaRPr sz="1200" dirty="0"/>
          </a:p>
        </p:txBody>
      </p:sp>
      <p:sp>
        <p:nvSpPr>
          <p:cNvPr id="951" name="Google Shape;951;p41"/>
          <p:cNvSpPr txBox="1">
            <a:spLocks noGrp="1"/>
          </p:cNvSpPr>
          <p:nvPr>
            <p:ph type="title" idx="8"/>
          </p:nvPr>
        </p:nvSpPr>
        <p:spPr>
          <a:xfrm>
            <a:off x="1690908" y="2678097"/>
            <a:ext cx="2613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Distribution channels</a:t>
            </a:r>
            <a:br>
              <a:rPr lang="en-US" dirty="0"/>
            </a:br>
            <a:endParaRPr dirty="0"/>
          </a:p>
        </p:txBody>
      </p:sp>
      <p:sp>
        <p:nvSpPr>
          <p:cNvPr id="952" name="Google Shape;952;p41"/>
          <p:cNvSpPr txBox="1">
            <a:spLocks noGrp="1"/>
          </p:cNvSpPr>
          <p:nvPr>
            <p:ph type="title" idx="9"/>
          </p:nvPr>
        </p:nvSpPr>
        <p:spPr>
          <a:xfrm>
            <a:off x="1084274" y="3003397"/>
            <a:ext cx="4023875" cy="9228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1200" b="1" dirty="0"/>
              <a:t>-Social Media: </a:t>
            </a:r>
            <a:r>
              <a:rPr lang="en-US" sz="1200" dirty="0"/>
              <a:t>The website can use social media platforms, such as Facebook, Instagram, and Twitter, to reach customers and promote its services.</a:t>
            </a:r>
            <a:br>
              <a:rPr lang="en-US" sz="1200" dirty="0"/>
            </a:br>
            <a:r>
              <a:rPr lang="en-US" sz="1200" b="1" dirty="0"/>
              <a:t>-SEO and Online Advertising: </a:t>
            </a:r>
            <a:r>
              <a:rPr lang="en-US" sz="1200" dirty="0"/>
              <a:t>The website can use search engine optimization (SEO) techniques and online advertising, such as Google AdWords, to increase visibility and attract customers.</a:t>
            </a:r>
            <a:endParaRPr sz="1200" dirty="0"/>
          </a:p>
        </p:txBody>
      </p:sp>
      <p:sp>
        <p:nvSpPr>
          <p:cNvPr id="953" name="Google Shape;953;p41"/>
          <p:cNvSpPr/>
          <p:nvPr/>
        </p:nvSpPr>
        <p:spPr>
          <a:xfrm>
            <a:off x="5249197" y="2817747"/>
            <a:ext cx="441625" cy="371300"/>
          </a:xfrm>
          <a:custGeom>
            <a:avLst/>
            <a:gdLst/>
            <a:ahLst/>
            <a:cxnLst/>
            <a:rect l="l" t="t" r="r" b="b"/>
            <a:pathLst>
              <a:path w="17665" h="14852" extrusionOk="0">
                <a:moveTo>
                  <a:pt x="12267" y="1896"/>
                </a:moveTo>
                <a:cubicBezTo>
                  <a:pt x="12508" y="1896"/>
                  <a:pt x="12717" y="2216"/>
                  <a:pt x="12473" y="2434"/>
                </a:cubicBezTo>
                <a:lnTo>
                  <a:pt x="12259" y="2648"/>
                </a:lnTo>
                <a:lnTo>
                  <a:pt x="11830" y="2219"/>
                </a:lnTo>
                <a:lnTo>
                  <a:pt x="12044" y="2005"/>
                </a:lnTo>
                <a:cubicBezTo>
                  <a:pt x="12113" y="1928"/>
                  <a:pt x="12192" y="1896"/>
                  <a:pt x="12267" y="1896"/>
                </a:cubicBezTo>
                <a:close/>
                <a:moveTo>
                  <a:pt x="8731" y="1219"/>
                </a:moveTo>
                <a:cubicBezTo>
                  <a:pt x="8736" y="1219"/>
                  <a:pt x="8741" y="1219"/>
                  <a:pt x="8746" y="1219"/>
                </a:cubicBezTo>
                <a:lnTo>
                  <a:pt x="8770" y="1219"/>
                </a:lnTo>
                <a:cubicBezTo>
                  <a:pt x="9163" y="1219"/>
                  <a:pt x="9556" y="1279"/>
                  <a:pt x="9913" y="1422"/>
                </a:cubicBezTo>
                <a:cubicBezTo>
                  <a:pt x="9496" y="2005"/>
                  <a:pt x="9104" y="2624"/>
                  <a:pt x="8770" y="3255"/>
                </a:cubicBezTo>
                <a:cubicBezTo>
                  <a:pt x="8413" y="3922"/>
                  <a:pt x="7984" y="4553"/>
                  <a:pt x="7496" y="5124"/>
                </a:cubicBezTo>
                <a:lnTo>
                  <a:pt x="6282" y="6541"/>
                </a:lnTo>
                <a:cubicBezTo>
                  <a:pt x="4499" y="4450"/>
                  <a:pt x="5979" y="1219"/>
                  <a:pt x="8731" y="1219"/>
                </a:cubicBezTo>
                <a:close/>
                <a:moveTo>
                  <a:pt x="10294" y="11280"/>
                </a:moveTo>
                <a:cubicBezTo>
                  <a:pt x="10818" y="11804"/>
                  <a:pt x="11520" y="12649"/>
                  <a:pt x="11520" y="13114"/>
                </a:cubicBezTo>
                <a:cubicBezTo>
                  <a:pt x="11509" y="13792"/>
                  <a:pt x="10961" y="14340"/>
                  <a:pt x="10294" y="14340"/>
                </a:cubicBezTo>
                <a:cubicBezTo>
                  <a:pt x="9615" y="14340"/>
                  <a:pt x="9068" y="13792"/>
                  <a:pt x="9068" y="13114"/>
                </a:cubicBezTo>
                <a:cubicBezTo>
                  <a:pt x="9068" y="12649"/>
                  <a:pt x="9758" y="11804"/>
                  <a:pt x="10294" y="11280"/>
                </a:cubicBezTo>
                <a:close/>
                <a:moveTo>
                  <a:pt x="12182" y="0"/>
                </a:moveTo>
                <a:cubicBezTo>
                  <a:pt x="11580" y="0"/>
                  <a:pt x="10977" y="232"/>
                  <a:pt x="10520" y="695"/>
                </a:cubicBezTo>
                <a:cubicBezTo>
                  <a:pt x="10437" y="779"/>
                  <a:pt x="10342" y="886"/>
                  <a:pt x="10235" y="1005"/>
                </a:cubicBezTo>
                <a:cubicBezTo>
                  <a:pt x="9770" y="814"/>
                  <a:pt x="9270" y="707"/>
                  <a:pt x="8770" y="707"/>
                </a:cubicBezTo>
                <a:lnTo>
                  <a:pt x="8746" y="707"/>
                </a:lnTo>
                <a:cubicBezTo>
                  <a:pt x="5413" y="707"/>
                  <a:pt x="3734" y="4743"/>
                  <a:pt x="6103" y="7101"/>
                </a:cubicBezTo>
                <a:lnTo>
                  <a:pt x="7175" y="8184"/>
                </a:lnTo>
                <a:lnTo>
                  <a:pt x="1114" y="13375"/>
                </a:lnTo>
                <a:lnTo>
                  <a:pt x="5758" y="7946"/>
                </a:lnTo>
                <a:cubicBezTo>
                  <a:pt x="5919" y="7759"/>
                  <a:pt x="5744" y="7524"/>
                  <a:pt x="5552" y="7524"/>
                </a:cubicBezTo>
                <a:cubicBezTo>
                  <a:pt x="5488" y="7524"/>
                  <a:pt x="5422" y="7550"/>
                  <a:pt x="5365" y="7613"/>
                </a:cubicBezTo>
                <a:lnTo>
                  <a:pt x="305" y="13542"/>
                </a:lnTo>
                <a:cubicBezTo>
                  <a:pt x="0" y="13875"/>
                  <a:pt x="297" y="14307"/>
                  <a:pt x="645" y="14307"/>
                </a:cubicBezTo>
                <a:cubicBezTo>
                  <a:pt x="746" y="14307"/>
                  <a:pt x="851" y="14271"/>
                  <a:pt x="948" y="14185"/>
                </a:cubicBezTo>
                <a:lnTo>
                  <a:pt x="7544" y="8542"/>
                </a:lnTo>
                <a:lnTo>
                  <a:pt x="9925" y="10935"/>
                </a:lnTo>
                <a:cubicBezTo>
                  <a:pt x="9496" y="11351"/>
                  <a:pt x="8556" y="12375"/>
                  <a:pt x="8556" y="13125"/>
                </a:cubicBezTo>
                <a:cubicBezTo>
                  <a:pt x="8556" y="14078"/>
                  <a:pt x="9330" y="14852"/>
                  <a:pt x="10282" y="14852"/>
                </a:cubicBezTo>
                <a:cubicBezTo>
                  <a:pt x="11235" y="14852"/>
                  <a:pt x="12021" y="14078"/>
                  <a:pt x="12021" y="13125"/>
                </a:cubicBezTo>
                <a:cubicBezTo>
                  <a:pt x="12021" y="12375"/>
                  <a:pt x="11068" y="11351"/>
                  <a:pt x="10651" y="10935"/>
                </a:cubicBezTo>
                <a:lnTo>
                  <a:pt x="10925" y="10649"/>
                </a:lnTo>
                <a:cubicBezTo>
                  <a:pt x="11628" y="9947"/>
                  <a:pt x="11628" y="8804"/>
                  <a:pt x="10925" y="8101"/>
                </a:cubicBezTo>
                <a:lnTo>
                  <a:pt x="10604" y="7780"/>
                </a:lnTo>
                <a:cubicBezTo>
                  <a:pt x="10545" y="7712"/>
                  <a:pt x="10478" y="7685"/>
                  <a:pt x="10413" y="7685"/>
                </a:cubicBezTo>
                <a:cubicBezTo>
                  <a:pt x="10213" y="7685"/>
                  <a:pt x="10040" y="7948"/>
                  <a:pt x="10247" y="8137"/>
                </a:cubicBezTo>
                <a:lnTo>
                  <a:pt x="10568" y="8458"/>
                </a:lnTo>
                <a:cubicBezTo>
                  <a:pt x="11068" y="8958"/>
                  <a:pt x="11068" y="9780"/>
                  <a:pt x="10568" y="10292"/>
                </a:cubicBezTo>
                <a:lnTo>
                  <a:pt x="10282" y="10566"/>
                </a:lnTo>
                <a:lnTo>
                  <a:pt x="6627" y="6922"/>
                </a:lnTo>
                <a:lnTo>
                  <a:pt x="7877" y="5470"/>
                </a:lnTo>
                <a:cubicBezTo>
                  <a:pt x="8389" y="4863"/>
                  <a:pt x="8842" y="4208"/>
                  <a:pt x="9211" y="3505"/>
                </a:cubicBezTo>
                <a:cubicBezTo>
                  <a:pt x="9556" y="2862"/>
                  <a:pt x="9949" y="2243"/>
                  <a:pt x="10377" y="1660"/>
                </a:cubicBezTo>
                <a:cubicBezTo>
                  <a:pt x="10628" y="1791"/>
                  <a:pt x="10854" y="1969"/>
                  <a:pt x="11056" y="2172"/>
                </a:cubicBezTo>
                <a:lnTo>
                  <a:pt x="11901" y="3017"/>
                </a:lnTo>
                <a:lnTo>
                  <a:pt x="11675" y="3243"/>
                </a:lnTo>
                <a:cubicBezTo>
                  <a:pt x="11616" y="3303"/>
                  <a:pt x="11535" y="3333"/>
                  <a:pt x="11455" y="3333"/>
                </a:cubicBezTo>
                <a:cubicBezTo>
                  <a:pt x="11375" y="3333"/>
                  <a:pt x="11294" y="3303"/>
                  <a:pt x="11235" y="3243"/>
                </a:cubicBezTo>
                <a:lnTo>
                  <a:pt x="11211" y="3219"/>
                </a:lnTo>
                <a:cubicBezTo>
                  <a:pt x="11163" y="3151"/>
                  <a:pt x="11092" y="3118"/>
                  <a:pt x="11017" y="3118"/>
                </a:cubicBezTo>
                <a:cubicBezTo>
                  <a:pt x="10962" y="3118"/>
                  <a:pt x="10904" y="3136"/>
                  <a:pt x="10854" y="3172"/>
                </a:cubicBezTo>
                <a:cubicBezTo>
                  <a:pt x="10723" y="3291"/>
                  <a:pt x="10735" y="3505"/>
                  <a:pt x="10878" y="3600"/>
                </a:cubicBezTo>
                <a:cubicBezTo>
                  <a:pt x="11038" y="3761"/>
                  <a:pt x="11247" y="3842"/>
                  <a:pt x="11455" y="3842"/>
                </a:cubicBezTo>
                <a:cubicBezTo>
                  <a:pt x="11663" y="3842"/>
                  <a:pt x="11872" y="3761"/>
                  <a:pt x="12032" y="3600"/>
                </a:cubicBezTo>
                <a:lnTo>
                  <a:pt x="12830" y="2803"/>
                </a:lnTo>
                <a:cubicBezTo>
                  <a:pt x="13425" y="2217"/>
                  <a:pt x="12880" y="1398"/>
                  <a:pt x="12244" y="1398"/>
                </a:cubicBezTo>
                <a:cubicBezTo>
                  <a:pt x="12053" y="1398"/>
                  <a:pt x="11854" y="1472"/>
                  <a:pt x="11675" y="1648"/>
                </a:cubicBezTo>
                <a:lnTo>
                  <a:pt x="11461" y="1862"/>
                </a:lnTo>
                <a:lnTo>
                  <a:pt x="11413" y="1803"/>
                </a:lnTo>
                <a:cubicBezTo>
                  <a:pt x="11199" y="1600"/>
                  <a:pt x="10961" y="1410"/>
                  <a:pt x="10699" y="1255"/>
                </a:cubicBezTo>
                <a:cubicBezTo>
                  <a:pt x="10770" y="1172"/>
                  <a:pt x="10830" y="1112"/>
                  <a:pt x="10878" y="1053"/>
                </a:cubicBezTo>
                <a:cubicBezTo>
                  <a:pt x="11233" y="691"/>
                  <a:pt x="11705" y="509"/>
                  <a:pt x="12177" y="509"/>
                </a:cubicBezTo>
                <a:cubicBezTo>
                  <a:pt x="12637" y="509"/>
                  <a:pt x="13097" y="682"/>
                  <a:pt x="13449" y="1029"/>
                </a:cubicBezTo>
                <a:cubicBezTo>
                  <a:pt x="13795" y="1362"/>
                  <a:pt x="13985" y="1826"/>
                  <a:pt x="13973" y="2303"/>
                </a:cubicBezTo>
                <a:cubicBezTo>
                  <a:pt x="13973" y="2791"/>
                  <a:pt x="13771" y="3267"/>
                  <a:pt x="13425" y="3600"/>
                </a:cubicBezTo>
                <a:cubicBezTo>
                  <a:pt x="13056" y="3981"/>
                  <a:pt x="12032" y="4708"/>
                  <a:pt x="10973" y="5267"/>
                </a:cubicBezTo>
                <a:cubicBezTo>
                  <a:pt x="10282" y="5648"/>
                  <a:pt x="9615" y="6089"/>
                  <a:pt x="9020" y="6613"/>
                </a:cubicBezTo>
                <a:lnTo>
                  <a:pt x="8222" y="7280"/>
                </a:lnTo>
                <a:cubicBezTo>
                  <a:pt x="8017" y="7457"/>
                  <a:pt x="8178" y="7745"/>
                  <a:pt x="8384" y="7745"/>
                </a:cubicBezTo>
                <a:cubicBezTo>
                  <a:pt x="8440" y="7745"/>
                  <a:pt x="8500" y="7724"/>
                  <a:pt x="8556" y="7672"/>
                </a:cubicBezTo>
                <a:lnTo>
                  <a:pt x="9342" y="6994"/>
                </a:lnTo>
                <a:cubicBezTo>
                  <a:pt x="9925" y="6506"/>
                  <a:pt x="10544" y="6065"/>
                  <a:pt x="11223" y="5708"/>
                </a:cubicBezTo>
                <a:cubicBezTo>
                  <a:pt x="11949" y="5315"/>
                  <a:pt x="12652" y="4863"/>
                  <a:pt x="13318" y="4362"/>
                </a:cubicBezTo>
                <a:cubicBezTo>
                  <a:pt x="13687" y="4726"/>
                  <a:pt x="14170" y="4907"/>
                  <a:pt x="14652" y="4907"/>
                </a:cubicBezTo>
                <a:cubicBezTo>
                  <a:pt x="15134" y="4907"/>
                  <a:pt x="15616" y="4726"/>
                  <a:pt x="15985" y="4362"/>
                </a:cubicBezTo>
                <a:lnTo>
                  <a:pt x="17569" y="2779"/>
                </a:lnTo>
                <a:cubicBezTo>
                  <a:pt x="17664" y="2684"/>
                  <a:pt x="17664" y="2517"/>
                  <a:pt x="17569" y="2422"/>
                </a:cubicBezTo>
                <a:cubicBezTo>
                  <a:pt x="17521" y="2374"/>
                  <a:pt x="17459" y="2350"/>
                  <a:pt x="17395" y="2350"/>
                </a:cubicBezTo>
                <a:cubicBezTo>
                  <a:pt x="17331" y="2350"/>
                  <a:pt x="17265" y="2374"/>
                  <a:pt x="17212" y="2422"/>
                </a:cubicBezTo>
                <a:lnTo>
                  <a:pt x="15640" y="4005"/>
                </a:lnTo>
                <a:cubicBezTo>
                  <a:pt x="15368" y="4272"/>
                  <a:pt x="15015" y="4406"/>
                  <a:pt x="14662" y="4406"/>
                </a:cubicBezTo>
                <a:cubicBezTo>
                  <a:pt x="14321" y="4406"/>
                  <a:pt x="13980" y="4281"/>
                  <a:pt x="13711" y="4029"/>
                </a:cubicBezTo>
                <a:cubicBezTo>
                  <a:pt x="13747" y="4005"/>
                  <a:pt x="13771" y="3981"/>
                  <a:pt x="13795" y="3958"/>
                </a:cubicBezTo>
                <a:cubicBezTo>
                  <a:pt x="14223" y="3517"/>
                  <a:pt x="14473" y="2922"/>
                  <a:pt x="14485" y="2303"/>
                </a:cubicBezTo>
                <a:cubicBezTo>
                  <a:pt x="14497" y="1695"/>
                  <a:pt x="14247" y="1100"/>
                  <a:pt x="13818" y="672"/>
                </a:cubicBezTo>
                <a:cubicBezTo>
                  <a:pt x="13364" y="224"/>
                  <a:pt x="12773" y="0"/>
                  <a:pt x="12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1239370" y="1159622"/>
            <a:ext cx="432900" cy="436725"/>
          </a:xfrm>
          <a:custGeom>
            <a:avLst/>
            <a:gdLst/>
            <a:ahLst/>
            <a:cxnLst/>
            <a:rect l="l" t="t" r="r" b="b"/>
            <a:pathLst>
              <a:path w="17316" h="17469" extrusionOk="0">
                <a:moveTo>
                  <a:pt x="7088" y="6762"/>
                </a:moveTo>
                <a:lnTo>
                  <a:pt x="7636" y="7548"/>
                </a:lnTo>
                <a:lnTo>
                  <a:pt x="6814" y="8120"/>
                </a:lnTo>
                <a:cubicBezTo>
                  <a:pt x="6707" y="8191"/>
                  <a:pt x="6600" y="8251"/>
                  <a:pt x="6469" y="8286"/>
                </a:cubicBezTo>
                <a:lnTo>
                  <a:pt x="6481" y="8286"/>
                </a:lnTo>
                <a:lnTo>
                  <a:pt x="5231" y="8655"/>
                </a:lnTo>
                <a:lnTo>
                  <a:pt x="5993" y="7608"/>
                </a:lnTo>
                <a:cubicBezTo>
                  <a:pt x="6076" y="7500"/>
                  <a:pt x="6159" y="7417"/>
                  <a:pt x="6266" y="7346"/>
                </a:cubicBezTo>
                <a:lnTo>
                  <a:pt x="7088" y="6762"/>
                </a:lnTo>
                <a:close/>
                <a:moveTo>
                  <a:pt x="8790" y="12442"/>
                </a:moveTo>
                <a:cubicBezTo>
                  <a:pt x="8838" y="12620"/>
                  <a:pt x="8850" y="12811"/>
                  <a:pt x="8838" y="13001"/>
                </a:cubicBezTo>
                <a:lnTo>
                  <a:pt x="8159" y="12882"/>
                </a:lnTo>
                <a:lnTo>
                  <a:pt x="8790" y="12442"/>
                </a:lnTo>
                <a:close/>
                <a:moveTo>
                  <a:pt x="7576" y="13311"/>
                </a:moveTo>
                <a:lnTo>
                  <a:pt x="8707" y="13501"/>
                </a:lnTo>
                <a:cubicBezTo>
                  <a:pt x="8588" y="13727"/>
                  <a:pt x="8409" y="13930"/>
                  <a:pt x="8195" y="14073"/>
                </a:cubicBezTo>
                <a:lnTo>
                  <a:pt x="8183" y="14073"/>
                </a:lnTo>
                <a:lnTo>
                  <a:pt x="8159" y="14097"/>
                </a:lnTo>
                <a:cubicBezTo>
                  <a:pt x="7826" y="14312"/>
                  <a:pt x="7440" y="14422"/>
                  <a:pt x="7054" y="14422"/>
                </a:cubicBezTo>
                <a:cubicBezTo>
                  <a:pt x="6777" y="14422"/>
                  <a:pt x="6501" y="14365"/>
                  <a:pt x="6243" y="14251"/>
                </a:cubicBezTo>
                <a:lnTo>
                  <a:pt x="7576" y="13311"/>
                </a:lnTo>
                <a:close/>
                <a:moveTo>
                  <a:pt x="3400" y="13748"/>
                </a:moveTo>
                <a:cubicBezTo>
                  <a:pt x="3439" y="13748"/>
                  <a:pt x="3477" y="13749"/>
                  <a:pt x="3516" y="13751"/>
                </a:cubicBezTo>
                <a:cubicBezTo>
                  <a:pt x="3028" y="14097"/>
                  <a:pt x="2028" y="14799"/>
                  <a:pt x="1551" y="15144"/>
                </a:cubicBezTo>
                <a:lnTo>
                  <a:pt x="1468" y="15204"/>
                </a:lnTo>
                <a:cubicBezTo>
                  <a:pt x="1623" y="14692"/>
                  <a:pt x="1968" y="14263"/>
                  <a:pt x="2433" y="14001"/>
                </a:cubicBezTo>
                <a:cubicBezTo>
                  <a:pt x="2732" y="13841"/>
                  <a:pt x="3060" y="13748"/>
                  <a:pt x="3400" y="13748"/>
                </a:cubicBezTo>
                <a:close/>
                <a:moveTo>
                  <a:pt x="8064" y="11168"/>
                </a:moveTo>
                <a:cubicBezTo>
                  <a:pt x="8148" y="11346"/>
                  <a:pt x="8243" y="11525"/>
                  <a:pt x="8362" y="11691"/>
                </a:cubicBezTo>
                <a:lnTo>
                  <a:pt x="8564" y="11977"/>
                </a:lnTo>
                <a:lnTo>
                  <a:pt x="3635" y="15466"/>
                </a:lnTo>
                <a:lnTo>
                  <a:pt x="3087" y="14692"/>
                </a:lnTo>
                <a:lnTo>
                  <a:pt x="8064" y="11168"/>
                </a:lnTo>
                <a:close/>
                <a:moveTo>
                  <a:pt x="2671" y="14978"/>
                </a:moveTo>
                <a:lnTo>
                  <a:pt x="3218" y="15751"/>
                </a:lnTo>
                <a:lnTo>
                  <a:pt x="2397" y="16347"/>
                </a:lnTo>
                <a:cubicBezTo>
                  <a:pt x="2290" y="16418"/>
                  <a:pt x="2171" y="16466"/>
                  <a:pt x="2052" y="16513"/>
                </a:cubicBezTo>
                <a:lnTo>
                  <a:pt x="801" y="16883"/>
                </a:lnTo>
                <a:lnTo>
                  <a:pt x="1575" y="15835"/>
                </a:lnTo>
                <a:cubicBezTo>
                  <a:pt x="1647" y="15728"/>
                  <a:pt x="1742" y="15632"/>
                  <a:pt x="1837" y="15561"/>
                </a:cubicBezTo>
                <a:lnTo>
                  <a:pt x="2671" y="14978"/>
                </a:lnTo>
                <a:close/>
                <a:moveTo>
                  <a:pt x="16862" y="0"/>
                </a:moveTo>
                <a:cubicBezTo>
                  <a:pt x="16807" y="0"/>
                  <a:pt x="16751" y="11"/>
                  <a:pt x="16696" y="35"/>
                </a:cubicBezTo>
                <a:lnTo>
                  <a:pt x="14494" y="952"/>
                </a:lnTo>
                <a:cubicBezTo>
                  <a:pt x="14375" y="1000"/>
                  <a:pt x="14267" y="1059"/>
                  <a:pt x="14160" y="1131"/>
                </a:cubicBezTo>
                <a:lnTo>
                  <a:pt x="13029" y="1928"/>
                </a:lnTo>
                <a:cubicBezTo>
                  <a:pt x="12804" y="2085"/>
                  <a:pt x="12965" y="2394"/>
                  <a:pt x="13181" y="2394"/>
                </a:cubicBezTo>
                <a:cubicBezTo>
                  <a:pt x="13228" y="2394"/>
                  <a:pt x="13278" y="2379"/>
                  <a:pt x="13327" y="2345"/>
                </a:cubicBezTo>
                <a:lnTo>
                  <a:pt x="14458" y="1547"/>
                </a:lnTo>
                <a:cubicBezTo>
                  <a:pt x="14529" y="1488"/>
                  <a:pt x="14601" y="1452"/>
                  <a:pt x="14684" y="1416"/>
                </a:cubicBezTo>
                <a:lnTo>
                  <a:pt x="16553" y="642"/>
                </a:lnTo>
                <a:lnTo>
                  <a:pt x="15208" y="2143"/>
                </a:lnTo>
                <a:cubicBezTo>
                  <a:pt x="15148" y="2214"/>
                  <a:pt x="15089" y="2274"/>
                  <a:pt x="15017" y="2321"/>
                </a:cubicBezTo>
                <a:lnTo>
                  <a:pt x="8052" y="7250"/>
                </a:lnTo>
                <a:lnTo>
                  <a:pt x="7493" y="6465"/>
                </a:lnTo>
                <a:lnTo>
                  <a:pt x="12374" y="3012"/>
                </a:lnTo>
                <a:cubicBezTo>
                  <a:pt x="12609" y="2855"/>
                  <a:pt x="12450" y="2546"/>
                  <a:pt x="12228" y="2546"/>
                </a:cubicBezTo>
                <a:cubicBezTo>
                  <a:pt x="12179" y="2546"/>
                  <a:pt x="12128" y="2561"/>
                  <a:pt x="12077" y="2595"/>
                </a:cubicBezTo>
                <a:lnTo>
                  <a:pt x="5969" y="6917"/>
                </a:lnTo>
                <a:cubicBezTo>
                  <a:pt x="5814" y="7024"/>
                  <a:pt x="5683" y="7143"/>
                  <a:pt x="5576" y="7298"/>
                </a:cubicBezTo>
                <a:lnTo>
                  <a:pt x="4659" y="8560"/>
                </a:lnTo>
                <a:cubicBezTo>
                  <a:pt x="4611" y="8632"/>
                  <a:pt x="4576" y="8715"/>
                  <a:pt x="4576" y="8798"/>
                </a:cubicBezTo>
                <a:cubicBezTo>
                  <a:pt x="3278" y="9870"/>
                  <a:pt x="3480" y="11918"/>
                  <a:pt x="4957" y="12715"/>
                </a:cubicBezTo>
                <a:lnTo>
                  <a:pt x="4099" y="13323"/>
                </a:lnTo>
                <a:cubicBezTo>
                  <a:pt x="3872" y="13258"/>
                  <a:pt x="3642" y="13227"/>
                  <a:pt x="3416" y="13227"/>
                </a:cubicBezTo>
                <a:cubicBezTo>
                  <a:pt x="2308" y="13227"/>
                  <a:pt x="1285" y="13967"/>
                  <a:pt x="968" y="15085"/>
                </a:cubicBezTo>
                <a:lnTo>
                  <a:pt x="647" y="16204"/>
                </a:lnTo>
                <a:lnTo>
                  <a:pt x="230" y="16775"/>
                </a:lnTo>
                <a:cubicBezTo>
                  <a:pt x="1" y="17067"/>
                  <a:pt x="236" y="17468"/>
                  <a:pt x="570" y="17468"/>
                </a:cubicBezTo>
                <a:cubicBezTo>
                  <a:pt x="618" y="17468"/>
                  <a:pt x="667" y="17460"/>
                  <a:pt x="718" y="17442"/>
                </a:cubicBezTo>
                <a:lnTo>
                  <a:pt x="2206" y="17002"/>
                </a:lnTo>
                <a:cubicBezTo>
                  <a:pt x="2373" y="16942"/>
                  <a:pt x="2540" y="16859"/>
                  <a:pt x="2694" y="16764"/>
                </a:cubicBezTo>
                <a:lnTo>
                  <a:pt x="5754" y="14597"/>
                </a:lnTo>
                <a:lnTo>
                  <a:pt x="6028" y="14716"/>
                </a:lnTo>
                <a:cubicBezTo>
                  <a:pt x="6358" y="14860"/>
                  <a:pt x="6708" y="14932"/>
                  <a:pt x="7058" y="14932"/>
                </a:cubicBezTo>
                <a:cubicBezTo>
                  <a:pt x="7541" y="14932"/>
                  <a:pt x="8023" y="14795"/>
                  <a:pt x="8445" y="14525"/>
                </a:cubicBezTo>
                <a:lnTo>
                  <a:pt x="8469" y="14501"/>
                </a:lnTo>
                <a:cubicBezTo>
                  <a:pt x="8802" y="14287"/>
                  <a:pt x="9064" y="13966"/>
                  <a:pt x="9207" y="13585"/>
                </a:cubicBezTo>
                <a:lnTo>
                  <a:pt x="11850" y="14037"/>
                </a:lnTo>
                <a:cubicBezTo>
                  <a:pt x="11886" y="14037"/>
                  <a:pt x="11922" y="14049"/>
                  <a:pt x="11958" y="14049"/>
                </a:cubicBezTo>
                <a:cubicBezTo>
                  <a:pt x="12279" y="14049"/>
                  <a:pt x="12303" y="13585"/>
                  <a:pt x="11993" y="13537"/>
                </a:cubicBezTo>
                <a:lnTo>
                  <a:pt x="11934" y="13525"/>
                </a:lnTo>
                <a:lnTo>
                  <a:pt x="9350" y="13085"/>
                </a:lnTo>
                <a:cubicBezTo>
                  <a:pt x="9386" y="12763"/>
                  <a:pt x="9350" y="12430"/>
                  <a:pt x="9231" y="12132"/>
                </a:cubicBezTo>
                <a:lnTo>
                  <a:pt x="10886" y="10965"/>
                </a:lnTo>
                <a:cubicBezTo>
                  <a:pt x="10981" y="10894"/>
                  <a:pt x="11076" y="10799"/>
                  <a:pt x="11160" y="10715"/>
                </a:cubicBezTo>
                <a:lnTo>
                  <a:pt x="12755" y="8929"/>
                </a:lnTo>
                <a:cubicBezTo>
                  <a:pt x="13021" y="8633"/>
                  <a:pt x="12787" y="8214"/>
                  <a:pt x="12452" y="8214"/>
                </a:cubicBezTo>
                <a:cubicBezTo>
                  <a:pt x="12396" y="8214"/>
                  <a:pt x="12338" y="8225"/>
                  <a:pt x="12279" y="8251"/>
                </a:cubicBezTo>
                <a:lnTo>
                  <a:pt x="10064" y="9155"/>
                </a:lnTo>
                <a:cubicBezTo>
                  <a:pt x="9957" y="9203"/>
                  <a:pt x="9838" y="9275"/>
                  <a:pt x="9743" y="9346"/>
                </a:cubicBezTo>
                <a:lnTo>
                  <a:pt x="9088" y="9810"/>
                </a:lnTo>
                <a:cubicBezTo>
                  <a:pt x="8865" y="9975"/>
                  <a:pt x="9021" y="10281"/>
                  <a:pt x="9234" y="10281"/>
                </a:cubicBezTo>
                <a:cubicBezTo>
                  <a:pt x="9283" y="10281"/>
                  <a:pt x="9335" y="10265"/>
                  <a:pt x="9386" y="10227"/>
                </a:cubicBezTo>
                <a:lnTo>
                  <a:pt x="10029" y="9775"/>
                </a:lnTo>
                <a:cubicBezTo>
                  <a:pt x="10100" y="9715"/>
                  <a:pt x="10184" y="9679"/>
                  <a:pt x="10267" y="9644"/>
                </a:cubicBezTo>
                <a:lnTo>
                  <a:pt x="12124" y="8870"/>
                </a:lnTo>
                <a:lnTo>
                  <a:pt x="12124" y="8870"/>
                </a:lnTo>
                <a:lnTo>
                  <a:pt x="10779" y="10370"/>
                </a:lnTo>
                <a:cubicBezTo>
                  <a:pt x="10719" y="10441"/>
                  <a:pt x="10648" y="10501"/>
                  <a:pt x="10588" y="10548"/>
                </a:cubicBezTo>
                <a:lnTo>
                  <a:pt x="8981" y="11680"/>
                </a:lnTo>
                <a:lnTo>
                  <a:pt x="8779" y="11394"/>
                </a:lnTo>
                <a:cubicBezTo>
                  <a:pt x="8124" y="10465"/>
                  <a:pt x="8338" y="9179"/>
                  <a:pt x="9267" y="8513"/>
                </a:cubicBezTo>
                <a:lnTo>
                  <a:pt x="10707" y="7500"/>
                </a:lnTo>
                <a:cubicBezTo>
                  <a:pt x="11069" y="7246"/>
                  <a:pt x="11484" y="7122"/>
                  <a:pt x="11896" y="7122"/>
                </a:cubicBezTo>
                <a:cubicBezTo>
                  <a:pt x="12541" y="7122"/>
                  <a:pt x="13177" y="7426"/>
                  <a:pt x="13577" y="8001"/>
                </a:cubicBezTo>
                <a:lnTo>
                  <a:pt x="14565" y="9382"/>
                </a:lnTo>
                <a:cubicBezTo>
                  <a:pt x="15410" y="10572"/>
                  <a:pt x="15125" y="12239"/>
                  <a:pt x="13922" y="13085"/>
                </a:cubicBezTo>
                <a:cubicBezTo>
                  <a:pt x="13660" y="13263"/>
                  <a:pt x="13374" y="13406"/>
                  <a:pt x="13065" y="13489"/>
                </a:cubicBezTo>
                <a:cubicBezTo>
                  <a:pt x="12768" y="13566"/>
                  <a:pt x="12846" y="13987"/>
                  <a:pt x="13122" y="13987"/>
                </a:cubicBezTo>
                <a:cubicBezTo>
                  <a:pt x="13145" y="13987"/>
                  <a:pt x="13170" y="13984"/>
                  <a:pt x="13196" y="13977"/>
                </a:cubicBezTo>
                <a:cubicBezTo>
                  <a:pt x="13565" y="13882"/>
                  <a:pt x="13910" y="13716"/>
                  <a:pt x="14220" y="13501"/>
                </a:cubicBezTo>
                <a:cubicBezTo>
                  <a:pt x="15648" y="12489"/>
                  <a:pt x="15982" y="10513"/>
                  <a:pt x="14982" y="9084"/>
                </a:cubicBezTo>
                <a:lnTo>
                  <a:pt x="13994" y="7703"/>
                </a:lnTo>
                <a:cubicBezTo>
                  <a:pt x="13492" y="6990"/>
                  <a:pt x="12696" y="6610"/>
                  <a:pt x="11890" y="6610"/>
                </a:cubicBezTo>
                <a:cubicBezTo>
                  <a:pt x="11377" y="6610"/>
                  <a:pt x="10859" y="6764"/>
                  <a:pt x="10410" y="7084"/>
                </a:cubicBezTo>
                <a:lnTo>
                  <a:pt x="8981" y="8096"/>
                </a:lnTo>
                <a:cubicBezTo>
                  <a:pt x="8171" y="8667"/>
                  <a:pt x="7755" y="9656"/>
                  <a:pt x="7921" y="10632"/>
                </a:cubicBezTo>
                <a:lnTo>
                  <a:pt x="5445" y="12382"/>
                </a:lnTo>
                <a:cubicBezTo>
                  <a:pt x="4111" y="11894"/>
                  <a:pt x="3802" y="10144"/>
                  <a:pt x="4885" y="9227"/>
                </a:cubicBezTo>
                <a:lnTo>
                  <a:pt x="4885" y="9227"/>
                </a:lnTo>
                <a:cubicBezTo>
                  <a:pt x="4921" y="9239"/>
                  <a:pt x="4960" y="9245"/>
                  <a:pt x="5000" y="9245"/>
                </a:cubicBezTo>
                <a:cubicBezTo>
                  <a:pt x="5040" y="9245"/>
                  <a:pt x="5082" y="9239"/>
                  <a:pt x="5123" y="9227"/>
                </a:cubicBezTo>
                <a:lnTo>
                  <a:pt x="6612" y="8774"/>
                </a:lnTo>
                <a:cubicBezTo>
                  <a:pt x="6790" y="8727"/>
                  <a:pt x="6957" y="8643"/>
                  <a:pt x="7100" y="8536"/>
                </a:cubicBezTo>
                <a:lnTo>
                  <a:pt x="15291" y="2750"/>
                </a:lnTo>
                <a:cubicBezTo>
                  <a:pt x="15387" y="2667"/>
                  <a:pt x="15482" y="2583"/>
                  <a:pt x="15565" y="2488"/>
                </a:cubicBezTo>
                <a:lnTo>
                  <a:pt x="17161" y="702"/>
                </a:lnTo>
                <a:cubicBezTo>
                  <a:pt x="17303" y="559"/>
                  <a:pt x="17315" y="345"/>
                  <a:pt x="17196" y="178"/>
                </a:cubicBezTo>
                <a:lnTo>
                  <a:pt x="17208" y="178"/>
                </a:lnTo>
                <a:cubicBezTo>
                  <a:pt x="17123" y="68"/>
                  <a:pt x="16997" y="0"/>
                  <a:pt x="16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5" name="Google Shape;955;p41"/>
          <p:cNvGrpSpPr/>
          <p:nvPr/>
        </p:nvGrpSpPr>
        <p:grpSpPr>
          <a:xfrm>
            <a:off x="1340613" y="2571885"/>
            <a:ext cx="364875" cy="436150"/>
            <a:chOff x="4553300" y="2607900"/>
            <a:chExt cx="364875" cy="436150"/>
          </a:xfrm>
        </p:grpSpPr>
        <p:sp>
          <p:nvSpPr>
            <p:cNvPr id="956" name="Google Shape;956;p41"/>
            <p:cNvSpPr/>
            <p:nvPr/>
          </p:nvSpPr>
          <p:spPr>
            <a:xfrm>
              <a:off x="4741525" y="2607900"/>
              <a:ext cx="176650" cy="436150"/>
            </a:xfrm>
            <a:custGeom>
              <a:avLst/>
              <a:gdLst/>
              <a:ahLst/>
              <a:cxnLst/>
              <a:rect l="l" t="t" r="r" b="b"/>
              <a:pathLst>
                <a:path w="7066" h="17446" extrusionOk="0">
                  <a:moveTo>
                    <a:pt x="1922" y="0"/>
                  </a:moveTo>
                  <a:cubicBezTo>
                    <a:pt x="1196" y="0"/>
                    <a:pt x="518" y="369"/>
                    <a:pt x="125" y="988"/>
                  </a:cubicBezTo>
                  <a:cubicBezTo>
                    <a:pt x="0" y="1195"/>
                    <a:pt x="170" y="1385"/>
                    <a:pt x="349" y="1385"/>
                  </a:cubicBezTo>
                  <a:cubicBezTo>
                    <a:pt x="427" y="1385"/>
                    <a:pt x="507" y="1349"/>
                    <a:pt x="565" y="1262"/>
                  </a:cubicBezTo>
                  <a:cubicBezTo>
                    <a:pt x="851" y="798"/>
                    <a:pt x="1363" y="500"/>
                    <a:pt x="1922" y="500"/>
                  </a:cubicBezTo>
                  <a:cubicBezTo>
                    <a:pt x="2827" y="512"/>
                    <a:pt x="3554" y="1250"/>
                    <a:pt x="3554" y="2167"/>
                  </a:cubicBezTo>
                  <a:cubicBezTo>
                    <a:pt x="3554" y="2643"/>
                    <a:pt x="3363" y="3763"/>
                    <a:pt x="3042" y="4810"/>
                  </a:cubicBezTo>
                  <a:cubicBezTo>
                    <a:pt x="2827" y="5513"/>
                    <a:pt x="2696" y="6227"/>
                    <a:pt x="2637" y="6953"/>
                  </a:cubicBezTo>
                  <a:lnTo>
                    <a:pt x="2303" y="10609"/>
                  </a:lnTo>
                  <a:cubicBezTo>
                    <a:pt x="2292" y="10751"/>
                    <a:pt x="2387" y="10871"/>
                    <a:pt x="2530" y="10882"/>
                  </a:cubicBezTo>
                  <a:lnTo>
                    <a:pt x="2554" y="10882"/>
                  </a:lnTo>
                  <a:cubicBezTo>
                    <a:pt x="2684" y="10882"/>
                    <a:pt x="2804" y="10787"/>
                    <a:pt x="2815" y="10656"/>
                  </a:cubicBezTo>
                  <a:lnTo>
                    <a:pt x="3149" y="6989"/>
                  </a:lnTo>
                  <a:cubicBezTo>
                    <a:pt x="3196" y="6299"/>
                    <a:pt x="3327" y="5620"/>
                    <a:pt x="3530" y="4965"/>
                  </a:cubicBezTo>
                  <a:cubicBezTo>
                    <a:pt x="3792" y="4132"/>
                    <a:pt x="3958" y="3274"/>
                    <a:pt x="4054" y="2393"/>
                  </a:cubicBezTo>
                  <a:lnTo>
                    <a:pt x="4173" y="2393"/>
                  </a:lnTo>
                  <a:cubicBezTo>
                    <a:pt x="5066" y="2393"/>
                    <a:pt x="5792" y="3108"/>
                    <a:pt x="5816" y="4001"/>
                  </a:cubicBezTo>
                  <a:lnTo>
                    <a:pt x="5816" y="4501"/>
                  </a:lnTo>
                  <a:cubicBezTo>
                    <a:pt x="5816" y="4917"/>
                    <a:pt x="5649" y="5334"/>
                    <a:pt x="5340" y="5632"/>
                  </a:cubicBezTo>
                  <a:lnTo>
                    <a:pt x="4316" y="6656"/>
                  </a:lnTo>
                  <a:cubicBezTo>
                    <a:pt x="3923" y="7049"/>
                    <a:pt x="3708" y="7584"/>
                    <a:pt x="3708" y="8144"/>
                  </a:cubicBezTo>
                  <a:lnTo>
                    <a:pt x="3708" y="8156"/>
                  </a:lnTo>
                  <a:cubicBezTo>
                    <a:pt x="3708" y="8715"/>
                    <a:pt x="3923" y="9251"/>
                    <a:pt x="4316" y="9644"/>
                  </a:cubicBezTo>
                  <a:lnTo>
                    <a:pt x="5863" y="11192"/>
                  </a:lnTo>
                  <a:cubicBezTo>
                    <a:pt x="7054" y="12395"/>
                    <a:pt x="6614" y="14419"/>
                    <a:pt x="5042" y="15014"/>
                  </a:cubicBezTo>
                  <a:cubicBezTo>
                    <a:pt x="4208" y="15323"/>
                    <a:pt x="3435" y="15800"/>
                    <a:pt x="2792" y="16407"/>
                  </a:cubicBezTo>
                  <a:lnTo>
                    <a:pt x="2149" y="17014"/>
                  </a:lnTo>
                  <a:cubicBezTo>
                    <a:pt x="1981" y="17201"/>
                    <a:pt x="2142" y="17446"/>
                    <a:pt x="2340" y="17446"/>
                  </a:cubicBezTo>
                  <a:cubicBezTo>
                    <a:pt x="2394" y="17446"/>
                    <a:pt x="2452" y="17427"/>
                    <a:pt x="2506" y="17383"/>
                  </a:cubicBezTo>
                  <a:lnTo>
                    <a:pt x="3137" y="16776"/>
                  </a:lnTo>
                  <a:cubicBezTo>
                    <a:pt x="3744" y="16216"/>
                    <a:pt x="4447" y="15776"/>
                    <a:pt x="5221" y="15490"/>
                  </a:cubicBezTo>
                  <a:cubicBezTo>
                    <a:pt x="6328" y="15073"/>
                    <a:pt x="7054" y="14014"/>
                    <a:pt x="7054" y="12835"/>
                  </a:cubicBezTo>
                  <a:cubicBezTo>
                    <a:pt x="7066" y="12085"/>
                    <a:pt x="6756" y="11359"/>
                    <a:pt x="6233" y="10835"/>
                  </a:cubicBezTo>
                  <a:lnTo>
                    <a:pt x="6221" y="10835"/>
                  </a:lnTo>
                  <a:lnTo>
                    <a:pt x="4673" y="9287"/>
                  </a:lnTo>
                  <a:cubicBezTo>
                    <a:pt x="4375" y="8989"/>
                    <a:pt x="4208" y="8585"/>
                    <a:pt x="4208" y="8156"/>
                  </a:cubicBezTo>
                  <a:lnTo>
                    <a:pt x="4208" y="8132"/>
                  </a:lnTo>
                  <a:cubicBezTo>
                    <a:pt x="4208" y="7703"/>
                    <a:pt x="4375" y="7299"/>
                    <a:pt x="4673" y="7001"/>
                  </a:cubicBezTo>
                  <a:lnTo>
                    <a:pt x="5697" y="5977"/>
                  </a:lnTo>
                  <a:cubicBezTo>
                    <a:pt x="6090" y="5584"/>
                    <a:pt x="6316" y="5048"/>
                    <a:pt x="6316" y="4489"/>
                  </a:cubicBezTo>
                  <a:lnTo>
                    <a:pt x="6316" y="3989"/>
                  </a:lnTo>
                  <a:cubicBezTo>
                    <a:pt x="6316" y="3429"/>
                    <a:pt x="6090" y="2893"/>
                    <a:pt x="5685" y="2500"/>
                  </a:cubicBezTo>
                  <a:cubicBezTo>
                    <a:pt x="5280" y="2108"/>
                    <a:pt x="4732" y="1881"/>
                    <a:pt x="4173" y="1881"/>
                  </a:cubicBezTo>
                  <a:lnTo>
                    <a:pt x="4042" y="1881"/>
                  </a:lnTo>
                  <a:cubicBezTo>
                    <a:pt x="3911" y="810"/>
                    <a:pt x="3006" y="0"/>
                    <a:pt x="1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4717850" y="2639425"/>
              <a:ext cx="91875" cy="353500"/>
            </a:xfrm>
            <a:custGeom>
              <a:avLst/>
              <a:gdLst/>
              <a:ahLst/>
              <a:cxnLst/>
              <a:rect l="l" t="t" r="r" b="b"/>
              <a:pathLst>
                <a:path w="3675" h="14140" extrusionOk="0">
                  <a:moveTo>
                    <a:pt x="2869" y="513"/>
                  </a:moveTo>
                  <a:cubicBezTo>
                    <a:pt x="2941" y="513"/>
                    <a:pt x="3000" y="537"/>
                    <a:pt x="3048" y="585"/>
                  </a:cubicBezTo>
                  <a:cubicBezTo>
                    <a:pt x="3060" y="597"/>
                    <a:pt x="3072" y="608"/>
                    <a:pt x="3084" y="620"/>
                  </a:cubicBezTo>
                  <a:lnTo>
                    <a:pt x="2667" y="620"/>
                  </a:lnTo>
                  <a:cubicBezTo>
                    <a:pt x="2715" y="561"/>
                    <a:pt x="2786" y="513"/>
                    <a:pt x="2858" y="513"/>
                  </a:cubicBezTo>
                  <a:close/>
                  <a:moveTo>
                    <a:pt x="3131" y="1132"/>
                  </a:moveTo>
                  <a:lnTo>
                    <a:pt x="3131" y="1799"/>
                  </a:lnTo>
                  <a:cubicBezTo>
                    <a:pt x="3131" y="1870"/>
                    <a:pt x="3096" y="1930"/>
                    <a:pt x="3048" y="1990"/>
                  </a:cubicBezTo>
                  <a:cubicBezTo>
                    <a:pt x="3000" y="2037"/>
                    <a:pt x="2929" y="2061"/>
                    <a:pt x="2858" y="2061"/>
                  </a:cubicBezTo>
                  <a:cubicBezTo>
                    <a:pt x="2715" y="2049"/>
                    <a:pt x="2608" y="1930"/>
                    <a:pt x="2619" y="1787"/>
                  </a:cubicBezTo>
                  <a:lnTo>
                    <a:pt x="2619" y="1132"/>
                  </a:lnTo>
                  <a:close/>
                  <a:moveTo>
                    <a:pt x="2874" y="0"/>
                  </a:moveTo>
                  <a:cubicBezTo>
                    <a:pt x="2861" y="0"/>
                    <a:pt x="2847" y="0"/>
                    <a:pt x="2834" y="1"/>
                  </a:cubicBezTo>
                  <a:cubicBezTo>
                    <a:pt x="2477" y="25"/>
                    <a:pt x="2191" y="275"/>
                    <a:pt x="2119" y="632"/>
                  </a:cubicBezTo>
                  <a:cubicBezTo>
                    <a:pt x="929" y="704"/>
                    <a:pt x="0" y="1692"/>
                    <a:pt x="0" y="2894"/>
                  </a:cubicBezTo>
                  <a:lnTo>
                    <a:pt x="0" y="3561"/>
                  </a:lnTo>
                  <a:cubicBezTo>
                    <a:pt x="12" y="3722"/>
                    <a:pt x="134" y="3802"/>
                    <a:pt x="256" y="3802"/>
                  </a:cubicBezTo>
                  <a:cubicBezTo>
                    <a:pt x="378" y="3802"/>
                    <a:pt x="500" y="3722"/>
                    <a:pt x="512" y="3561"/>
                  </a:cubicBezTo>
                  <a:lnTo>
                    <a:pt x="512" y="2894"/>
                  </a:lnTo>
                  <a:cubicBezTo>
                    <a:pt x="512" y="2525"/>
                    <a:pt x="631" y="2168"/>
                    <a:pt x="845" y="1870"/>
                  </a:cubicBezTo>
                  <a:cubicBezTo>
                    <a:pt x="941" y="2490"/>
                    <a:pt x="1084" y="3097"/>
                    <a:pt x="1262" y="3704"/>
                  </a:cubicBezTo>
                  <a:cubicBezTo>
                    <a:pt x="1465" y="4359"/>
                    <a:pt x="1596" y="5038"/>
                    <a:pt x="1655" y="5728"/>
                  </a:cubicBezTo>
                  <a:lnTo>
                    <a:pt x="2381" y="13693"/>
                  </a:lnTo>
                  <a:cubicBezTo>
                    <a:pt x="2411" y="13991"/>
                    <a:pt x="2643" y="14140"/>
                    <a:pt x="2875" y="14140"/>
                  </a:cubicBezTo>
                  <a:cubicBezTo>
                    <a:pt x="3108" y="14140"/>
                    <a:pt x="3340" y="13991"/>
                    <a:pt x="3370" y="13693"/>
                  </a:cubicBezTo>
                  <a:lnTo>
                    <a:pt x="3358" y="13693"/>
                  </a:lnTo>
                  <a:lnTo>
                    <a:pt x="3655" y="10502"/>
                  </a:lnTo>
                  <a:cubicBezTo>
                    <a:pt x="3674" y="10324"/>
                    <a:pt x="3536" y="10227"/>
                    <a:pt x="3401" y="10227"/>
                  </a:cubicBezTo>
                  <a:cubicBezTo>
                    <a:pt x="3283" y="10227"/>
                    <a:pt x="3166" y="10300"/>
                    <a:pt x="3155" y="10455"/>
                  </a:cubicBezTo>
                  <a:lnTo>
                    <a:pt x="2881" y="13467"/>
                  </a:lnTo>
                  <a:lnTo>
                    <a:pt x="2155" y="5680"/>
                  </a:lnTo>
                  <a:cubicBezTo>
                    <a:pt x="2096" y="4954"/>
                    <a:pt x="1965" y="4240"/>
                    <a:pt x="1750" y="3549"/>
                  </a:cubicBezTo>
                  <a:cubicBezTo>
                    <a:pt x="1548" y="2859"/>
                    <a:pt x="1393" y="2144"/>
                    <a:pt x="1286" y="1430"/>
                  </a:cubicBezTo>
                  <a:cubicBezTo>
                    <a:pt x="1536" y="1263"/>
                    <a:pt x="1810" y="1156"/>
                    <a:pt x="2107" y="1132"/>
                  </a:cubicBezTo>
                  <a:lnTo>
                    <a:pt x="2107" y="1775"/>
                  </a:lnTo>
                  <a:cubicBezTo>
                    <a:pt x="2096" y="2204"/>
                    <a:pt x="2441" y="2549"/>
                    <a:pt x="2869" y="2549"/>
                  </a:cubicBezTo>
                  <a:cubicBezTo>
                    <a:pt x="2876" y="2549"/>
                    <a:pt x="2883" y="2549"/>
                    <a:pt x="2890" y="2549"/>
                  </a:cubicBezTo>
                  <a:cubicBezTo>
                    <a:pt x="3298" y="2549"/>
                    <a:pt x="3632" y="2209"/>
                    <a:pt x="3643" y="1787"/>
                  </a:cubicBezTo>
                  <a:lnTo>
                    <a:pt x="3643" y="775"/>
                  </a:lnTo>
                  <a:cubicBezTo>
                    <a:pt x="3643" y="561"/>
                    <a:pt x="3548" y="358"/>
                    <a:pt x="3405" y="216"/>
                  </a:cubicBezTo>
                  <a:cubicBezTo>
                    <a:pt x="3260" y="82"/>
                    <a:pt x="3073" y="0"/>
                    <a:pt x="28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4553725" y="2690175"/>
              <a:ext cx="59500" cy="54200"/>
            </a:xfrm>
            <a:custGeom>
              <a:avLst/>
              <a:gdLst/>
              <a:ahLst/>
              <a:cxnLst/>
              <a:rect l="l" t="t" r="r" b="b"/>
              <a:pathLst>
                <a:path w="2380" h="2168" extrusionOk="0">
                  <a:moveTo>
                    <a:pt x="370" y="0"/>
                  </a:moveTo>
                  <a:cubicBezTo>
                    <a:pt x="169" y="0"/>
                    <a:pt x="1" y="253"/>
                    <a:pt x="183" y="436"/>
                  </a:cubicBezTo>
                  <a:lnTo>
                    <a:pt x="826" y="1079"/>
                  </a:lnTo>
                  <a:lnTo>
                    <a:pt x="183" y="1722"/>
                  </a:lnTo>
                  <a:cubicBezTo>
                    <a:pt x="88" y="1829"/>
                    <a:pt x="88" y="1984"/>
                    <a:pt x="183" y="2091"/>
                  </a:cubicBezTo>
                  <a:cubicBezTo>
                    <a:pt x="237" y="2138"/>
                    <a:pt x="302" y="2162"/>
                    <a:pt x="368" y="2162"/>
                  </a:cubicBezTo>
                  <a:cubicBezTo>
                    <a:pt x="433" y="2162"/>
                    <a:pt x="499" y="2138"/>
                    <a:pt x="552" y="2091"/>
                  </a:cubicBezTo>
                  <a:lnTo>
                    <a:pt x="1183" y="1448"/>
                  </a:lnTo>
                  <a:lnTo>
                    <a:pt x="1826" y="2091"/>
                  </a:lnTo>
                  <a:cubicBezTo>
                    <a:pt x="1883" y="2145"/>
                    <a:pt x="1946" y="2168"/>
                    <a:pt x="2005" y="2168"/>
                  </a:cubicBezTo>
                  <a:cubicBezTo>
                    <a:pt x="2208" y="2168"/>
                    <a:pt x="2379" y="1906"/>
                    <a:pt x="2195" y="1722"/>
                  </a:cubicBezTo>
                  <a:lnTo>
                    <a:pt x="1553" y="1079"/>
                  </a:lnTo>
                  <a:lnTo>
                    <a:pt x="2195" y="436"/>
                  </a:lnTo>
                  <a:cubicBezTo>
                    <a:pt x="2291" y="341"/>
                    <a:pt x="2291" y="174"/>
                    <a:pt x="2195" y="79"/>
                  </a:cubicBezTo>
                  <a:cubicBezTo>
                    <a:pt x="2142" y="31"/>
                    <a:pt x="2076" y="7"/>
                    <a:pt x="2011" y="7"/>
                  </a:cubicBezTo>
                  <a:cubicBezTo>
                    <a:pt x="1945" y="7"/>
                    <a:pt x="1880" y="31"/>
                    <a:pt x="1826" y="79"/>
                  </a:cubicBezTo>
                  <a:lnTo>
                    <a:pt x="1183" y="722"/>
                  </a:lnTo>
                  <a:lnTo>
                    <a:pt x="552" y="79"/>
                  </a:lnTo>
                  <a:cubicBezTo>
                    <a:pt x="494" y="23"/>
                    <a:pt x="430" y="0"/>
                    <a:pt x="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4553300" y="2749150"/>
              <a:ext cx="59900" cy="54500"/>
            </a:xfrm>
            <a:custGeom>
              <a:avLst/>
              <a:gdLst/>
              <a:ahLst/>
              <a:cxnLst/>
              <a:rect l="l" t="t" r="r" b="b"/>
              <a:pathLst>
                <a:path w="2396" h="2180" extrusionOk="0">
                  <a:moveTo>
                    <a:pt x="379" y="1"/>
                  </a:moveTo>
                  <a:cubicBezTo>
                    <a:pt x="175" y="1"/>
                    <a:pt x="1" y="267"/>
                    <a:pt x="200" y="458"/>
                  </a:cubicBezTo>
                  <a:lnTo>
                    <a:pt x="843" y="1101"/>
                  </a:lnTo>
                  <a:lnTo>
                    <a:pt x="200" y="1732"/>
                  </a:lnTo>
                  <a:cubicBezTo>
                    <a:pt x="105" y="1839"/>
                    <a:pt x="105" y="1994"/>
                    <a:pt x="200" y="2101"/>
                  </a:cubicBezTo>
                  <a:cubicBezTo>
                    <a:pt x="254" y="2149"/>
                    <a:pt x="319" y="2173"/>
                    <a:pt x="385" y="2173"/>
                  </a:cubicBezTo>
                  <a:cubicBezTo>
                    <a:pt x="450" y="2173"/>
                    <a:pt x="516" y="2149"/>
                    <a:pt x="569" y="2101"/>
                  </a:cubicBezTo>
                  <a:lnTo>
                    <a:pt x="1200" y="1458"/>
                  </a:lnTo>
                  <a:lnTo>
                    <a:pt x="1843" y="2101"/>
                  </a:lnTo>
                  <a:cubicBezTo>
                    <a:pt x="1901" y="2156"/>
                    <a:pt x="1965" y="2179"/>
                    <a:pt x="2026" y="2179"/>
                  </a:cubicBezTo>
                  <a:cubicBezTo>
                    <a:pt x="2227" y="2179"/>
                    <a:pt x="2395" y="1924"/>
                    <a:pt x="2212" y="1732"/>
                  </a:cubicBezTo>
                  <a:lnTo>
                    <a:pt x="1570" y="1101"/>
                  </a:lnTo>
                  <a:lnTo>
                    <a:pt x="2212" y="458"/>
                  </a:lnTo>
                  <a:cubicBezTo>
                    <a:pt x="2308" y="351"/>
                    <a:pt x="2308" y="196"/>
                    <a:pt x="2212" y="89"/>
                  </a:cubicBezTo>
                  <a:cubicBezTo>
                    <a:pt x="2159" y="41"/>
                    <a:pt x="2093" y="17"/>
                    <a:pt x="2028" y="17"/>
                  </a:cubicBezTo>
                  <a:cubicBezTo>
                    <a:pt x="1962" y="17"/>
                    <a:pt x="1897" y="41"/>
                    <a:pt x="1843" y="89"/>
                  </a:cubicBezTo>
                  <a:lnTo>
                    <a:pt x="1200" y="732"/>
                  </a:lnTo>
                  <a:lnTo>
                    <a:pt x="569" y="89"/>
                  </a:lnTo>
                  <a:cubicBezTo>
                    <a:pt x="510" y="27"/>
                    <a:pt x="443" y="1"/>
                    <a:pt x="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41"/>
            <p:cNvSpPr/>
            <p:nvPr/>
          </p:nvSpPr>
          <p:spPr>
            <a:xfrm>
              <a:off x="4553725" y="2809225"/>
              <a:ext cx="59500" cy="54225"/>
            </a:xfrm>
            <a:custGeom>
              <a:avLst/>
              <a:gdLst/>
              <a:ahLst/>
              <a:cxnLst/>
              <a:rect l="l" t="t" r="r" b="b"/>
              <a:pathLst>
                <a:path w="2380" h="2169" extrusionOk="0">
                  <a:moveTo>
                    <a:pt x="370" y="1"/>
                  </a:moveTo>
                  <a:cubicBezTo>
                    <a:pt x="169" y="1"/>
                    <a:pt x="1" y="253"/>
                    <a:pt x="183" y="436"/>
                  </a:cubicBezTo>
                  <a:lnTo>
                    <a:pt x="826" y="1079"/>
                  </a:lnTo>
                  <a:lnTo>
                    <a:pt x="183" y="1722"/>
                  </a:lnTo>
                  <a:cubicBezTo>
                    <a:pt x="88" y="1829"/>
                    <a:pt x="88" y="1984"/>
                    <a:pt x="183" y="2091"/>
                  </a:cubicBezTo>
                  <a:cubicBezTo>
                    <a:pt x="237" y="2139"/>
                    <a:pt x="302" y="2163"/>
                    <a:pt x="368" y="2163"/>
                  </a:cubicBezTo>
                  <a:cubicBezTo>
                    <a:pt x="433" y="2163"/>
                    <a:pt x="499" y="2139"/>
                    <a:pt x="552" y="2091"/>
                  </a:cubicBezTo>
                  <a:lnTo>
                    <a:pt x="1183" y="1448"/>
                  </a:lnTo>
                  <a:lnTo>
                    <a:pt x="1826" y="2091"/>
                  </a:lnTo>
                  <a:cubicBezTo>
                    <a:pt x="1883" y="2145"/>
                    <a:pt x="1946" y="2168"/>
                    <a:pt x="2005" y="2168"/>
                  </a:cubicBezTo>
                  <a:cubicBezTo>
                    <a:pt x="2208" y="2168"/>
                    <a:pt x="2379" y="1906"/>
                    <a:pt x="2195" y="1722"/>
                  </a:cubicBezTo>
                  <a:lnTo>
                    <a:pt x="1553" y="1079"/>
                  </a:lnTo>
                  <a:lnTo>
                    <a:pt x="2195" y="436"/>
                  </a:lnTo>
                  <a:cubicBezTo>
                    <a:pt x="2291" y="341"/>
                    <a:pt x="2291" y="174"/>
                    <a:pt x="2195" y="79"/>
                  </a:cubicBezTo>
                  <a:cubicBezTo>
                    <a:pt x="2142" y="31"/>
                    <a:pt x="2076" y="8"/>
                    <a:pt x="2011" y="8"/>
                  </a:cubicBezTo>
                  <a:cubicBezTo>
                    <a:pt x="1945" y="8"/>
                    <a:pt x="1880" y="31"/>
                    <a:pt x="1826" y="79"/>
                  </a:cubicBezTo>
                  <a:lnTo>
                    <a:pt x="1183" y="722"/>
                  </a:lnTo>
                  <a:lnTo>
                    <a:pt x="552" y="79"/>
                  </a:lnTo>
                  <a:cubicBezTo>
                    <a:pt x="494" y="24"/>
                    <a:pt x="430" y="1"/>
                    <a:pt x="3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4614450" y="2690175"/>
              <a:ext cx="59500" cy="54200"/>
            </a:xfrm>
            <a:custGeom>
              <a:avLst/>
              <a:gdLst/>
              <a:ahLst/>
              <a:cxnLst/>
              <a:rect l="l" t="t" r="r" b="b"/>
              <a:pathLst>
                <a:path w="2380" h="2168" extrusionOk="0">
                  <a:moveTo>
                    <a:pt x="374" y="0"/>
                  </a:moveTo>
                  <a:cubicBezTo>
                    <a:pt x="175" y="0"/>
                    <a:pt x="0" y="253"/>
                    <a:pt x="183" y="436"/>
                  </a:cubicBezTo>
                  <a:lnTo>
                    <a:pt x="826" y="1079"/>
                  </a:lnTo>
                  <a:lnTo>
                    <a:pt x="183" y="1722"/>
                  </a:lnTo>
                  <a:cubicBezTo>
                    <a:pt x="88" y="1829"/>
                    <a:pt x="88" y="1984"/>
                    <a:pt x="183" y="2091"/>
                  </a:cubicBezTo>
                  <a:cubicBezTo>
                    <a:pt x="231" y="2138"/>
                    <a:pt x="302" y="2162"/>
                    <a:pt x="374" y="2162"/>
                  </a:cubicBezTo>
                  <a:cubicBezTo>
                    <a:pt x="433" y="2162"/>
                    <a:pt x="505" y="2138"/>
                    <a:pt x="552" y="2091"/>
                  </a:cubicBezTo>
                  <a:lnTo>
                    <a:pt x="1195" y="1448"/>
                  </a:lnTo>
                  <a:lnTo>
                    <a:pt x="1838" y="2091"/>
                  </a:lnTo>
                  <a:cubicBezTo>
                    <a:pt x="1892" y="2145"/>
                    <a:pt x="1953" y="2168"/>
                    <a:pt x="2011" y="2168"/>
                  </a:cubicBezTo>
                  <a:cubicBezTo>
                    <a:pt x="2208" y="2168"/>
                    <a:pt x="2379" y="1906"/>
                    <a:pt x="2195" y="1722"/>
                  </a:cubicBezTo>
                  <a:lnTo>
                    <a:pt x="1552" y="1079"/>
                  </a:lnTo>
                  <a:lnTo>
                    <a:pt x="2195" y="436"/>
                  </a:lnTo>
                  <a:cubicBezTo>
                    <a:pt x="2291" y="341"/>
                    <a:pt x="2291" y="174"/>
                    <a:pt x="2195" y="79"/>
                  </a:cubicBezTo>
                  <a:lnTo>
                    <a:pt x="2207" y="79"/>
                  </a:lnTo>
                  <a:cubicBezTo>
                    <a:pt x="2154" y="31"/>
                    <a:pt x="2088" y="7"/>
                    <a:pt x="2023" y="7"/>
                  </a:cubicBezTo>
                  <a:cubicBezTo>
                    <a:pt x="1957" y="7"/>
                    <a:pt x="1892" y="31"/>
                    <a:pt x="1838" y="79"/>
                  </a:cubicBezTo>
                  <a:lnTo>
                    <a:pt x="1195" y="722"/>
                  </a:lnTo>
                  <a:lnTo>
                    <a:pt x="552" y="79"/>
                  </a:lnTo>
                  <a:cubicBezTo>
                    <a:pt x="497" y="23"/>
                    <a:pt x="435"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4614325" y="2749150"/>
              <a:ext cx="59900" cy="54500"/>
            </a:xfrm>
            <a:custGeom>
              <a:avLst/>
              <a:gdLst/>
              <a:ahLst/>
              <a:cxnLst/>
              <a:rect l="l" t="t" r="r" b="b"/>
              <a:pathLst>
                <a:path w="2396" h="2180" extrusionOk="0">
                  <a:moveTo>
                    <a:pt x="374" y="1"/>
                  </a:moveTo>
                  <a:cubicBezTo>
                    <a:pt x="174" y="1"/>
                    <a:pt x="0" y="267"/>
                    <a:pt x="200" y="458"/>
                  </a:cubicBezTo>
                  <a:lnTo>
                    <a:pt x="843" y="1101"/>
                  </a:lnTo>
                  <a:lnTo>
                    <a:pt x="200" y="1732"/>
                  </a:lnTo>
                  <a:cubicBezTo>
                    <a:pt x="93" y="1839"/>
                    <a:pt x="93" y="1994"/>
                    <a:pt x="200" y="2101"/>
                  </a:cubicBezTo>
                  <a:cubicBezTo>
                    <a:pt x="248" y="2149"/>
                    <a:pt x="307" y="2173"/>
                    <a:pt x="379" y="2173"/>
                  </a:cubicBezTo>
                  <a:cubicBezTo>
                    <a:pt x="450" y="2173"/>
                    <a:pt x="510" y="2149"/>
                    <a:pt x="557" y="2101"/>
                  </a:cubicBezTo>
                  <a:lnTo>
                    <a:pt x="1200" y="1458"/>
                  </a:lnTo>
                  <a:lnTo>
                    <a:pt x="1843" y="2101"/>
                  </a:lnTo>
                  <a:cubicBezTo>
                    <a:pt x="1899" y="2156"/>
                    <a:pt x="1961" y="2180"/>
                    <a:pt x="2021" y="2180"/>
                  </a:cubicBezTo>
                  <a:cubicBezTo>
                    <a:pt x="2220" y="2180"/>
                    <a:pt x="2395" y="1927"/>
                    <a:pt x="2212" y="1744"/>
                  </a:cubicBezTo>
                  <a:lnTo>
                    <a:pt x="1569" y="1101"/>
                  </a:lnTo>
                  <a:lnTo>
                    <a:pt x="2212" y="458"/>
                  </a:lnTo>
                  <a:cubicBezTo>
                    <a:pt x="2308" y="351"/>
                    <a:pt x="2308" y="196"/>
                    <a:pt x="2212" y="89"/>
                  </a:cubicBezTo>
                  <a:cubicBezTo>
                    <a:pt x="2159" y="41"/>
                    <a:pt x="2093" y="17"/>
                    <a:pt x="2028" y="17"/>
                  </a:cubicBezTo>
                  <a:cubicBezTo>
                    <a:pt x="1962" y="17"/>
                    <a:pt x="1897" y="41"/>
                    <a:pt x="1843" y="89"/>
                  </a:cubicBezTo>
                  <a:lnTo>
                    <a:pt x="1200" y="732"/>
                  </a:lnTo>
                  <a:lnTo>
                    <a:pt x="557" y="89"/>
                  </a:lnTo>
                  <a:cubicBezTo>
                    <a:pt x="501" y="27"/>
                    <a:pt x="436"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4614450" y="2809225"/>
              <a:ext cx="59800" cy="54225"/>
            </a:xfrm>
            <a:custGeom>
              <a:avLst/>
              <a:gdLst/>
              <a:ahLst/>
              <a:cxnLst/>
              <a:rect l="l" t="t" r="r" b="b"/>
              <a:pathLst>
                <a:path w="2392" h="2169" extrusionOk="0">
                  <a:moveTo>
                    <a:pt x="374" y="1"/>
                  </a:moveTo>
                  <a:cubicBezTo>
                    <a:pt x="175" y="1"/>
                    <a:pt x="0" y="253"/>
                    <a:pt x="183" y="436"/>
                  </a:cubicBezTo>
                  <a:lnTo>
                    <a:pt x="826" y="1079"/>
                  </a:lnTo>
                  <a:lnTo>
                    <a:pt x="183" y="1722"/>
                  </a:lnTo>
                  <a:cubicBezTo>
                    <a:pt x="88" y="1829"/>
                    <a:pt x="88" y="1984"/>
                    <a:pt x="183" y="2091"/>
                  </a:cubicBezTo>
                  <a:cubicBezTo>
                    <a:pt x="231" y="2139"/>
                    <a:pt x="302" y="2163"/>
                    <a:pt x="374" y="2163"/>
                  </a:cubicBezTo>
                  <a:cubicBezTo>
                    <a:pt x="433" y="2163"/>
                    <a:pt x="505" y="2139"/>
                    <a:pt x="552" y="2091"/>
                  </a:cubicBezTo>
                  <a:lnTo>
                    <a:pt x="1195" y="1448"/>
                  </a:lnTo>
                  <a:lnTo>
                    <a:pt x="1838" y="2091"/>
                  </a:lnTo>
                  <a:cubicBezTo>
                    <a:pt x="1892" y="2145"/>
                    <a:pt x="1953" y="2168"/>
                    <a:pt x="2012" y="2168"/>
                  </a:cubicBezTo>
                  <a:cubicBezTo>
                    <a:pt x="2213" y="2168"/>
                    <a:pt x="2391" y="1906"/>
                    <a:pt x="2207" y="1722"/>
                  </a:cubicBezTo>
                  <a:lnTo>
                    <a:pt x="1564" y="1067"/>
                  </a:lnTo>
                  <a:lnTo>
                    <a:pt x="2207" y="424"/>
                  </a:lnTo>
                  <a:cubicBezTo>
                    <a:pt x="2291" y="329"/>
                    <a:pt x="2291" y="174"/>
                    <a:pt x="2207" y="79"/>
                  </a:cubicBezTo>
                  <a:cubicBezTo>
                    <a:pt x="2154" y="31"/>
                    <a:pt x="2088" y="8"/>
                    <a:pt x="2023" y="8"/>
                  </a:cubicBezTo>
                  <a:cubicBezTo>
                    <a:pt x="1957" y="8"/>
                    <a:pt x="1892" y="31"/>
                    <a:pt x="1838" y="79"/>
                  </a:cubicBezTo>
                  <a:lnTo>
                    <a:pt x="1195" y="722"/>
                  </a:lnTo>
                  <a:lnTo>
                    <a:pt x="552" y="79"/>
                  </a:lnTo>
                  <a:cubicBezTo>
                    <a:pt x="497" y="24"/>
                    <a:pt x="435"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4614750" y="2868475"/>
              <a:ext cx="59475" cy="54250"/>
            </a:xfrm>
            <a:custGeom>
              <a:avLst/>
              <a:gdLst/>
              <a:ahLst/>
              <a:cxnLst/>
              <a:rect l="l" t="t" r="r" b="b"/>
              <a:pathLst>
                <a:path w="2379" h="2170" extrusionOk="0">
                  <a:moveTo>
                    <a:pt x="365" y="0"/>
                  </a:moveTo>
                  <a:cubicBezTo>
                    <a:pt x="169" y="0"/>
                    <a:pt x="0" y="255"/>
                    <a:pt x="183" y="448"/>
                  </a:cubicBezTo>
                  <a:lnTo>
                    <a:pt x="826" y="1090"/>
                  </a:lnTo>
                  <a:lnTo>
                    <a:pt x="183" y="1733"/>
                  </a:lnTo>
                  <a:cubicBezTo>
                    <a:pt x="76" y="1829"/>
                    <a:pt x="76" y="1983"/>
                    <a:pt x="183" y="2091"/>
                  </a:cubicBezTo>
                  <a:cubicBezTo>
                    <a:pt x="231" y="2138"/>
                    <a:pt x="290" y="2162"/>
                    <a:pt x="362" y="2162"/>
                  </a:cubicBezTo>
                  <a:cubicBezTo>
                    <a:pt x="433" y="2162"/>
                    <a:pt x="493" y="2138"/>
                    <a:pt x="540" y="2091"/>
                  </a:cubicBezTo>
                  <a:lnTo>
                    <a:pt x="1183" y="1448"/>
                  </a:lnTo>
                  <a:lnTo>
                    <a:pt x="1826" y="2091"/>
                  </a:lnTo>
                  <a:cubicBezTo>
                    <a:pt x="1882" y="2146"/>
                    <a:pt x="1944" y="2169"/>
                    <a:pt x="2004" y="2169"/>
                  </a:cubicBezTo>
                  <a:cubicBezTo>
                    <a:pt x="2203" y="2169"/>
                    <a:pt x="2378" y="1916"/>
                    <a:pt x="2195" y="1733"/>
                  </a:cubicBezTo>
                  <a:lnTo>
                    <a:pt x="1552" y="1079"/>
                  </a:lnTo>
                  <a:lnTo>
                    <a:pt x="2195" y="436"/>
                  </a:lnTo>
                  <a:cubicBezTo>
                    <a:pt x="2291" y="340"/>
                    <a:pt x="2291" y="186"/>
                    <a:pt x="2195" y="78"/>
                  </a:cubicBezTo>
                  <a:cubicBezTo>
                    <a:pt x="2142" y="31"/>
                    <a:pt x="2076" y="7"/>
                    <a:pt x="2011" y="7"/>
                  </a:cubicBezTo>
                  <a:cubicBezTo>
                    <a:pt x="1945" y="7"/>
                    <a:pt x="1880" y="31"/>
                    <a:pt x="1826" y="78"/>
                  </a:cubicBezTo>
                  <a:lnTo>
                    <a:pt x="1183" y="721"/>
                  </a:lnTo>
                  <a:lnTo>
                    <a:pt x="540" y="78"/>
                  </a:lnTo>
                  <a:cubicBezTo>
                    <a:pt x="485" y="23"/>
                    <a:pt x="424"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4675250" y="2749700"/>
              <a:ext cx="57200" cy="54075"/>
            </a:xfrm>
            <a:custGeom>
              <a:avLst/>
              <a:gdLst/>
              <a:ahLst/>
              <a:cxnLst/>
              <a:rect l="l" t="t" r="r" b="b"/>
              <a:pathLst>
                <a:path w="2288" h="2163" extrusionOk="0">
                  <a:moveTo>
                    <a:pt x="371" y="0"/>
                  </a:moveTo>
                  <a:cubicBezTo>
                    <a:pt x="173" y="0"/>
                    <a:pt x="0" y="253"/>
                    <a:pt x="192" y="436"/>
                  </a:cubicBezTo>
                  <a:lnTo>
                    <a:pt x="835" y="1079"/>
                  </a:lnTo>
                  <a:lnTo>
                    <a:pt x="192" y="1722"/>
                  </a:lnTo>
                  <a:cubicBezTo>
                    <a:pt x="25" y="1889"/>
                    <a:pt x="132" y="2162"/>
                    <a:pt x="371" y="2162"/>
                  </a:cubicBezTo>
                  <a:cubicBezTo>
                    <a:pt x="430" y="2162"/>
                    <a:pt x="502" y="2139"/>
                    <a:pt x="549" y="2091"/>
                  </a:cubicBezTo>
                  <a:lnTo>
                    <a:pt x="1192" y="1448"/>
                  </a:lnTo>
                  <a:lnTo>
                    <a:pt x="1835" y="2091"/>
                  </a:lnTo>
                  <a:cubicBezTo>
                    <a:pt x="1883" y="2139"/>
                    <a:pt x="1948" y="2162"/>
                    <a:pt x="2014" y="2162"/>
                  </a:cubicBezTo>
                  <a:cubicBezTo>
                    <a:pt x="2079" y="2162"/>
                    <a:pt x="2145" y="2139"/>
                    <a:pt x="2192" y="2091"/>
                  </a:cubicBezTo>
                  <a:cubicBezTo>
                    <a:pt x="2287" y="1984"/>
                    <a:pt x="2287" y="1829"/>
                    <a:pt x="2192" y="1722"/>
                  </a:cubicBezTo>
                  <a:lnTo>
                    <a:pt x="1549" y="1079"/>
                  </a:lnTo>
                  <a:lnTo>
                    <a:pt x="2192" y="436"/>
                  </a:lnTo>
                  <a:cubicBezTo>
                    <a:pt x="2287" y="341"/>
                    <a:pt x="2287" y="174"/>
                    <a:pt x="2192" y="79"/>
                  </a:cubicBezTo>
                  <a:cubicBezTo>
                    <a:pt x="2145" y="31"/>
                    <a:pt x="2079" y="7"/>
                    <a:pt x="2014" y="7"/>
                  </a:cubicBezTo>
                  <a:cubicBezTo>
                    <a:pt x="1948" y="7"/>
                    <a:pt x="1883" y="31"/>
                    <a:pt x="1835" y="79"/>
                  </a:cubicBezTo>
                  <a:lnTo>
                    <a:pt x="1192" y="722"/>
                  </a:lnTo>
                  <a:lnTo>
                    <a:pt x="549" y="79"/>
                  </a:lnTo>
                  <a:cubicBezTo>
                    <a:pt x="494" y="23"/>
                    <a:pt x="431" y="0"/>
                    <a:pt x="3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4675250" y="2809225"/>
              <a:ext cx="59425" cy="54225"/>
            </a:xfrm>
            <a:custGeom>
              <a:avLst/>
              <a:gdLst/>
              <a:ahLst/>
              <a:cxnLst/>
              <a:rect l="l" t="t" r="r" b="b"/>
              <a:pathLst>
                <a:path w="2377" h="2169" extrusionOk="0">
                  <a:moveTo>
                    <a:pt x="371" y="1"/>
                  </a:moveTo>
                  <a:cubicBezTo>
                    <a:pt x="173" y="1"/>
                    <a:pt x="0" y="253"/>
                    <a:pt x="192" y="436"/>
                  </a:cubicBezTo>
                  <a:lnTo>
                    <a:pt x="835" y="1079"/>
                  </a:lnTo>
                  <a:lnTo>
                    <a:pt x="192" y="1722"/>
                  </a:lnTo>
                  <a:cubicBezTo>
                    <a:pt x="85" y="1829"/>
                    <a:pt x="85" y="1984"/>
                    <a:pt x="192" y="2091"/>
                  </a:cubicBezTo>
                  <a:cubicBezTo>
                    <a:pt x="240" y="2139"/>
                    <a:pt x="299" y="2163"/>
                    <a:pt x="371" y="2163"/>
                  </a:cubicBezTo>
                  <a:cubicBezTo>
                    <a:pt x="442" y="2163"/>
                    <a:pt x="502" y="2139"/>
                    <a:pt x="549" y="2091"/>
                  </a:cubicBezTo>
                  <a:lnTo>
                    <a:pt x="1192" y="1448"/>
                  </a:lnTo>
                  <a:lnTo>
                    <a:pt x="1835" y="2091"/>
                  </a:lnTo>
                  <a:cubicBezTo>
                    <a:pt x="1889" y="2145"/>
                    <a:pt x="1950" y="2168"/>
                    <a:pt x="2008" y="2168"/>
                  </a:cubicBezTo>
                  <a:cubicBezTo>
                    <a:pt x="2205" y="2168"/>
                    <a:pt x="2376" y="1906"/>
                    <a:pt x="2192" y="1722"/>
                  </a:cubicBezTo>
                  <a:lnTo>
                    <a:pt x="1561" y="1079"/>
                  </a:lnTo>
                  <a:lnTo>
                    <a:pt x="2204" y="436"/>
                  </a:lnTo>
                  <a:cubicBezTo>
                    <a:pt x="2299" y="329"/>
                    <a:pt x="2299" y="174"/>
                    <a:pt x="2204" y="79"/>
                  </a:cubicBezTo>
                  <a:lnTo>
                    <a:pt x="2192" y="79"/>
                  </a:lnTo>
                  <a:cubicBezTo>
                    <a:pt x="2145" y="31"/>
                    <a:pt x="2079" y="8"/>
                    <a:pt x="2014" y="8"/>
                  </a:cubicBezTo>
                  <a:cubicBezTo>
                    <a:pt x="1948" y="8"/>
                    <a:pt x="1883" y="31"/>
                    <a:pt x="1835" y="79"/>
                  </a:cubicBezTo>
                  <a:lnTo>
                    <a:pt x="1192" y="722"/>
                  </a:lnTo>
                  <a:lnTo>
                    <a:pt x="549" y="79"/>
                  </a:lnTo>
                  <a:cubicBezTo>
                    <a:pt x="494" y="24"/>
                    <a:pt x="431" y="1"/>
                    <a:pt x="3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4675225" y="2868475"/>
              <a:ext cx="59400" cy="54250"/>
            </a:xfrm>
            <a:custGeom>
              <a:avLst/>
              <a:gdLst/>
              <a:ahLst/>
              <a:cxnLst/>
              <a:rect l="l" t="t" r="r" b="b"/>
              <a:pathLst>
                <a:path w="2376" h="2170" extrusionOk="0">
                  <a:moveTo>
                    <a:pt x="373" y="0"/>
                  </a:moveTo>
                  <a:cubicBezTo>
                    <a:pt x="174" y="0"/>
                    <a:pt x="1" y="255"/>
                    <a:pt x="193" y="448"/>
                  </a:cubicBezTo>
                  <a:lnTo>
                    <a:pt x="836" y="1090"/>
                  </a:lnTo>
                  <a:lnTo>
                    <a:pt x="193" y="1733"/>
                  </a:lnTo>
                  <a:cubicBezTo>
                    <a:pt x="86" y="1829"/>
                    <a:pt x="86" y="1983"/>
                    <a:pt x="193" y="2091"/>
                  </a:cubicBezTo>
                  <a:cubicBezTo>
                    <a:pt x="241" y="2138"/>
                    <a:pt x="300" y="2162"/>
                    <a:pt x="372" y="2162"/>
                  </a:cubicBezTo>
                  <a:cubicBezTo>
                    <a:pt x="443" y="2162"/>
                    <a:pt x="503" y="2138"/>
                    <a:pt x="550" y="2091"/>
                  </a:cubicBezTo>
                  <a:lnTo>
                    <a:pt x="1193" y="1448"/>
                  </a:lnTo>
                  <a:lnTo>
                    <a:pt x="1836" y="2091"/>
                  </a:lnTo>
                  <a:cubicBezTo>
                    <a:pt x="1891" y="2146"/>
                    <a:pt x="1953" y="2169"/>
                    <a:pt x="2012" y="2169"/>
                  </a:cubicBezTo>
                  <a:cubicBezTo>
                    <a:pt x="2208" y="2169"/>
                    <a:pt x="2376" y="1916"/>
                    <a:pt x="2193" y="1733"/>
                  </a:cubicBezTo>
                  <a:lnTo>
                    <a:pt x="1550" y="1090"/>
                  </a:lnTo>
                  <a:lnTo>
                    <a:pt x="2193" y="448"/>
                  </a:lnTo>
                  <a:cubicBezTo>
                    <a:pt x="2300" y="340"/>
                    <a:pt x="2300" y="186"/>
                    <a:pt x="2193" y="78"/>
                  </a:cubicBezTo>
                  <a:cubicBezTo>
                    <a:pt x="2146" y="31"/>
                    <a:pt x="2080" y="7"/>
                    <a:pt x="2015" y="7"/>
                  </a:cubicBezTo>
                  <a:cubicBezTo>
                    <a:pt x="1949" y="7"/>
                    <a:pt x="1884" y="31"/>
                    <a:pt x="1836" y="78"/>
                  </a:cubicBezTo>
                  <a:lnTo>
                    <a:pt x="1193" y="721"/>
                  </a:lnTo>
                  <a:lnTo>
                    <a:pt x="550" y="78"/>
                  </a:lnTo>
                  <a:cubicBezTo>
                    <a:pt x="495" y="23"/>
                    <a:pt x="433" y="0"/>
                    <a:pt x="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1"/>
          <p:cNvGrpSpPr/>
          <p:nvPr/>
        </p:nvGrpSpPr>
        <p:grpSpPr>
          <a:xfrm>
            <a:off x="5108150" y="1282216"/>
            <a:ext cx="349500" cy="436775"/>
            <a:chOff x="4560950" y="3866875"/>
            <a:chExt cx="349500" cy="436775"/>
          </a:xfrm>
        </p:grpSpPr>
        <p:sp>
          <p:nvSpPr>
            <p:cNvPr id="969" name="Google Shape;969;p41"/>
            <p:cNvSpPr/>
            <p:nvPr/>
          </p:nvSpPr>
          <p:spPr>
            <a:xfrm>
              <a:off x="4560950" y="3866875"/>
              <a:ext cx="322900" cy="436475"/>
            </a:xfrm>
            <a:custGeom>
              <a:avLst/>
              <a:gdLst/>
              <a:ahLst/>
              <a:cxnLst/>
              <a:rect l="l" t="t" r="r" b="b"/>
              <a:pathLst>
                <a:path w="12916" h="17459" extrusionOk="0">
                  <a:moveTo>
                    <a:pt x="1049" y="505"/>
                  </a:moveTo>
                  <a:cubicBezTo>
                    <a:pt x="1299" y="505"/>
                    <a:pt x="1490" y="695"/>
                    <a:pt x="1490" y="945"/>
                  </a:cubicBezTo>
                  <a:cubicBezTo>
                    <a:pt x="1490" y="1202"/>
                    <a:pt x="1279" y="1372"/>
                    <a:pt x="1058" y="1372"/>
                  </a:cubicBezTo>
                  <a:cubicBezTo>
                    <a:pt x="951" y="1372"/>
                    <a:pt x="841" y="1332"/>
                    <a:pt x="752" y="1243"/>
                  </a:cubicBezTo>
                  <a:cubicBezTo>
                    <a:pt x="478" y="969"/>
                    <a:pt x="668" y="505"/>
                    <a:pt x="1049" y="505"/>
                  </a:cubicBezTo>
                  <a:close/>
                  <a:moveTo>
                    <a:pt x="11753" y="528"/>
                  </a:moveTo>
                  <a:cubicBezTo>
                    <a:pt x="12003" y="528"/>
                    <a:pt x="12193" y="719"/>
                    <a:pt x="12193" y="969"/>
                  </a:cubicBezTo>
                  <a:cubicBezTo>
                    <a:pt x="12193" y="1228"/>
                    <a:pt x="11978" y="1405"/>
                    <a:pt x="11755" y="1405"/>
                  </a:cubicBezTo>
                  <a:cubicBezTo>
                    <a:pt x="11650" y="1405"/>
                    <a:pt x="11543" y="1366"/>
                    <a:pt x="11455" y="1278"/>
                  </a:cubicBezTo>
                  <a:cubicBezTo>
                    <a:pt x="11181" y="1005"/>
                    <a:pt x="11372" y="528"/>
                    <a:pt x="11753" y="528"/>
                  </a:cubicBezTo>
                  <a:close/>
                  <a:moveTo>
                    <a:pt x="1041" y="0"/>
                  </a:moveTo>
                  <a:cubicBezTo>
                    <a:pt x="597" y="0"/>
                    <a:pt x="205" y="315"/>
                    <a:pt x="121" y="778"/>
                  </a:cubicBezTo>
                  <a:cubicBezTo>
                    <a:pt x="1" y="1444"/>
                    <a:pt x="534" y="1889"/>
                    <a:pt x="1071" y="1889"/>
                  </a:cubicBezTo>
                  <a:cubicBezTo>
                    <a:pt x="1389" y="1889"/>
                    <a:pt x="1709" y="1732"/>
                    <a:pt x="1895" y="1374"/>
                  </a:cubicBezTo>
                  <a:lnTo>
                    <a:pt x="5490" y="2338"/>
                  </a:lnTo>
                  <a:lnTo>
                    <a:pt x="4550" y="2588"/>
                  </a:lnTo>
                  <a:cubicBezTo>
                    <a:pt x="4498" y="2494"/>
                    <a:pt x="4412" y="2452"/>
                    <a:pt x="4328" y="2452"/>
                  </a:cubicBezTo>
                  <a:cubicBezTo>
                    <a:pt x="4199" y="2452"/>
                    <a:pt x="4073" y="2549"/>
                    <a:pt x="4073" y="2707"/>
                  </a:cubicBezTo>
                  <a:lnTo>
                    <a:pt x="4073" y="2719"/>
                  </a:lnTo>
                  <a:lnTo>
                    <a:pt x="3311" y="2921"/>
                  </a:lnTo>
                  <a:cubicBezTo>
                    <a:pt x="3004" y="3009"/>
                    <a:pt x="3102" y="3431"/>
                    <a:pt x="3371" y="3431"/>
                  </a:cubicBezTo>
                  <a:cubicBezTo>
                    <a:pt x="3393" y="3431"/>
                    <a:pt x="3417" y="3428"/>
                    <a:pt x="3442" y="3422"/>
                  </a:cubicBezTo>
                  <a:lnTo>
                    <a:pt x="4073" y="3243"/>
                  </a:lnTo>
                  <a:lnTo>
                    <a:pt x="4073" y="4136"/>
                  </a:lnTo>
                  <a:lnTo>
                    <a:pt x="3597" y="4136"/>
                  </a:lnTo>
                  <a:cubicBezTo>
                    <a:pt x="3359" y="4136"/>
                    <a:pt x="3169" y="4326"/>
                    <a:pt x="3169" y="4565"/>
                  </a:cubicBezTo>
                  <a:lnTo>
                    <a:pt x="3169" y="8732"/>
                  </a:lnTo>
                  <a:cubicBezTo>
                    <a:pt x="3169" y="9684"/>
                    <a:pt x="3942" y="10446"/>
                    <a:pt x="4895" y="10446"/>
                  </a:cubicBezTo>
                  <a:lnTo>
                    <a:pt x="5490" y="10446"/>
                  </a:lnTo>
                  <a:cubicBezTo>
                    <a:pt x="5505" y="10446"/>
                    <a:pt x="5519" y="10445"/>
                    <a:pt x="5533" y="10445"/>
                  </a:cubicBezTo>
                  <a:cubicBezTo>
                    <a:pt x="6193" y="10445"/>
                    <a:pt x="6740" y="10985"/>
                    <a:pt x="6740" y="11661"/>
                  </a:cubicBezTo>
                  <a:cubicBezTo>
                    <a:pt x="6740" y="12325"/>
                    <a:pt x="6193" y="12864"/>
                    <a:pt x="5533" y="12864"/>
                  </a:cubicBezTo>
                  <a:cubicBezTo>
                    <a:pt x="5519" y="12864"/>
                    <a:pt x="5505" y="12864"/>
                    <a:pt x="5490" y="12863"/>
                  </a:cubicBezTo>
                  <a:lnTo>
                    <a:pt x="4895" y="12863"/>
                  </a:lnTo>
                  <a:cubicBezTo>
                    <a:pt x="3942" y="12863"/>
                    <a:pt x="3169" y="13637"/>
                    <a:pt x="3169" y="14590"/>
                  </a:cubicBezTo>
                  <a:lnTo>
                    <a:pt x="3169" y="17042"/>
                  </a:lnTo>
                  <a:cubicBezTo>
                    <a:pt x="3180" y="17268"/>
                    <a:pt x="3371" y="17459"/>
                    <a:pt x="3597" y="17459"/>
                  </a:cubicBezTo>
                  <a:lnTo>
                    <a:pt x="9205" y="17459"/>
                  </a:lnTo>
                  <a:cubicBezTo>
                    <a:pt x="9515" y="17423"/>
                    <a:pt x="9515" y="16971"/>
                    <a:pt x="9205" y="16947"/>
                  </a:cubicBezTo>
                  <a:lnTo>
                    <a:pt x="3681" y="16947"/>
                  </a:lnTo>
                  <a:lnTo>
                    <a:pt x="3681" y="14578"/>
                  </a:lnTo>
                  <a:cubicBezTo>
                    <a:pt x="3681" y="13911"/>
                    <a:pt x="4216" y="13375"/>
                    <a:pt x="4883" y="13375"/>
                  </a:cubicBezTo>
                  <a:lnTo>
                    <a:pt x="5478" y="13375"/>
                  </a:lnTo>
                  <a:cubicBezTo>
                    <a:pt x="5493" y="13376"/>
                    <a:pt x="5507" y="13376"/>
                    <a:pt x="5522" y="13376"/>
                  </a:cubicBezTo>
                  <a:cubicBezTo>
                    <a:pt x="6467" y="13376"/>
                    <a:pt x="7252" y="12610"/>
                    <a:pt x="7252" y="11649"/>
                  </a:cubicBezTo>
                  <a:cubicBezTo>
                    <a:pt x="7252" y="10699"/>
                    <a:pt x="6467" y="9934"/>
                    <a:pt x="5522" y="9934"/>
                  </a:cubicBezTo>
                  <a:cubicBezTo>
                    <a:pt x="5507" y="9934"/>
                    <a:pt x="5493" y="9934"/>
                    <a:pt x="5478" y="9934"/>
                  </a:cubicBezTo>
                  <a:lnTo>
                    <a:pt x="4883" y="9934"/>
                  </a:lnTo>
                  <a:cubicBezTo>
                    <a:pt x="4216" y="9934"/>
                    <a:pt x="3681" y="9398"/>
                    <a:pt x="3681" y="8732"/>
                  </a:cubicBezTo>
                  <a:lnTo>
                    <a:pt x="3681" y="4660"/>
                  </a:lnTo>
                  <a:lnTo>
                    <a:pt x="4073" y="4660"/>
                  </a:lnTo>
                  <a:lnTo>
                    <a:pt x="4073" y="6017"/>
                  </a:lnTo>
                  <a:cubicBezTo>
                    <a:pt x="4073" y="6017"/>
                    <a:pt x="4073" y="6029"/>
                    <a:pt x="4073" y="6041"/>
                  </a:cubicBezTo>
                  <a:cubicBezTo>
                    <a:pt x="4073" y="6172"/>
                    <a:pt x="4192" y="6291"/>
                    <a:pt x="4335" y="6291"/>
                  </a:cubicBezTo>
                  <a:cubicBezTo>
                    <a:pt x="4407" y="6291"/>
                    <a:pt x="4443" y="6327"/>
                    <a:pt x="4538" y="6446"/>
                  </a:cubicBezTo>
                  <a:cubicBezTo>
                    <a:pt x="4681" y="6660"/>
                    <a:pt x="4913" y="6767"/>
                    <a:pt x="5143" y="6767"/>
                  </a:cubicBezTo>
                  <a:cubicBezTo>
                    <a:pt x="5374" y="6767"/>
                    <a:pt x="5603" y="6660"/>
                    <a:pt x="5740" y="6446"/>
                  </a:cubicBezTo>
                  <a:cubicBezTo>
                    <a:pt x="5847" y="6327"/>
                    <a:pt x="5883" y="6291"/>
                    <a:pt x="5955" y="6291"/>
                  </a:cubicBezTo>
                  <a:cubicBezTo>
                    <a:pt x="6038" y="6291"/>
                    <a:pt x="6074" y="6327"/>
                    <a:pt x="6169" y="6446"/>
                  </a:cubicBezTo>
                  <a:cubicBezTo>
                    <a:pt x="6312" y="6660"/>
                    <a:pt x="6541" y="6767"/>
                    <a:pt x="6770" y="6767"/>
                  </a:cubicBezTo>
                  <a:cubicBezTo>
                    <a:pt x="6999" y="6767"/>
                    <a:pt x="7229" y="6660"/>
                    <a:pt x="7371" y="6446"/>
                  </a:cubicBezTo>
                  <a:cubicBezTo>
                    <a:pt x="7479" y="6327"/>
                    <a:pt x="7502" y="6291"/>
                    <a:pt x="7586" y="6291"/>
                  </a:cubicBezTo>
                  <a:cubicBezTo>
                    <a:pt x="7657" y="6291"/>
                    <a:pt x="7693" y="6327"/>
                    <a:pt x="7800" y="6446"/>
                  </a:cubicBezTo>
                  <a:cubicBezTo>
                    <a:pt x="7937" y="6660"/>
                    <a:pt x="8166" y="6767"/>
                    <a:pt x="8397" y="6767"/>
                  </a:cubicBezTo>
                  <a:cubicBezTo>
                    <a:pt x="8628" y="6767"/>
                    <a:pt x="8860" y="6660"/>
                    <a:pt x="9003" y="6446"/>
                  </a:cubicBezTo>
                  <a:cubicBezTo>
                    <a:pt x="9098" y="6327"/>
                    <a:pt x="9134" y="6291"/>
                    <a:pt x="9217" y="6291"/>
                  </a:cubicBezTo>
                  <a:cubicBezTo>
                    <a:pt x="9288" y="6291"/>
                    <a:pt x="9324" y="6327"/>
                    <a:pt x="9431" y="6446"/>
                  </a:cubicBezTo>
                  <a:cubicBezTo>
                    <a:pt x="9562" y="6636"/>
                    <a:pt x="9777" y="6755"/>
                    <a:pt x="10027" y="6767"/>
                  </a:cubicBezTo>
                  <a:cubicBezTo>
                    <a:pt x="10360" y="6767"/>
                    <a:pt x="10360" y="6255"/>
                    <a:pt x="10027" y="6255"/>
                  </a:cubicBezTo>
                  <a:cubicBezTo>
                    <a:pt x="9943" y="6255"/>
                    <a:pt x="9907" y="6231"/>
                    <a:pt x="9812" y="6112"/>
                  </a:cubicBezTo>
                  <a:cubicBezTo>
                    <a:pt x="9669" y="5892"/>
                    <a:pt x="9437" y="5782"/>
                    <a:pt x="9206" y="5782"/>
                  </a:cubicBezTo>
                  <a:cubicBezTo>
                    <a:pt x="8976" y="5782"/>
                    <a:pt x="8747" y="5892"/>
                    <a:pt x="8610" y="6112"/>
                  </a:cubicBezTo>
                  <a:cubicBezTo>
                    <a:pt x="8503" y="6231"/>
                    <a:pt x="8467" y="6255"/>
                    <a:pt x="8395" y="6255"/>
                  </a:cubicBezTo>
                  <a:cubicBezTo>
                    <a:pt x="8312" y="6255"/>
                    <a:pt x="8276" y="6231"/>
                    <a:pt x="8181" y="6112"/>
                  </a:cubicBezTo>
                  <a:cubicBezTo>
                    <a:pt x="8038" y="5892"/>
                    <a:pt x="7809" y="5782"/>
                    <a:pt x="7580" y="5782"/>
                  </a:cubicBezTo>
                  <a:cubicBezTo>
                    <a:pt x="7351" y="5782"/>
                    <a:pt x="7121" y="5892"/>
                    <a:pt x="6979" y="6112"/>
                  </a:cubicBezTo>
                  <a:cubicBezTo>
                    <a:pt x="6883" y="6231"/>
                    <a:pt x="6848" y="6255"/>
                    <a:pt x="6764" y="6255"/>
                  </a:cubicBezTo>
                  <a:cubicBezTo>
                    <a:pt x="6693" y="6255"/>
                    <a:pt x="6657" y="6231"/>
                    <a:pt x="6550" y="6112"/>
                  </a:cubicBezTo>
                  <a:cubicBezTo>
                    <a:pt x="6413" y="5892"/>
                    <a:pt x="6184" y="5782"/>
                    <a:pt x="5953" y="5782"/>
                  </a:cubicBezTo>
                  <a:cubicBezTo>
                    <a:pt x="5722" y="5782"/>
                    <a:pt x="5490" y="5892"/>
                    <a:pt x="5347" y="6112"/>
                  </a:cubicBezTo>
                  <a:cubicBezTo>
                    <a:pt x="5252" y="6231"/>
                    <a:pt x="5216" y="6255"/>
                    <a:pt x="5133" y="6255"/>
                  </a:cubicBezTo>
                  <a:cubicBezTo>
                    <a:pt x="5062" y="6255"/>
                    <a:pt x="5026" y="6231"/>
                    <a:pt x="4931" y="6112"/>
                  </a:cubicBezTo>
                  <a:cubicBezTo>
                    <a:pt x="4835" y="5993"/>
                    <a:pt x="4716" y="5898"/>
                    <a:pt x="4573" y="5827"/>
                  </a:cubicBezTo>
                  <a:lnTo>
                    <a:pt x="4573" y="3112"/>
                  </a:lnTo>
                  <a:lnTo>
                    <a:pt x="6467" y="2600"/>
                  </a:lnTo>
                  <a:lnTo>
                    <a:pt x="9360" y="3386"/>
                  </a:lnTo>
                  <a:cubicBezTo>
                    <a:pt x="9388" y="3394"/>
                    <a:pt x="9415" y="3398"/>
                    <a:pt x="9440" y="3398"/>
                  </a:cubicBezTo>
                  <a:cubicBezTo>
                    <a:pt x="9714" y="3398"/>
                    <a:pt x="9807" y="2963"/>
                    <a:pt x="9491" y="2898"/>
                  </a:cubicBezTo>
                  <a:lnTo>
                    <a:pt x="7443" y="2338"/>
                  </a:lnTo>
                  <a:lnTo>
                    <a:pt x="10920" y="1409"/>
                  </a:lnTo>
                  <a:cubicBezTo>
                    <a:pt x="11091" y="1746"/>
                    <a:pt x="11420" y="1915"/>
                    <a:pt x="11750" y="1915"/>
                  </a:cubicBezTo>
                  <a:cubicBezTo>
                    <a:pt x="12087" y="1915"/>
                    <a:pt x="12424" y="1740"/>
                    <a:pt x="12598" y="1386"/>
                  </a:cubicBezTo>
                  <a:cubicBezTo>
                    <a:pt x="12916" y="751"/>
                    <a:pt x="12438" y="35"/>
                    <a:pt x="11767" y="35"/>
                  </a:cubicBezTo>
                  <a:cubicBezTo>
                    <a:pt x="11708" y="35"/>
                    <a:pt x="11648" y="41"/>
                    <a:pt x="11586" y="52"/>
                  </a:cubicBezTo>
                  <a:cubicBezTo>
                    <a:pt x="11336" y="88"/>
                    <a:pt x="11122" y="231"/>
                    <a:pt x="10979" y="433"/>
                  </a:cubicBezTo>
                  <a:cubicBezTo>
                    <a:pt x="10884" y="576"/>
                    <a:pt x="10824" y="731"/>
                    <a:pt x="10812" y="909"/>
                  </a:cubicBezTo>
                  <a:lnTo>
                    <a:pt x="6467" y="2076"/>
                  </a:lnTo>
                  <a:lnTo>
                    <a:pt x="1990" y="874"/>
                  </a:lnTo>
                  <a:cubicBezTo>
                    <a:pt x="1954" y="445"/>
                    <a:pt x="1645" y="88"/>
                    <a:pt x="1216" y="16"/>
                  </a:cubicBezTo>
                  <a:cubicBezTo>
                    <a:pt x="1157" y="5"/>
                    <a:pt x="1099" y="0"/>
                    <a:pt x="1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4690650" y="3970250"/>
              <a:ext cx="219800" cy="163825"/>
            </a:xfrm>
            <a:custGeom>
              <a:avLst/>
              <a:gdLst/>
              <a:ahLst/>
              <a:cxnLst/>
              <a:rect l="l" t="t" r="r" b="b"/>
              <a:pathLst>
                <a:path w="8792" h="6553" extrusionOk="0">
                  <a:moveTo>
                    <a:pt x="339" y="0"/>
                  </a:moveTo>
                  <a:cubicBezTo>
                    <a:pt x="0" y="0"/>
                    <a:pt x="0" y="514"/>
                    <a:pt x="339" y="514"/>
                  </a:cubicBezTo>
                  <a:cubicBezTo>
                    <a:pt x="347" y="514"/>
                    <a:pt x="354" y="513"/>
                    <a:pt x="362" y="513"/>
                  </a:cubicBezTo>
                  <a:lnTo>
                    <a:pt x="5743" y="513"/>
                  </a:lnTo>
                  <a:lnTo>
                    <a:pt x="5743" y="3358"/>
                  </a:lnTo>
                  <a:cubicBezTo>
                    <a:pt x="5743" y="4204"/>
                    <a:pt x="6422" y="4894"/>
                    <a:pt x="7267" y="4894"/>
                  </a:cubicBezTo>
                  <a:cubicBezTo>
                    <a:pt x="7827" y="4894"/>
                    <a:pt x="8291" y="5347"/>
                    <a:pt x="8291" y="5906"/>
                  </a:cubicBezTo>
                  <a:lnTo>
                    <a:pt x="8291" y="6311"/>
                  </a:lnTo>
                  <a:cubicBezTo>
                    <a:pt x="8303" y="6472"/>
                    <a:pt x="8422" y="6552"/>
                    <a:pt x="8541" y="6552"/>
                  </a:cubicBezTo>
                  <a:cubicBezTo>
                    <a:pt x="8660" y="6552"/>
                    <a:pt x="8780" y="6472"/>
                    <a:pt x="8791" y="6311"/>
                  </a:cubicBezTo>
                  <a:lnTo>
                    <a:pt x="8791" y="5906"/>
                  </a:lnTo>
                  <a:cubicBezTo>
                    <a:pt x="8791" y="5073"/>
                    <a:pt x="8113" y="4394"/>
                    <a:pt x="7267" y="4394"/>
                  </a:cubicBezTo>
                  <a:cubicBezTo>
                    <a:pt x="6708" y="4382"/>
                    <a:pt x="6255" y="3930"/>
                    <a:pt x="6255" y="3370"/>
                  </a:cubicBezTo>
                  <a:lnTo>
                    <a:pt x="6255" y="430"/>
                  </a:lnTo>
                  <a:cubicBezTo>
                    <a:pt x="6255" y="191"/>
                    <a:pt x="6065" y="1"/>
                    <a:pt x="5827" y="1"/>
                  </a:cubicBezTo>
                  <a:lnTo>
                    <a:pt x="362" y="1"/>
                  </a:lnTo>
                  <a:cubicBezTo>
                    <a:pt x="354" y="0"/>
                    <a:pt x="347"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4812200" y="4150650"/>
              <a:ext cx="98250" cy="153000"/>
            </a:xfrm>
            <a:custGeom>
              <a:avLst/>
              <a:gdLst/>
              <a:ahLst/>
              <a:cxnLst/>
              <a:rect l="l" t="t" r="r" b="b"/>
              <a:pathLst>
                <a:path w="3930" h="6120" extrusionOk="0">
                  <a:moveTo>
                    <a:pt x="3679" y="0"/>
                  </a:moveTo>
                  <a:cubicBezTo>
                    <a:pt x="3537" y="0"/>
                    <a:pt x="3417" y="119"/>
                    <a:pt x="3417" y="262"/>
                  </a:cubicBezTo>
                  <a:lnTo>
                    <a:pt x="3417" y="1917"/>
                  </a:lnTo>
                  <a:cubicBezTo>
                    <a:pt x="3417" y="2477"/>
                    <a:pt x="2965" y="2929"/>
                    <a:pt x="2405" y="2929"/>
                  </a:cubicBezTo>
                  <a:cubicBezTo>
                    <a:pt x="1560" y="2929"/>
                    <a:pt x="870" y="3620"/>
                    <a:pt x="881" y="4465"/>
                  </a:cubicBezTo>
                  <a:lnTo>
                    <a:pt x="881" y="5608"/>
                  </a:lnTo>
                  <a:lnTo>
                    <a:pt x="310" y="5608"/>
                  </a:lnTo>
                  <a:cubicBezTo>
                    <a:pt x="0" y="5632"/>
                    <a:pt x="0" y="6084"/>
                    <a:pt x="310" y="6120"/>
                  </a:cubicBezTo>
                  <a:lnTo>
                    <a:pt x="965" y="6120"/>
                  </a:lnTo>
                  <a:cubicBezTo>
                    <a:pt x="1203" y="6120"/>
                    <a:pt x="1393" y="5917"/>
                    <a:pt x="1393" y="5691"/>
                  </a:cubicBezTo>
                  <a:lnTo>
                    <a:pt x="1393" y="4465"/>
                  </a:lnTo>
                  <a:cubicBezTo>
                    <a:pt x="1393" y="3905"/>
                    <a:pt x="1846" y="3453"/>
                    <a:pt x="2405" y="3453"/>
                  </a:cubicBezTo>
                  <a:cubicBezTo>
                    <a:pt x="3251" y="3441"/>
                    <a:pt x="3929" y="2762"/>
                    <a:pt x="3929" y="1917"/>
                  </a:cubicBezTo>
                  <a:lnTo>
                    <a:pt x="3929" y="262"/>
                  </a:lnTo>
                  <a:cubicBezTo>
                    <a:pt x="3929" y="119"/>
                    <a:pt x="3822" y="0"/>
                    <a:pt x="3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4669925" y="4251850"/>
              <a:ext cx="97050" cy="24650"/>
            </a:xfrm>
            <a:custGeom>
              <a:avLst/>
              <a:gdLst/>
              <a:ahLst/>
              <a:cxnLst/>
              <a:rect l="l" t="t" r="r" b="b"/>
              <a:pathLst>
                <a:path w="3882" h="986" extrusionOk="0">
                  <a:moveTo>
                    <a:pt x="310" y="0"/>
                  </a:moveTo>
                  <a:cubicBezTo>
                    <a:pt x="0" y="24"/>
                    <a:pt x="0" y="488"/>
                    <a:pt x="310" y="512"/>
                  </a:cubicBezTo>
                  <a:cubicBezTo>
                    <a:pt x="381" y="512"/>
                    <a:pt x="417" y="536"/>
                    <a:pt x="524" y="655"/>
                  </a:cubicBezTo>
                  <a:cubicBezTo>
                    <a:pt x="667" y="875"/>
                    <a:pt x="896" y="985"/>
                    <a:pt x="1125" y="985"/>
                  </a:cubicBezTo>
                  <a:cubicBezTo>
                    <a:pt x="1355" y="985"/>
                    <a:pt x="1584" y="875"/>
                    <a:pt x="1727" y="655"/>
                  </a:cubicBezTo>
                  <a:cubicBezTo>
                    <a:pt x="1822" y="536"/>
                    <a:pt x="1858" y="512"/>
                    <a:pt x="1941" y="512"/>
                  </a:cubicBezTo>
                  <a:cubicBezTo>
                    <a:pt x="2012" y="512"/>
                    <a:pt x="2048" y="536"/>
                    <a:pt x="2155" y="655"/>
                  </a:cubicBezTo>
                  <a:cubicBezTo>
                    <a:pt x="2292" y="875"/>
                    <a:pt x="2521" y="985"/>
                    <a:pt x="2751" y="985"/>
                  </a:cubicBezTo>
                  <a:cubicBezTo>
                    <a:pt x="2980" y="985"/>
                    <a:pt x="3209" y="875"/>
                    <a:pt x="3346" y="655"/>
                  </a:cubicBezTo>
                  <a:cubicBezTo>
                    <a:pt x="3453" y="536"/>
                    <a:pt x="3489" y="512"/>
                    <a:pt x="3572" y="512"/>
                  </a:cubicBezTo>
                  <a:cubicBezTo>
                    <a:pt x="3882" y="488"/>
                    <a:pt x="3882" y="24"/>
                    <a:pt x="3572" y="0"/>
                  </a:cubicBezTo>
                  <a:cubicBezTo>
                    <a:pt x="3322" y="12"/>
                    <a:pt x="3108" y="131"/>
                    <a:pt x="2977" y="322"/>
                  </a:cubicBezTo>
                  <a:lnTo>
                    <a:pt x="2965" y="322"/>
                  </a:lnTo>
                  <a:cubicBezTo>
                    <a:pt x="2858" y="441"/>
                    <a:pt x="2822" y="476"/>
                    <a:pt x="2751" y="476"/>
                  </a:cubicBezTo>
                  <a:cubicBezTo>
                    <a:pt x="2667" y="476"/>
                    <a:pt x="2631" y="441"/>
                    <a:pt x="2536" y="322"/>
                  </a:cubicBezTo>
                  <a:cubicBezTo>
                    <a:pt x="2393" y="107"/>
                    <a:pt x="2161" y="0"/>
                    <a:pt x="1930" y="0"/>
                  </a:cubicBezTo>
                  <a:cubicBezTo>
                    <a:pt x="1700" y="0"/>
                    <a:pt x="1471" y="107"/>
                    <a:pt x="1334" y="322"/>
                  </a:cubicBezTo>
                  <a:cubicBezTo>
                    <a:pt x="1227" y="441"/>
                    <a:pt x="1191" y="476"/>
                    <a:pt x="1119" y="476"/>
                  </a:cubicBezTo>
                  <a:cubicBezTo>
                    <a:pt x="1036" y="476"/>
                    <a:pt x="1000" y="441"/>
                    <a:pt x="905" y="322"/>
                  </a:cubicBezTo>
                  <a:cubicBezTo>
                    <a:pt x="774" y="131"/>
                    <a:pt x="548" y="12"/>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4754750" y="4132850"/>
              <a:ext cx="98550" cy="24650"/>
            </a:xfrm>
            <a:custGeom>
              <a:avLst/>
              <a:gdLst/>
              <a:ahLst/>
              <a:cxnLst/>
              <a:rect l="l" t="t" r="r" b="b"/>
              <a:pathLst>
                <a:path w="3942" h="986" extrusionOk="0">
                  <a:moveTo>
                    <a:pt x="1157" y="1"/>
                  </a:moveTo>
                  <a:cubicBezTo>
                    <a:pt x="926" y="1"/>
                    <a:pt x="697" y="111"/>
                    <a:pt x="560" y="331"/>
                  </a:cubicBezTo>
                  <a:cubicBezTo>
                    <a:pt x="453" y="450"/>
                    <a:pt x="417" y="474"/>
                    <a:pt x="346" y="474"/>
                  </a:cubicBezTo>
                  <a:cubicBezTo>
                    <a:pt x="0" y="474"/>
                    <a:pt x="0" y="986"/>
                    <a:pt x="346" y="986"/>
                  </a:cubicBezTo>
                  <a:lnTo>
                    <a:pt x="358" y="986"/>
                  </a:lnTo>
                  <a:cubicBezTo>
                    <a:pt x="596" y="974"/>
                    <a:pt x="810" y="855"/>
                    <a:pt x="953" y="664"/>
                  </a:cubicBezTo>
                  <a:cubicBezTo>
                    <a:pt x="1048" y="545"/>
                    <a:pt x="1084" y="510"/>
                    <a:pt x="1167" y="510"/>
                  </a:cubicBezTo>
                  <a:cubicBezTo>
                    <a:pt x="1239" y="510"/>
                    <a:pt x="1274" y="545"/>
                    <a:pt x="1382" y="664"/>
                  </a:cubicBezTo>
                  <a:cubicBezTo>
                    <a:pt x="1518" y="879"/>
                    <a:pt x="1748" y="986"/>
                    <a:pt x="1978" y="986"/>
                  </a:cubicBezTo>
                  <a:cubicBezTo>
                    <a:pt x="2209" y="986"/>
                    <a:pt x="2441" y="879"/>
                    <a:pt x="2584" y="664"/>
                  </a:cubicBezTo>
                  <a:cubicBezTo>
                    <a:pt x="2679" y="545"/>
                    <a:pt x="2715" y="510"/>
                    <a:pt x="2787" y="510"/>
                  </a:cubicBezTo>
                  <a:cubicBezTo>
                    <a:pt x="2870" y="510"/>
                    <a:pt x="2906" y="545"/>
                    <a:pt x="3001" y="664"/>
                  </a:cubicBezTo>
                  <a:cubicBezTo>
                    <a:pt x="3144" y="855"/>
                    <a:pt x="3358" y="974"/>
                    <a:pt x="3596" y="986"/>
                  </a:cubicBezTo>
                  <a:cubicBezTo>
                    <a:pt x="3941" y="986"/>
                    <a:pt x="3941" y="474"/>
                    <a:pt x="3596" y="474"/>
                  </a:cubicBezTo>
                  <a:cubicBezTo>
                    <a:pt x="3525" y="474"/>
                    <a:pt x="3489" y="450"/>
                    <a:pt x="3382" y="331"/>
                  </a:cubicBezTo>
                  <a:cubicBezTo>
                    <a:pt x="3245" y="111"/>
                    <a:pt x="3016" y="1"/>
                    <a:pt x="2785" y="1"/>
                  </a:cubicBezTo>
                  <a:cubicBezTo>
                    <a:pt x="2554" y="1"/>
                    <a:pt x="2322" y="111"/>
                    <a:pt x="2179" y="331"/>
                  </a:cubicBezTo>
                  <a:cubicBezTo>
                    <a:pt x="2084" y="450"/>
                    <a:pt x="2048" y="474"/>
                    <a:pt x="1977" y="474"/>
                  </a:cubicBezTo>
                  <a:cubicBezTo>
                    <a:pt x="1894" y="474"/>
                    <a:pt x="1858" y="450"/>
                    <a:pt x="1763" y="331"/>
                  </a:cubicBezTo>
                  <a:cubicBezTo>
                    <a:pt x="1620" y="111"/>
                    <a:pt x="1388" y="1"/>
                    <a:pt x="1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4659975" y="4046150"/>
              <a:ext cx="159975" cy="24750"/>
            </a:xfrm>
            <a:custGeom>
              <a:avLst/>
              <a:gdLst/>
              <a:ahLst/>
              <a:cxnLst/>
              <a:rect l="l" t="t" r="r" b="b"/>
              <a:pathLst>
                <a:path w="6399" h="990" extrusionOk="0">
                  <a:moveTo>
                    <a:pt x="340" y="0"/>
                  </a:moveTo>
                  <a:cubicBezTo>
                    <a:pt x="1" y="0"/>
                    <a:pt x="1" y="514"/>
                    <a:pt x="340" y="514"/>
                  </a:cubicBezTo>
                  <a:cubicBezTo>
                    <a:pt x="347" y="514"/>
                    <a:pt x="355" y="513"/>
                    <a:pt x="362" y="513"/>
                  </a:cubicBezTo>
                  <a:cubicBezTo>
                    <a:pt x="446" y="513"/>
                    <a:pt x="470" y="537"/>
                    <a:pt x="577" y="656"/>
                  </a:cubicBezTo>
                  <a:cubicBezTo>
                    <a:pt x="720" y="876"/>
                    <a:pt x="949" y="986"/>
                    <a:pt x="1178" y="986"/>
                  </a:cubicBezTo>
                  <a:cubicBezTo>
                    <a:pt x="1407" y="986"/>
                    <a:pt x="1636" y="876"/>
                    <a:pt x="1779" y="656"/>
                  </a:cubicBezTo>
                  <a:cubicBezTo>
                    <a:pt x="1875" y="549"/>
                    <a:pt x="1910" y="513"/>
                    <a:pt x="1994" y="513"/>
                  </a:cubicBezTo>
                  <a:cubicBezTo>
                    <a:pt x="2065" y="513"/>
                    <a:pt x="2101" y="537"/>
                    <a:pt x="2208" y="656"/>
                  </a:cubicBezTo>
                  <a:cubicBezTo>
                    <a:pt x="2345" y="876"/>
                    <a:pt x="2574" y="986"/>
                    <a:pt x="2805" y="986"/>
                  </a:cubicBezTo>
                  <a:cubicBezTo>
                    <a:pt x="3035" y="986"/>
                    <a:pt x="3268" y="876"/>
                    <a:pt x="3410" y="656"/>
                  </a:cubicBezTo>
                  <a:cubicBezTo>
                    <a:pt x="3506" y="549"/>
                    <a:pt x="3541" y="513"/>
                    <a:pt x="3625" y="513"/>
                  </a:cubicBezTo>
                  <a:cubicBezTo>
                    <a:pt x="3696" y="513"/>
                    <a:pt x="3732" y="537"/>
                    <a:pt x="3827" y="656"/>
                  </a:cubicBezTo>
                  <a:cubicBezTo>
                    <a:pt x="3970" y="858"/>
                    <a:pt x="4184" y="977"/>
                    <a:pt x="4422" y="989"/>
                  </a:cubicBezTo>
                  <a:lnTo>
                    <a:pt x="4434" y="989"/>
                  </a:lnTo>
                  <a:cubicBezTo>
                    <a:pt x="4673" y="977"/>
                    <a:pt x="4899" y="858"/>
                    <a:pt x="5030" y="656"/>
                  </a:cubicBezTo>
                  <a:cubicBezTo>
                    <a:pt x="5137" y="537"/>
                    <a:pt x="5173" y="513"/>
                    <a:pt x="5244" y="513"/>
                  </a:cubicBezTo>
                  <a:cubicBezTo>
                    <a:pt x="5327" y="513"/>
                    <a:pt x="5363" y="537"/>
                    <a:pt x="5458" y="656"/>
                  </a:cubicBezTo>
                  <a:cubicBezTo>
                    <a:pt x="5589" y="858"/>
                    <a:pt x="5816" y="977"/>
                    <a:pt x="6054" y="989"/>
                  </a:cubicBezTo>
                  <a:cubicBezTo>
                    <a:pt x="6399" y="989"/>
                    <a:pt x="6399" y="477"/>
                    <a:pt x="6054" y="477"/>
                  </a:cubicBezTo>
                  <a:cubicBezTo>
                    <a:pt x="5982" y="477"/>
                    <a:pt x="5946" y="453"/>
                    <a:pt x="5839" y="334"/>
                  </a:cubicBezTo>
                  <a:cubicBezTo>
                    <a:pt x="5702" y="114"/>
                    <a:pt x="5473" y="4"/>
                    <a:pt x="5243" y="4"/>
                  </a:cubicBezTo>
                  <a:cubicBezTo>
                    <a:pt x="5012" y="4"/>
                    <a:pt x="4780" y="114"/>
                    <a:pt x="4637" y="334"/>
                  </a:cubicBezTo>
                  <a:cubicBezTo>
                    <a:pt x="4542" y="442"/>
                    <a:pt x="4506" y="477"/>
                    <a:pt x="4434" y="477"/>
                  </a:cubicBezTo>
                  <a:cubicBezTo>
                    <a:pt x="4351" y="477"/>
                    <a:pt x="4315" y="453"/>
                    <a:pt x="4220" y="334"/>
                  </a:cubicBezTo>
                  <a:cubicBezTo>
                    <a:pt x="4077" y="114"/>
                    <a:pt x="3845" y="4"/>
                    <a:pt x="3614" y="4"/>
                  </a:cubicBezTo>
                  <a:cubicBezTo>
                    <a:pt x="3384" y="4"/>
                    <a:pt x="3154" y="114"/>
                    <a:pt x="3018" y="334"/>
                  </a:cubicBezTo>
                  <a:cubicBezTo>
                    <a:pt x="2910" y="442"/>
                    <a:pt x="2875" y="477"/>
                    <a:pt x="2803" y="477"/>
                  </a:cubicBezTo>
                  <a:cubicBezTo>
                    <a:pt x="2720" y="477"/>
                    <a:pt x="2684" y="453"/>
                    <a:pt x="2589" y="334"/>
                  </a:cubicBezTo>
                  <a:cubicBezTo>
                    <a:pt x="2446" y="114"/>
                    <a:pt x="2217" y="4"/>
                    <a:pt x="1988" y="4"/>
                  </a:cubicBezTo>
                  <a:cubicBezTo>
                    <a:pt x="1758" y="4"/>
                    <a:pt x="1529" y="114"/>
                    <a:pt x="1386" y="334"/>
                  </a:cubicBezTo>
                  <a:cubicBezTo>
                    <a:pt x="1291" y="442"/>
                    <a:pt x="1255" y="477"/>
                    <a:pt x="1172" y="477"/>
                  </a:cubicBezTo>
                  <a:cubicBezTo>
                    <a:pt x="1089" y="477"/>
                    <a:pt x="1065" y="453"/>
                    <a:pt x="958" y="334"/>
                  </a:cubicBezTo>
                  <a:cubicBezTo>
                    <a:pt x="827" y="132"/>
                    <a:pt x="601" y="13"/>
                    <a:pt x="362" y="1"/>
                  </a:cubicBezTo>
                  <a:cubicBezTo>
                    <a:pt x="355" y="1"/>
                    <a:pt x="347" y="0"/>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41"/>
            <p:cNvSpPr/>
            <p:nvPr/>
          </p:nvSpPr>
          <p:spPr>
            <a:xfrm>
              <a:off x="4755050" y="4166125"/>
              <a:ext cx="139025" cy="24725"/>
            </a:xfrm>
            <a:custGeom>
              <a:avLst/>
              <a:gdLst/>
              <a:ahLst/>
              <a:cxnLst/>
              <a:rect l="l" t="t" r="r" b="b"/>
              <a:pathLst>
                <a:path w="5561" h="989" extrusionOk="0">
                  <a:moveTo>
                    <a:pt x="1149" y="0"/>
                  </a:moveTo>
                  <a:cubicBezTo>
                    <a:pt x="920" y="0"/>
                    <a:pt x="691" y="107"/>
                    <a:pt x="548" y="322"/>
                  </a:cubicBezTo>
                  <a:cubicBezTo>
                    <a:pt x="453" y="441"/>
                    <a:pt x="417" y="476"/>
                    <a:pt x="334" y="476"/>
                  </a:cubicBezTo>
                  <a:cubicBezTo>
                    <a:pt x="0" y="476"/>
                    <a:pt x="0" y="988"/>
                    <a:pt x="334" y="988"/>
                  </a:cubicBezTo>
                  <a:cubicBezTo>
                    <a:pt x="572" y="977"/>
                    <a:pt x="798" y="857"/>
                    <a:pt x="929" y="655"/>
                  </a:cubicBezTo>
                  <a:cubicBezTo>
                    <a:pt x="1036" y="536"/>
                    <a:pt x="1072" y="512"/>
                    <a:pt x="1143" y="512"/>
                  </a:cubicBezTo>
                  <a:cubicBezTo>
                    <a:pt x="1227" y="512"/>
                    <a:pt x="1262" y="536"/>
                    <a:pt x="1358" y="655"/>
                  </a:cubicBezTo>
                  <a:cubicBezTo>
                    <a:pt x="1501" y="875"/>
                    <a:pt x="1730" y="985"/>
                    <a:pt x="1959" y="985"/>
                  </a:cubicBezTo>
                  <a:cubicBezTo>
                    <a:pt x="2188" y="985"/>
                    <a:pt x="2417" y="875"/>
                    <a:pt x="2560" y="655"/>
                  </a:cubicBezTo>
                  <a:lnTo>
                    <a:pt x="2572" y="655"/>
                  </a:lnTo>
                  <a:cubicBezTo>
                    <a:pt x="2667" y="536"/>
                    <a:pt x="2703" y="512"/>
                    <a:pt x="2786" y="512"/>
                  </a:cubicBezTo>
                  <a:cubicBezTo>
                    <a:pt x="2870" y="512"/>
                    <a:pt x="2894" y="536"/>
                    <a:pt x="3001" y="655"/>
                  </a:cubicBezTo>
                  <a:cubicBezTo>
                    <a:pt x="3138" y="875"/>
                    <a:pt x="3367" y="985"/>
                    <a:pt x="3598" y="985"/>
                  </a:cubicBezTo>
                  <a:cubicBezTo>
                    <a:pt x="3828" y="985"/>
                    <a:pt x="4060" y="875"/>
                    <a:pt x="4203" y="655"/>
                  </a:cubicBezTo>
                  <a:cubicBezTo>
                    <a:pt x="4299" y="536"/>
                    <a:pt x="4334" y="512"/>
                    <a:pt x="4418" y="512"/>
                  </a:cubicBezTo>
                  <a:cubicBezTo>
                    <a:pt x="4489" y="512"/>
                    <a:pt x="4525" y="536"/>
                    <a:pt x="4632" y="655"/>
                  </a:cubicBezTo>
                  <a:cubicBezTo>
                    <a:pt x="4763" y="857"/>
                    <a:pt x="4977" y="977"/>
                    <a:pt x="5227" y="988"/>
                  </a:cubicBezTo>
                  <a:cubicBezTo>
                    <a:pt x="5561" y="988"/>
                    <a:pt x="5561" y="476"/>
                    <a:pt x="5227" y="476"/>
                  </a:cubicBezTo>
                  <a:cubicBezTo>
                    <a:pt x="5144" y="476"/>
                    <a:pt x="5108" y="441"/>
                    <a:pt x="5013" y="322"/>
                  </a:cubicBezTo>
                  <a:cubicBezTo>
                    <a:pt x="4870" y="107"/>
                    <a:pt x="4638" y="0"/>
                    <a:pt x="4407" y="0"/>
                  </a:cubicBezTo>
                  <a:cubicBezTo>
                    <a:pt x="4176" y="0"/>
                    <a:pt x="3947" y="107"/>
                    <a:pt x="3810" y="322"/>
                  </a:cubicBezTo>
                  <a:cubicBezTo>
                    <a:pt x="3703" y="441"/>
                    <a:pt x="3667" y="476"/>
                    <a:pt x="3596" y="476"/>
                  </a:cubicBezTo>
                  <a:cubicBezTo>
                    <a:pt x="3513" y="476"/>
                    <a:pt x="3477" y="441"/>
                    <a:pt x="3382" y="322"/>
                  </a:cubicBezTo>
                  <a:cubicBezTo>
                    <a:pt x="3239" y="107"/>
                    <a:pt x="3010" y="0"/>
                    <a:pt x="2780" y="0"/>
                  </a:cubicBezTo>
                  <a:cubicBezTo>
                    <a:pt x="2551" y="0"/>
                    <a:pt x="2322" y="107"/>
                    <a:pt x="2179" y="322"/>
                  </a:cubicBezTo>
                  <a:cubicBezTo>
                    <a:pt x="2084" y="441"/>
                    <a:pt x="2048" y="476"/>
                    <a:pt x="1965" y="476"/>
                  </a:cubicBezTo>
                  <a:cubicBezTo>
                    <a:pt x="1893" y="476"/>
                    <a:pt x="1858" y="441"/>
                    <a:pt x="1751" y="322"/>
                  </a:cubicBezTo>
                  <a:cubicBezTo>
                    <a:pt x="1608" y="107"/>
                    <a:pt x="1379" y="0"/>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48;p41">
            <a:extLst>
              <a:ext uri="{FF2B5EF4-FFF2-40B4-BE49-F238E27FC236}">
                <a16:creationId xmlns:a16="http://schemas.microsoft.com/office/drawing/2014/main" id="{A66EFECC-E3EB-0C14-672D-342B28EE8782}"/>
              </a:ext>
            </a:extLst>
          </p:cNvPr>
          <p:cNvSpPr txBox="1">
            <a:spLocks/>
          </p:cNvSpPr>
          <p:nvPr/>
        </p:nvSpPr>
        <p:spPr>
          <a:xfrm>
            <a:off x="1465373" y="1946632"/>
            <a:ext cx="2836260" cy="409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Barlow"/>
                <a:ea typeface="Barlow"/>
                <a:cs typeface="Barlow"/>
                <a:sym typeface="Barlow"/>
              </a:defRPr>
            </a:lvl1pPr>
            <a:lvl2pPr marR="0" lvl="1"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2pPr>
            <a:lvl3pPr marR="0" lvl="2"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3pPr>
            <a:lvl4pPr marR="0" lvl="3"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4pPr>
            <a:lvl5pPr marR="0" lvl="4"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5pPr>
            <a:lvl6pPr marR="0" lvl="5"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6pPr>
            <a:lvl7pPr marR="0" lvl="6"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7pPr>
            <a:lvl8pPr marR="0" lvl="7"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8pPr>
            <a:lvl9pPr marR="0" lvl="8" algn="ctr" rtl="0">
              <a:lnSpc>
                <a:spcPct val="100000"/>
              </a:lnSpc>
              <a:spcBef>
                <a:spcPts val="0"/>
              </a:spcBef>
              <a:spcAft>
                <a:spcPts val="0"/>
              </a:spcAft>
              <a:buClr>
                <a:schemeClr val="dk1"/>
              </a:buClr>
              <a:buSzPts val="1400"/>
              <a:buFont typeface="Nunito"/>
              <a:buNone/>
              <a:defRPr sz="1400" b="1" i="0" u="none" strike="noStrike" cap="none">
                <a:solidFill>
                  <a:schemeClr val="dk1"/>
                </a:solidFill>
                <a:latin typeface="Nunito"/>
                <a:ea typeface="Nunito"/>
                <a:cs typeface="Nunito"/>
                <a:sym typeface="Nunito"/>
              </a:defRPr>
            </a:lvl9pPr>
          </a:lstStyle>
          <a:p>
            <a:pPr marL="285750" indent="-285750">
              <a:buFont typeface="Arial" panose="020B0604020202020204" pitchFamily="34" charset="0"/>
              <a:buChar char="•"/>
            </a:pPr>
            <a:r>
              <a:rPr lang="en-US" dirty="0"/>
              <a:t>Membership fees for tailors.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4"/>
          <p:cNvSpPr txBox="1">
            <a:spLocks noGrp="1"/>
          </p:cNvSpPr>
          <p:nvPr>
            <p:ph type="title"/>
          </p:nvPr>
        </p:nvSpPr>
        <p:spPr>
          <a:xfrm>
            <a:off x="229675" y="824869"/>
            <a:ext cx="4765147" cy="14818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Our Mission</a:t>
            </a:r>
          </a:p>
        </p:txBody>
      </p:sp>
      <p:sp>
        <p:nvSpPr>
          <p:cNvPr id="1020" name="Google Shape;1020;p44"/>
          <p:cNvSpPr txBox="1">
            <a:spLocks noGrp="1"/>
          </p:cNvSpPr>
          <p:nvPr>
            <p:ph type="subTitle" idx="1"/>
          </p:nvPr>
        </p:nvSpPr>
        <p:spPr>
          <a:xfrm>
            <a:off x="580916" y="2132139"/>
            <a:ext cx="4187550" cy="711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"Our mission is to make tailoring services accessible and convenient for everyone. We believe that everyone deserves to have well-fitting and personalized clothing, and our platform connects customers with expert tailors who can help bring their vision to life"</a:t>
            </a:r>
          </a:p>
        </p:txBody>
      </p:sp>
      <p:grpSp>
        <p:nvGrpSpPr>
          <p:cNvPr id="1021" name="Google Shape;1021;p44"/>
          <p:cNvGrpSpPr/>
          <p:nvPr/>
        </p:nvGrpSpPr>
        <p:grpSpPr>
          <a:xfrm>
            <a:off x="7593711" y="766231"/>
            <a:ext cx="544488" cy="524176"/>
            <a:chOff x="6477600" y="1197900"/>
            <a:chExt cx="458400" cy="441300"/>
          </a:xfrm>
        </p:grpSpPr>
        <p:sp>
          <p:nvSpPr>
            <p:cNvPr id="1022" name="Google Shape;1022;p44"/>
            <p:cNvSpPr/>
            <p:nvPr/>
          </p:nvSpPr>
          <p:spPr>
            <a:xfrm>
              <a:off x="6477600" y="1197900"/>
              <a:ext cx="458400" cy="441300"/>
            </a:xfrm>
            <a:custGeom>
              <a:avLst/>
              <a:gdLst/>
              <a:ahLst/>
              <a:cxnLst/>
              <a:rect l="l" t="t" r="r" b="b"/>
              <a:pathLst>
                <a:path w="18336" h="17652" extrusionOk="0">
                  <a:moveTo>
                    <a:pt x="11883" y="4857"/>
                  </a:moveTo>
                  <a:cubicBezTo>
                    <a:pt x="12593" y="4857"/>
                    <a:pt x="13276" y="5409"/>
                    <a:pt x="13276" y="6239"/>
                  </a:cubicBezTo>
                  <a:cubicBezTo>
                    <a:pt x="13276" y="7001"/>
                    <a:pt x="12657" y="7608"/>
                    <a:pt x="11895" y="7608"/>
                  </a:cubicBezTo>
                  <a:cubicBezTo>
                    <a:pt x="10668" y="7608"/>
                    <a:pt x="10049" y="6132"/>
                    <a:pt x="10918" y="5263"/>
                  </a:cubicBezTo>
                  <a:cubicBezTo>
                    <a:pt x="11199" y="4982"/>
                    <a:pt x="11544" y="4857"/>
                    <a:pt x="11883" y="4857"/>
                  </a:cubicBezTo>
                  <a:close/>
                  <a:moveTo>
                    <a:pt x="7120" y="4862"/>
                  </a:moveTo>
                  <a:cubicBezTo>
                    <a:pt x="7831" y="4862"/>
                    <a:pt x="8513" y="5409"/>
                    <a:pt x="8513" y="6239"/>
                  </a:cubicBezTo>
                  <a:cubicBezTo>
                    <a:pt x="8501" y="6994"/>
                    <a:pt x="7894" y="7609"/>
                    <a:pt x="7142" y="7609"/>
                  </a:cubicBezTo>
                  <a:cubicBezTo>
                    <a:pt x="7135" y="7609"/>
                    <a:pt x="7127" y="7609"/>
                    <a:pt x="7120" y="7608"/>
                  </a:cubicBezTo>
                  <a:lnTo>
                    <a:pt x="7120" y="7608"/>
                  </a:lnTo>
                  <a:lnTo>
                    <a:pt x="7132" y="7620"/>
                  </a:lnTo>
                  <a:cubicBezTo>
                    <a:pt x="5906" y="7620"/>
                    <a:pt x="5287" y="6132"/>
                    <a:pt x="6156" y="5263"/>
                  </a:cubicBezTo>
                  <a:cubicBezTo>
                    <a:pt x="6436" y="4986"/>
                    <a:pt x="6781" y="4862"/>
                    <a:pt x="7120" y="4862"/>
                  </a:cubicBezTo>
                  <a:close/>
                  <a:moveTo>
                    <a:pt x="7125" y="10045"/>
                  </a:moveTo>
                  <a:cubicBezTo>
                    <a:pt x="7834" y="10045"/>
                    <a:pt x="8513" y="10594"/>
                    <a:pt x="8513" y="11430"/>
                  </a:cubicBezTo>
                  <a:cubicBezTo>
                    <a:pt x="8501" y="12190"/>
                    <a:pt x="7885" y="12796"/>
                    <a:pt x="7126" y="12800"/>
                  </a:cubicBezTo>
                  <a:lnTo>
                    <a:pt x="7126" y="12800"/>
                  </a:lnTo>
                  <a:cubicBezTo>
                    <a:pt x="5904" y="12795"/>
                    <a:pt x="5288" y="11322"/>
                    <a:pt x="6156" y="10454"/>
                  </a:cubicBezTo>
                  <a:cubicBezTo>
                    <a:pt x="6438" y="10172"/>
                    <a:pt x="6785" y="10045"/>
                    <a:pt x="7125" y="10045"/>
                  </a:cubicBezTo>
                  <a:close/>
                  <a:moveTo>
                    <a:pt x="11883" y="10036"/>
                  </a:moveTo>
                  <a:cubicBezTo>
                    <a:pt x="12593" y="10036"/>
                    <a:pt x="13276" y="10588"/>
                    <a:pt x="13276" y="11418"/>
                  </a:cubicBezTo>
                  <a:cubicBezTo>
                    <a:pt x="13276" y="12180"/>
                    <a:pt x="12657" y="12800"/>
                    <a:pt x="11895" y="12800"/>
                  </a:cubicBezTo>
                  <a:cubicBezTo>
                    <a:pt x="10668" y="12800"/>
                    <a:pt x="10049" y="11311"/>
                    <a:pt x="10918" y="10442"/>
                  </a:cubicBezTo>
                  <a:cubicBezTo>
                    <a:pt x="11199" y="10161"/>
                    <a:pt x="11544" y="10036"/>
                    <a:pt x="11883" y="10036"/>
                  </a:cubicBezTo>
                  <a:close/>
                  <a:moveTo>
                    <a:pt x="9513" y="0"/>
                  </a:moveTo>
                  <a:cubicBezTo>
                    <a:pt x="5941" y="0"/>
                    <a:pt x="2727" y="2155"/>
                    <a:pt x="1357" y="5453"/>
                  </a:cubicBezTo>
                  <a:cubicBezTo>
                    <a:pt x="0" y="8751"/>
                    <a:pt x="750" y="12538"/>
                    <a:pt x="3274" y="15062"/>
                  </a:cubicBezTo>
                  <a:cubicBezTo>
                    <a:pt x="4964" y="16751"/>
                    <a:pt x="7224" y="17651"/>
                    <a:pt x="9523" y="17651"/>
                  </a:cubicBezTo>
                  <a:cubicBezTo>
                    <a:pt x="10659" y="17651"/>
                    <a:pt x="11804" y="17431"/>
                    <a:pt x="12895" y="16979"/>
                  </a:cubicBezTo>
                  <a:cubicBezTo>
                    <a:pt x="16193" y="15609"/>
                    <a:pt x="18336" y="12395"/>
                    <a:pt x="18336" y="8823"/>
                  </a:cubicBezTo>
                  <a:cubicBezTo>
                    <a:pt x="18336" y="3953"/>
                    <a:pt x="14383" y="0"/>
                    <a:pt x="9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6518675" y="1235700"/>
              <a:ext cx="379225" cy="364625"/>
            </a:xfrm>
            <a:custGeom>
              <a:avLst/>
              <a:gdLst/>
              <a:ahLst/>
              <a:cxnLst/>
              <a:rect l="l" t="t" r="r" b="b"/>
              <a:pathLst>
                <a:path w="15169" h="14585" extrusionOk="0">
                  <a:moveTo>
                    <a:pt x="5482" y="3318"/>
                  </a:moveTo>
                  <a:cubicBezTo>
                    <a:pt x="6191" y="3318"/>
                    <a:pt x="6870" y="3867"/>
                    <a:pt x="6870" y="4703"/>
                  </a:cubicBezTo>
                  <a:cubicBezTo>
                    <a:pt x="6870" y="5453"/>
                    <a:pt x="6251" y="6073"/>
                    <a:pt x="5489" y="6073"/>
                  </a:cubicBezTo>
                  <a:cubicBezTo>
                    <a:pt x="4263" y="6073"/>
                    <a:pt x="3644" y="4584"/>
                    <a:pt x="4513" y="3727"/>
                  </a:cubicBezTo>
                  <a:cubicBezTo>
                    <a:pt x="4795" y="3445"/>
                    <a:pt x="5142" y="3318"/>
                    <a:pt x="5482" y="3318"/>
                  </a:cubicBezTo>
                  <a:close/>
                  <a:moveTo>
                    <a:pt x="10257" y="3318"/>
                  </a:moveTo>
                  <a:cubicBezTo>
                    <a:pt x="10965" y="3318"/>
                    <a:pt x="11645" y="3867"/>
                    <a:pt x="11645" y="4703"/>
                  </a:cubicBezTo>
                  <a:cubicBezTo>
                    <a:pt x="11645" y="5453"/>
                    <a:pt x="11025" y="6073"/>
                    <a:pt x="10263" y="6073"/>
                  </a:cubicBezTo>
                  <a:cubicBezTo>
                    <a:pt x="9037" y="6073"/>
                    <a:pt x="8418" y="4584"/>
                    <a:pt x="9287" y="3727"/>
                  </a:cubicBezTo>
                  <a:cubicBezTo>
                    <a:pt x="9569" y="3445"/>
                    <a:pt x="9916" y="3318"/>
                    <a:pt x="10257" y="3318"/>
                  </a:cubicBezTo>
                  <a:close/>
                  <a:moveTo>
                    <a:pt x="5477" y="8500"/>
                  </a:moveTo>
                  <a:cubicBezTo>
                    <a:pt x="6188" y="8500"/>
                    <a:pt x="6870" y="9052"/>
                    <a:pt x="6870" y="9883"/>
                  </a:cubicBezTo>
                  <a:cubicBezTo>
                    <a:pt x="6870" y="10633"/>
                    <a:pt x="6251" y="11252"/>
                    <a:pt x="5489" y="11252"/>
                  </a:cubicBezTo>
                  <a:cubicBezTo>
                    <a:pt x="4263" y="11252"/>
                    <a:pt x="3644" y="9775"/>
                    <a:pt x="4513" y="8906"/>
                  </a:cubicBezTo>
                  <a:cubicBezTo>
                    <a:pt x="4793" y="8626"/>
                    <a:pt x="5138" y="8500"/>
                    <a:pt x="5477" y="8500"/>
                  </a:cubicBezTo>
                  <a:close/>
                  <a:moveTo>
                    <a:pt x="10252" y="8500"/>
                  </a:moveTo>
                  <a:cubicBezTo>
                    <a:pt x="10962" y="8500"/>
                    <a:pt x="11645" y="9052"/>
                    <a:pt x="11645" y="9883"/>
                  </a:cubicBezTo>
                  <a:cubicBezTo>
                    <a:pt x="11645" y="10645"/>
                    <a:pt x="11025" y="11252"/>
                    <a:pt x="10263" y="11252"/>
                  </a:cubicBezTo>
                  <a:cubicBezTo>
                    <a:pt x="9037" y="11252"/>
                    <a:pt x="8418" y="9775"/>
                    <a:pt x="9287" y="8906"/>
                  </a:cubicBezTo>
                  <a:cubicBezTo>
                    <a:pt x="9568" y="8626"/>
                    <a:pt x="9913" y="8500"/>
                    <a:pt x="10252" y="8500"/>
                  </a:cubicBezTo>
                  <a:close/>
                  <a:moveTo>
                    <a:pt x="7870" y="0"/>
                  </a:moveTo>
                  <a:cubicBezTo>
                    <a:pt x="4918" y="0"/>
                    <a:pt x="2262" y="1774"/>
                    <a:pt x="1131" y="4501"/>
                  </a:cubicBezTo>
                  <a:cubicBezTo>
                    <a:pt x="0" y="7228"/>
                    <a:pt x="631" y="10359"/>
                    <a:pt x="2715" y="12454"/>
                  </a:cubicBezTo>
                  <a:cubicBezTo>
                    <a:pt x="4106" y="13846"/>
                    <a:pt x="5971" y="14584"/>
                    <a:pt x="7864" y="14584"/>
                  </a:cubicBezTo>
                  <a:cubicBezTo>
                    <a:pt x="8806" y="14584"/>
                    <a:pt x="9755" y="14402"/>
                    <a:pt x="10656" y="14026"/>
                  </a:cubicBezTo>
                  <a:cubicBezTo>
                    <a:pt x="13383" y="12907"/>
                    <a:pt x="15169" y="10240"/>
                    <a:pt x="15169" y="7299"/>
                  </a:cubicBezTo>
                  <a:cubicBezTo>
                    <a:pt x="15169" y="3263"/>
                    <a:pt x="11895" y="0"/>
                    <a:pt x="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6632500" y="1347825"/>
              <a:ext cx="165525" cy="149175"/>
            </a:xfrm>
            <a:custGeom>
              <a:avLst/>
              <a:gdLst/>
              <a:ahLst/>
              <a:cxnLst/>
              <a:rect l="l" t="t" r="r" b="b"/>
              <a:pathLst>
                <a:path w="6621" h="5967" extrusionOk="0">
                  <a:moveTo>
                    <a:pt x="1046" y="1"/>
                  </a:moveTo>
                  <a:cubicBezTo>
                    <a:pt x="493" y="1"/>
                    <a:pt x="0" y="720"/>
                    <a:pt x="507" y="1219"/>
                  </a:cubicBezTo>
                  <a:lnTo>
                    <a:pt x="5103" y="5755"/>
                  </a:lnTo>
                  <a:cubicBezTo>
                    <a:pt x="5252" y="5904"/>
                    <a:pt x="5420" y="5967"/>
                    <a:pt x="5583" y="5967"/>
                  </a:cubicBezTo>
                  <a:cubicBezTo>
                    <a:pt x="6133" y="5967"/>
                    <a:pt x="6621" y="5248"/>
                    <a:pt x="6115" y="4743"/>
                  </a:cubicBezTo>
                  <a:lnTo>
                    <a:pt x="1519" y="206"/>
                  </a:lnTo>
                  <a:cubicBezTo>
                    <a:pt x="1372" y="62"/>
                    <a:pt x="1206"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6633475" y="1347075"/>
              <a:ext cx="163675" cy="150700"/>
            </a:xfrm>
            <a:custGeom>
              <a:avLst/>
              <a:gdLst/>
              <a:ahLst/>
              <a:cxnLst/>
              <a:rect l="l" t="t" r="r" b="b"/>
              <a:pathLst>
                <a:path w="6547" h="6028" extrusionOk="0">
                  <a:moveTo>
                    <a:pt x="5514" y="1"/>
                  </a:moveTo>
                  <a:cubicBezTo>
                    <a:pt x="5353" y="1"/>
                    <a:pt x="5187" y="63"/>
                    <a:pt x="5040" y="213"/>
                  </a:cubicBezTo>
                  <a:lnTo>
                    <a:pt x="504" y="4808"/>
                  </a:lnTo>
                  <a:cubicBezTo>
                    <a:pt x="0" y="5312"/>
                    <a:pt x="483" y="6027"/>
                    <a:pt x="1025" y="6027"/>
                  </a:cubicBezTo>
                  <a:cubicBezTo>
                    <a:pt x="1188" y="6027"/>
                    <a:pt x="1356" y="5963"/>
                    <a:pt x="1504" y="5809"/>
                  </a:cubicBezTo>
                  <a:lnTo>
                    <a:pt x="6041" y="1225"/>
                  </a:lnTo>
                  <a:cubicBezTo>
                    <a:pt x="6546" y="719"/>
                    <a:pt x="6058" y="1"/>
                    <a:pt x="5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4"/>
          <p:cNvGrpSpPr/>
          <p:nvPr/>
        </p:nvGrpSpPr>
        <p:grpSpPr>
          <a:xfrm>
            <a:off x="8255629" y="1236884"/>
            <a:ext cx="474853" cy="456917"/>
            <a:chOff x="7113975" y="1230050"/>
            <a:chExt cx="399775" cy="384675"/>
          </a:xfrm>
        </p:grpSpPr>
        <p:sp>
          <p:nvSpPr>
            <p:cNvPr id="1027" name="Google Shape;1027;p44"/>
            <p:cNvSpPr/>
            <p:nvPr/>
          </p:nvSpPr>
          <p:spPr>
            <a:xfrm>
              <a:off x="7113975" y="1230050"/>
              <a:ext cx="399775" cy="384675"/>
            </a:xfrm>
            <a:custGeom>
              <a:avLst/>
              <a:gdLst/>
              <a:ahLst/>
              <a:cxnLst/>
              <a:rect l="l" t="t" r="r" b="b"/>
              <a:pathLst>
                <a:path w="15991" h="15387" extrusionOk="0">
                  <a:moveTo>
                    <a:pt x="6037" y="6494"/>
                  </a:moveTo>
                  <a:cubicBezTo>
                    <a:pt x="6653" y="6494"/>
                    <a:pt x="7240" y="6968"/>
                    <a:pt x="7240" y="7692"/>
                  </a:cubicBezTo>
                  <a:cubicBezTo>
                    <a:pt x="7240" y="8358"/>
                    <a:pt x="6704" y="8894"/>
                    <a:pt x="6049" y="8894"/>
                  </a:cubicBezTo>
                  <a:cubicBezTo>
                    <a:pt x="4978" y="8894"/>
                    <a:pt x="4442" y="7596"/>
                    <a:pt x="5192" y="6846"/>
                  </a:cubicBezTo>
                  <a:cubicBezTo>
                    <a:pt x="5439" y="6603"/>
                    <a:pt x="5741" y="6494"/>
                    <a:pt x="6037" y="6494"/>
                  </a:cubicBezTo>
                  <a:close/>
                  <a:moveTo>
                    <a:pt x="10556" y="6494"/>
                  </a:moveTo>
                  <a:cubicBezTo>
                    <a:pt x="11172" y="6494"/>
                    <a:pt x="11764" y="6968"/>
                    <a:pt x="11764" y="7692"/>
                  </a:cubicBezTo>
                  <a:cubicBezTo>
                    <a:pt x="11764" y="8358"/>
                    <a:pt x="11216" y="8894"/>
                    <a:pt x="10562" y="8894"/>
                  </a:cubicBezTo>
                  <a:cubicBezTo>
                    <a:pt x="9490" y="8894"/>
                    <a:pt x="8954" y="7596"/>
                    <a:pt x="9716" y="6846"/>
                  </a:cubicBezTo>
                  <a:cubicBezTo>
                    <a:pt x="9960" y="6603"/>
                    <a:pt x="10260" y="6494"/>
                    <a:pt x="10556" y="6494"/>
                  </a:cubicBezTo>
                  <a:close/>
                  <a:moveTo>
                    <a:pt x="8299" y="0"/>
                  </a:moveTo>
                  <a:cubicBezTo>
                    <a:pt x="5192" y="0"/>
                    <a:pt x="2382" y="1881"/>
                    <a:pt x="1191" y="4751"/>
                  </a:cubicBezTo>
                  <a:cubicBezTo>
                    <a:pt x="1" y="7620"/>
                    <a:pt x="667" y="10930"/>
                    <a:pt x="2858" y="13133"/>
                  </a:cubicBezTo>
                  <a:cubicBezTo>
                    <a:pt x="4331" y="14605"/>
                    <a:pt x="6298" y="15386"/>
                    <a:pt x="8298" y="15386"/>
                  </a:cubicBezTo>
                  <a:cubicBezTo>
                    <a:pt x="9290" y="15386"/>
                    <a:pt x="10289" y="15194"/>
                    <a:pt x="11240" y="14800"/>
                  </a:cubicBezTo>
                  <a:cubicBezTo>
                    <a:pt x="14122" y="13609"/>
                    <a:pt x="15991" y="10811"/>
                    <a:pt x="15991" y="7692"/>
                  </a:cubicBezTo>
                  <a:cubicBezTo>
                    <a:pt x="15991" y="3441"/>
                    <a:pt x="12550" y="0"/>
                    <a:pt x="8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7150300" y="1263675"/>
              <a:ext cx="330125" cy="317575"/>
            </a:xfrm>
            <a:custGeom>
              <a:avLst/>
              <a:gdLst/>
              <a:ahLst/>
              <a:cxnLst/>
              <a:rect l="l" t="t" r="r" b="b"/>
              <a:pathLst>
                <a:path w="13205" h="12703" extrusionOk="0">
                  <a:moveTo>
                    <a:pt x="4584" y="5149"/>
                  </a:moveTo>
                  <a:cubicBezTo>
                    <a:pt x="5200" y="5149"/>
                    <a:pt x="5787" y="5623"/>
                    <a:pt x="5787" y="6347"/>
                  </a:cubicBezTo>
                  <a:cubicBezTo>
                    <a:pt x="5787" y="7013"/>
                    <a:pt x="5251" y="7549"/>
                    <a:pt x="4596" y="7549"/>
                  </a:cubicBezTo>
                  <a:cubicBezTo>
                    <a:pt x="3525" y="7549"/>
                    <a:pt x="2989" y="6251"/>
                    <a:pt x="3739" y="5501"/>
                  </a:cubicBezTo>
                  <a:cubicBezTo>
                    <a:pt x="3986" y="5258"/>
                    <a:pt x="4288" y="5149"/>
                    <a:pt x="4584" y="5149"/>
                  </a:cubicBezTo>
                  <a:close/>
                  <a:moveTo>
                    <a:pt x="9103" y="5149"/>
                  </a:moveTo>
                  <a:cubicBezTo>
                    <a:pt x="9719" y="5149"/>
                    <a:pt x="10311" y="5623"/>
                    <a:pt x="10311" y="6347"/>
                  </a:cubicBezTo>
                  <a:cubicBezTo>
                    <a:pt x="10311" y="7013"/>
                    <a:pt x="9763" y="7549"/>
                    <a:pt x="9109" y="7549"/>
                  </a:cubicBezTo>
                  <a:cubicBezTo>
                    <a:pt x="8037" y="7549"/>
                    <a:pt x="7501" y="6251"/>
                    <a:pt x="8263" y="5501"/>
                  </a:cubicBezTo>
                  <a:cubicBezTo>
                    <a:pt x="8507" y="5258"/>
                    <a:pt x="8807" y="5149"/>
                    <a:pt x="9103" y="5149"/>
                  </a:cubicBezTo>
                  <a:close/>
                  <a:moveTo>
                    <a:pt x="6846" y="1"/>
                  </a:moveTo>
                  <a:cubicBezTo>
                    <a:pt x="4275" y="1"/>
                    <a:pt x="1965" y="1548"/>
                    <a:pt x="977" y="3918"/>
                  </a:cubicBezTo>
                  <a:cubicBezTo>
                    <a:pt x="0" y="6287"/>
                    <a:pt x="536" y="9026"/>
                    <a:pt x="2358" y="10835"/>
                  </a:cubicBezTo>
                  <a:cubicBezTo>
                    <a:pt x="3576" y="12054"/>
                    <a:pt x="5200" y="12702"/>
                    <a:pt x="6850" y="12702"/>
                  </a:cubicBezTo>
                  <a:cubicBezTo>
                    <a:pt x="7667" y="12702"/>
                    <a:pt x="8491" y="12544"/>
                    <a:pt x="9275" y="12216"/>
                  </a:cubicBezTo>
                  <a:cubicBezTo>
                    <a:pt x="11657" y="11228"/>
                    <a:pt x="13204" y="8918"/>
                    <a:pt x="13204" y="6347"/>
                  </a:cubicBezTo>
                  <a:cubicBezTo>
                    <a:pt x="13204" y="2846"/>
                    <a:pt x="10359" y="1"/>
                    <a:pt x="6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7241050" y="1392350"/>
              <a:ext cx="158675" cy="48725"/>
            </a:xfrm>
            <a:custGeom>
              <a:avLst/>
              <a:gdLst/>
              <a:ahLst/>
              <a:cxnLst/>
              <a:rect l="l" t="t" r="r" b="b"/>
              <a:pathLst>
                <a:path w="6347" h="1949" extrusionOk="0">
                  <a:moveTo>
                    <a:pt x="3248" y="0"/>
                  </a:moveTo>
                  <a:cubicBezTo>
                    <a:pt x="2388" y="0"/>
                    <a:pt x="1520" y="185"/>
                    <a:pt x="740" y="509"/>
                  </a:cubicBezTo>
                  <a:cubicBezTo>
                    <a:pt x="1" y="826"/>
                    <a:pt x="208" y="1949"/>
                    <a:pt x="854" y="1949"/>
                  </a:cubicBezTo>
                  <a:cubicBezTo>
                    <a:pt x="936" y="1949"/>
                    <a:pt x="1025" y="1931"/>
                    <a:pt x="1121" y="1890"/>
                  </a:cubicBezTo>
                  <a:cubicBezTo>
                    <a:pt x="1790" y="1616"/>
                    <a:pt x="2545" y="1428"/>
                    <a:pt x="3286" y="1428"/>
                  </a:cubicBezTo>
                  <a:cubicBezTo>
                    <a:pt x="3863" y="1428"/>
                    <a:pt x="4432" y="1542"/>
                    <a:pt x="4943" y="1819"/>
                  </a:cubicBezTo>
                  <a:cubicBezTo>
                    <a:pt x="5065" y="1887"/>
                    <a:pt x="5184" y="1917"/>
                    <a:pt x="5297" y="1917"/>
                  </a:cubicBezTo>
                  <a:cubicBezTo>
                    <a:pt x="5933" y="1917"/>
                    <a:pt x="6347" y="965"/>
                    <a:pt x="5669" y="581"/>
                  </a:cubicBezTo>
                  <a:cubicBezTo>
                    <a:pt x="4931" y="179"/>
                    <a:pt x="4093" y="0"/>
                    <a:pt x="3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4"/>
          <p:cNvGrpSpPr/>
          <p:nvPr/>
        </p:nvGrpSpPr>
        <p:grpSpPr>
          <a:xfrm>
            <a:off x="19" y="3415185"/>
            <a:ext cx="2101950" cy="1728392"/>
            <a:chOff x="19" y="3415185"/>
            <a:chExt cx="2101950" cy="1728392"/>
          </a:xfrm>
        </p:grpSpPr>
        <p:sp>
          <p:nvSpPr>
            <p:cNvPr id="1031" name="Google Shape;1031;p44"/>
            <p:cNvSpPr/>
            <p:nvPr/>
          </p:nvSpPr>
          <p:spPr>
            <a:xfrm>
              <a:off x="19" y="3415185"/>
              <a:ext cx="2101137" cy="1714628"/>
            </a:xfrm>
            <a:custGeom>
              <a:avLst/>
              <a:gdLst/>
              <a:ahLst/>
              <a:cxnLst/>
              <a:rect l="l" t="t" r="r" b="b"/>
              <a:pathLst>
                <a:path w="61985" h="50579" extrusionOk="0">
                  <a:moveTo>
                    <a:pt x="59115" y="1"/>
                  </a:moveTo>
                  <a:lnTo>
                    <a:pt x="27837" y="9883"/>
                  </a:lnTo>
                  <a:cubicBezTo>
                    <a:pt x="27301" y="10026"/>
                    <a:pt x="26647" y="10240"/>
                    <a:pt x="25896" y="10490"/>
                  </a:cubicBezTo>
                  <a:lnTo>
                    <a:pt x="24622" y="10955"/>
                  </a:lnTo>
                  <a:cubicBezTo>
                    <a:pt x="20193" y="12645"/>
                    <a:pt x="13788" y="15955"/>
                    <a:pt x="10525" y="21753"/>
                  </a:cubicBezTo>
                  <a:cubicBezTo>
                    <a:pt x="8073" y="26111"/>
                    <a:pt x="7739" y="30993"/>
                    <a:pt x="9549" y="36291"/>
                  </a:cubicBezTo>
                  <a:cubicBezTo>
                    <a:pt x="10418" y="38815"/>
                    <a:pt x="9728" y="39756"/>
                    <a:pt x="9513" y="40065"/>
                  </a:cubicBezTo>
                  <a:cubicBezTo>
                    <a:pt x="7910" y="42278"/>
                    <a:pt x="2646" y="42971"/>
                    <a:pt x="229" y="42971"/>
                  </a:cubicBezTo>
                  <a:cubicBezTo>
                    <a:pt x="187" y="42971"/>
                    <a:pt x="147" y="42971"/>
                    <a:pt x="108" y="42970"/>
                  </a:cubicBezTo>
                  <a:lnTo>
                    <a:pt x="0" y="50578"/>
                  </a:lnTo>
                  <a:lnTo>
                    <a:pt x="227" y="50578"/>
                  </a:lnTo>
                  <a:cubicBezTo>
                    <a:pt x="2096" y="50578"/>
                    <a:pt x="11490" y="50281"/>
                    <a:pt x="15657" y="44542"/>
                  </a:cubicBezTo>
                  <a:cubicBezTo>
                    <a:pt x="17133" y="42518"/>
                    <a:pt x="18526" y="39006"/>
                    <a:pt x="16752" y="33826"/>
                  </a:cubicBezTo>
                  <a:cubicBezTo>
                    <a:pt x="15657" y="30636"/>
                    <a:pt x="15788" y="27909"/>
                    <a:pt x="17133" y="25504"/>
                  </a:cubicBezTo>
                  <a:cubicBezTo>
                    <a:pt x="19205" y="21825"/>
                    <a:pt x="23908" y="19348"/>
                    <a:pt x="27468" y="18003"/>
                  </a:cubicBezTo>
                  <a:lnTo>
                    <a:pt x="28409" y="17705"/>
                  </a:lnTo>
                  <a:lnTo>
                    <a:pt x="29647" y="17312"/>
                  </a:lnTo>
                  <a:lnTo>
                    <a:pt x="30564" y="17015"/>
                  </a:lnTo>
                  <a:cubicBezTo>
                    <a:pt x="30707" y="16979"/>
                    <a:pt x="30838" y="16943"/>
                    <a:pt x="30957" y="16920"/>
                  </a:cubicBezTo>
                  <a:lnTo>
                    <a:pt x="30957" y="16896"/>
                  </a:lnTo>
                  <a:lnTo>
                    <a:pt x="31695" y="16658"/>
                  </a:lnTo>
                  <a:lnTo>
                    <a:pt x="32909" y="16265"/>
                  </a:lnTo>
                  <a:lnTo>
                    <a:pt x="34957" y="15622"/>
                  </a:lnTo>
                  <a:lnTo>
                    <a:pt x="36183" y="15229"/>
                  </a:lnTo>
                  <a:lnTo>
                    <a:pt x="38231" y="14574"/>
                  </a:lnTo>
                  <a:lnTo>
                    <a:pt x="39446" y="14193"/>
                  </a:lnTo>
                  <a:lnTo>
                    <a:pt x="41506" y="13538"/>
                  </a:lnTo>
                  <a:lnTo>
                    <a:pt x="42720" y="13145"/>
                  </a:lnTo>
                  <a:lnTo>
                    <a:pt x="44780" y="12490"/>
                  </a:lnTo>
                  <a:lnTo>
                    <a:pt x="45982" y="12109"/>
                  </a:lnTo>
                  <a:lnTo>
                    <a:pt x="48054" y="11443"/>
                  </a:lnTo>
                  <a:lnTo>
                    <a:pt x="49245" y="11062"/>
                  </a:lnTo>
                  <a:lnTo>
                    <a:pt x="51316" y="10407"/>
                  </a:lnTo>
                  <a:lnTo>
                    <a:pt x="52507" y="10026"/>
                  </a:lnTo>
                  <a:lnTo>
                    <a:pt x="54591" y="9359"/>
                  </a:lnTo>
                  <a:lnTo>
                    <a:pt x="55781" y="8990"/>
                  </a:lnTo>
                  <a:lnTo>
                    <a:pt x="57865" y="8323"/>
                  </a:lnTo>
                  <a:lnTo>
                    <a:pt x="59055" y="7942"/>
                  </a:lnTo>
                  <a:lnTo>
                    <a:pt x="61984" y="7025"/>
                  </a:lnTo>
                  <a:lnTo>
                    <a:pt x="59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1955024" y="3415185"/>
              <a:ext cx="146946" cy="238181"/>
            </a:xfrm>
            <a:custGeom>
              <a:avLst/>
              <a:gdLst/>
              <a:ahLst/>
              <a:cxnLst/>
              <a:rect l="l" t="t" r="r" b="b"/>
              <a:pathLst>
                <a:path w="4335" h="7026" extrusionOk="0">
                  <a:moveTo>
                    <a:pt x="1453" y="1"/>
                  </a:moveTo>
                  <a:cubicBezTo>
                    <a:pt x="1453" y="1"/>
                    <a:pt x="0" y="2144"/>
                    <a:pt x="786" y="4097"/>
                  </a:cubicBezTo>
                  <a:cubicBezTo>
                    <a:pt x="1584" y="6037"/>
                    <a:pt x="4334" y="7025"/>
                    <a:pt x="4334" y="7025"/>
                  </a:cubicBez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44"/>
            <p:cNvGrpSpPr/>
            <p:nvPr/>
          </p:nvGrpSpPr>
          <p:grpSpPr>
            <a:xfrm>
              <a:off x="145711" y="3604890"/>
              <a:ext cx="1856973" cy="1538687"/>
              <a:chOff x="145711" y="3604890"/>
              <a:chExt cx="1856973" cy="1538687"/>
            </a:xfrm>
          </p:grpSpPr>
          <p:sp>
            <p:nvSpPr>
              <p:cNvPr id="1034" name="Google Shape;1034;p44"/>
              <p:cNvSpPr/>
              <p:nvPr/>
            </p:nvSpPr>
            <p:spPr>
              <a:xfrm>
                <a:off x="167100" y="5078929"/>
                <a:ext cx="8576" cy="64647"/>
              </a:xfrm>
              <a:custGeom>
                <a:avLst/>
                <a:gdLst/>
                <a:ahLst/>
                <a:cxnLst/>
                <a:rect l="l" t="t" r="r" b="b"/>
                <a:pathLst>
                  <a:path w="253" h="1907" extrusionOk="0">
                    <a:moveTo>
                      <a:pt x="1" y="0"/>
                    </a:moveTo>
                    <a:lnTo>
                      <a:pt x="29" y="215"/>
                    </a:lnTo>
                    <a:lnTo>
                      <a:pt x="29" y="215"/>
                    </a:lnTo>
                    <a:cubicBezTo>
                      <a:pt x="20" y="143"/>
                      <a:pt x="10" y="72"/>
                      <a:pt x="1" y="0"/>
                    </a:cubicBezTo>
                    <a:close/>
                    <a:moveTo>
                      <a:pt x="29" y="215"/>
                    </a:moveTo>
                    <a:cubicBezTo>
                      <a:pt x="101" y="753"/>
                      <a:pt x="165" y="1299"/>
                      <a:pt x="239" y="1846"/>
                    </a:cubicBezTo>
                    <a:cubicBezTo>
                      <a:pt x="246" y="1889"/>
                      <a:pt x="249" y="1907"/>
                      <a:pt x="250" y="1907"/>
                    </a:cubicBezTo>
                    <a:cubicBezTo>
                      <a:pt x="253" y="1907"/>
                      <a:pt x="215" y="1634"/>
                      <a:pt x="215" y="1596"/>
                    </a:cubicBezTo>
                    <a:lnTo>
                      <a:pt x="143" y="1060"/>
                    </a:lnTo>
                    <a:lnTo>
                      <a:pt x="29" y="2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939184" y="3918092"/>
                <a:ext cx="66609" cy="97327"/>
              </a:xfrm>
              <a:custGeom>
                <a:avLst/>
                <a:gdLst/>
                <a:ahLst/>
                <a:cxnLst/>
                <a:rect l="l" t="t" r="r" b="b"/>
                <a:pathLst>
                  <a:path w="1965" h="2871" extrusionOk="0">
                    <a:moveTo>
                      <a:pt x="917" y="1"/>
                    </a:moveTo>
                    <a:lnTo>
                      <a:pt x="0" y="406"/>
                    </a:lnTo>
                    <a:lnTo>
                      <a:pt x="726" y="2870"/>
                    </a:lnTo>
                    <a:lnTo>
                      <a:pt x="1965" y="2477"/>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1050571" y="3884192"/>
                <a:ext cx="65829" cy="95700"/>
              </a:xfrm>
              <a:custGeom>
                <a:avLst/>
                <a:gdLst/>
                <a:ahLst/>
                <a:cxnLst/>
                <a:rect l="l" t="t" r="r" b="b"/>
                <a:pathLst>
                  <a:path w="1942" h="2823" extrusionOk="0">
                    <a:moveTo>
                      <a:pt x="917" y="1"/>
                    </a:moveTo>
                    <a:lnTo>
                      <a:pt x="0" y="406"/>
                    </a:lnTo>
                    <a:lnTo>
                      <a:pt x="715" y="2823"/>
                    </a:lnTo>
                    <a:lnTo>
                      <a:pt x="1358" y="2620"/>
                    </a:lnTo>
                    <a:lnTo>
                      <a:pt x="1941" y="2442"/>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1161958" y="3850292"/>
                <a:ext cx="65422" cy="94479"/>
              </a:xfrm>
              <a:custGeom>
                <a:avLst/>
                <a:gdLst/>
                <a:ahLst/>
                <a:cxnLst/>
                <a:rect l="l" t="t" r="r" b="b"/>
                <a:pathLst>
                  <a:path w="1930" h="2787" extrusionOk="0">
                    <a:moveTo>
                      <a:pt x="917" y="1"/>
                    </a:moveTo>
                    <a:lnTo>
                      <a:pt x="0" y="406"/>
                    </a:lnTo>
                    <a:lnTo>
                      <a:pt x="703" y="2787"/>
                    </a:lnTo>
                    <a:lnTo>
                      <a:pt x="1929" y="2394"/>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1253176" y="3743744"/>
                <a:ext cx="84778" cy="165534"/>
              </a:xfrm>
              <a:custGeom>
                <a:avLst/>
                <a:gdLst/>
                <a:ahLst/>
                <a:cxnLst/>
                <a:rect l="l" t="t" r="r" b="b"/>
                <a:pathLst>
                  <a:path w="2501" h="4883" extrusionOk="0">
                    <a:moveTo>
                      <a:pt x="905" y="0"/>
                    </a:moveTo>
                    <a:lnTo>
                      <a:pt x="0" y="405"/>
                    </a:lnTo>
                    <a:lnTo>
                      <a:pt x="1286" y="4882"/>
                    </a:lnTo>
                    <a:lnTo>
                      <a:pt x="2501" y="4501"/>
                    </a:lnTo>
                    <a:lnTo>
                      <a:pt x="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565464" y="4132848"/>
                <a:ext cx="88405" cy="88004"/>
              </a:xfrm>
              <a:custGeom>
                <a:avLst/>
                <a:gdLst/>
                <a:ahLst/>
                <a:cxnLst/>
                <a:rect l="l" t="t" r="r" b="b"/>
                <a:pathLst>
                  <a:path w="2608" h="2596" extrusionOk="0">
                    <a:moveTo>
                      <a:pt x="631" y="0"/>
                    </a:moveTo>
                    <a:lnTo>
                      <a:pt x="0" y="762"/>
                    </a:lnTo>
                    <a:lnTo>
                      <a:pt x="1715" y="2596"/>
                    </a:lnTo>
                    <a:cubicBezTo>
                      <a:pt x="2000" y="2286"/>
                      <a:pt x="2286" y="1976"/>
                      <a:pt x="2607" y="1679"/>
                    </a:cubicBezTo>
                    <a:lnTo>
                      <a:pt x="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638886" y="4069455"/>
                <a:ext cx="83184" cy="90445"/>
              </a:xfrm>
              <a:custGeom>
                <a:avLst/>
                <a:gdLst/>
                <a:ahLst/>
                <a:cxnLst/>
                <a:rect l="l" t="t" r="r" b="b"/>
                <a:pathLst>
                  <a:path w="2454" h="2668" extrusionOk="0">
                    <a:moveTo>
                      <a:pt x="715" y="1"/>
                    </a:moveTo>
                    <a:lnTo>
                      <a:pt x="1" y="691"/>
                    </a:lnTo>
                    <a:lnTo>
                      <a:pt x="1430" y="2668"/>
                    </a:lnTo>
                    <a:cubicBezTo>
                      <a:pt x="1763" y="2406"/>
                      <a:pt x="2108" y="2144"/>
                      <a:pt x="2454" y="1906"/>
                    </a:cubicBezTo>
                    <a:lnTo>
                      <a:pt x="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24850" y="4015385"/>
                <a:ext cx="73490" cy="92852"/>
              </a:xfrm>
              <a:custGeom>
                <a:avLst/>
                <a:gdLst/>
                <a:ahLst/>
                <a:cxnLst/>
                <a:rect l="l" t="t" r="r" b="b"/>
                <a:pathLst>
                  <a:path w="2168" h="2739" extrusionOk="0">
                    <a:moveTo>
                      <a:pt x="823" y="0"/>
                    </a:moveTo>
                    <a:lnTo>
                      <a:pt x="1" y="536"/>
                    </a:lnTo>
                    <a:lnTo>
                      <a:pt x="1073" y="2739"/>
                    </a:lnTo>
                    <a:cubicBezTo>
                      <a:pt x="1430" y="2513"/>
                      <a:pt x="1799" y="2310"/>
                      <a:pt x="2168" y="2108"/>
                    </a:cubicBezTo>
                    <a:lnTo>
                      <a:pt x="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803153" y="3894701"/>
                <a:ext cx="88439" cy="164720"/>
              </a:xfrm>
              <a:custGeom>
                <a:avLst/>
                <a:gdLst/>
                <a:ahLst/>
                <a:cxnLst/>
                <a:rect l="l" t="t" r="r" b="b"/>
                <a:pathLst>
                  <a:path w="2609" h="4859" extrusionOk="0">
                    <a:moveTo>
                      <a:pt x="894" y="0"/>
                    </a:moveTo>
                    <a:lnTo>
                      <a:pt x="1" y="429"/>
                    </a:lnTo>
                    <a:lnTo>
                      <a:pt x="1441" y="4858"/>
                    </a:lnTo>
                    <a:cubicBezTo>
                      <a:pt x="1834" y="4680"/>
                      <a:pt x="2227" y="4501"/>
                      <a:pt x="2608" y="4346"/>
                    </a:cubicBezTo>
                    <a:lnTo>
                      <a:pt x="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471398" y="4513037"/>
                <a:ext cx="95286" cy="65427"/>
              </a:xfrm>
              <a:custGeom>
                <a:avLst/>
                <a:gdLst/>
                <a:ahLst/>
                <a:cxnLst/>
                <a:rect l="l" t="t" r="r" b="b"/>
                <a:pathLst>
                  <a:path w="2811" h="1930" extrusionOk="0">
                    <a:moveTo>
                      <a:pt x="2454" y="1"/>
                    </a:moveTo>
                    <a:lnTo>
                      <a:pt x="1" y="1013"/>
                    </a:lnTo>
                    <a:lnTo>
                      <a:pt x="394" y="1930"/>
                    </a:lnTo>
                    <a:lnTo>
                      <a:pt x="2811" y="1239"/>
                    </a:lnTo>
                    <a:cubicBezTo>
                      <a:pt x="2668" y="822"/>
                      <a:pt x="2549" y="406"/>
                      <a:pt x="2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457703" y="4433948"/>
                <a:ext cx="90032" cy="48036"/>
              </a:xfrm>
              <a:custGeom>
                <a:avLst/>
                <a:gdLst/>
                <a:ahLst/>
                <a:cxnLst/>
                <a:rect l="l" t="t" r="r" b="b"/>
                <a:pathLst>
                  <a:path w="2656" h="1417" extrusionOk="0">
                    <a:moveTo>
                      <a:pt x="2548" y="0"/>
                    </a:moveTo>
                    <a:lnTo>
                      <a:pt x="0" y="453"/>
                    </a:lnTo>
                    <a:lnTo>
                      <a:pt x="179" y="1417"/>
                    </a:lnTo>
                    <a:lnTo>
                      <a:pt x="2655" y="1274"/>
                    </a:lnTo>
                    <a:cubicBezTo>
                      <a:pt x="2596" y="845"/>
                      <a:pt x="2560" y="429"/>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462924" y="4346757"/>
                <a:ext cx="89625" cy="50070"/>
              </a:xfrm>
              <a:custGeom>
                <a:avLst/>
                <a:gdLst/>
                <a:ahLst/>
                <a:cxnLst/>
                <a:rect l="l" t="t" r="r" b="b"/>
                <a:pathLst>
                  <a:path w="2644" h="1477" extrusionOk="0">
                    <a:moveTo>
                      <a:pt x="60" y="0"/>
                    </a:moveTo>
                    <a:lnTo>
                      <a:pt x="1" y="1000"/>
                    </a:lnTo>
                    <a:lnTo>
                      <a:pt x="2430" y="1477"/>
                    </a:lnTo>
                    <a:cubicBezTo>
                      <a:pt x="2465" y="1060"/>
                      <a:pt x="2537" y="631"/>
                      <a:pt x="2644" y="215"/>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436687" y="4195801"/>
                <a:ext cx="153420" cy="108616"/>
              </a:xfrm>
              <a:custGeom>
                <a:avLst/>
                <a:gdLst/>
                <a:ahLst/>
                <a:cxnLst/>
                <a:rect l="l" t="t" r="r" b="b"/>
                <a:pathLst>
                  <a:path w="4526" h="3204" extrusionOk="0">
                    <a:moveTo>
                      <a:pt x="382" y="0"/>
                    </a:moveTo>
                    <a:lnTo>
                      <a:pt x="1" y="905"/>
                    </a:lnTo>
                    <a:lnTo>
                      <a:pt x="3918" y="3203"/>
                    </a:lnTo>
                    <a:cubicBezTo>
                      <a:pt x="4037" y="2953"/>
                      <a:pt x="4144" y="2715"/>
                      <a:pt x="4275" y="2489"/>
                    </a:cubicBezTo>
                    <a:cubicBezTo>
                      <a:pt x="4359" y="2346"/>
                      <a:pt x="4442" y="2215"/>
                      <a:pt x="4525" y="2084"/>
                    </a:cubicBezTo>
                    <a:lnTo>
                      <a:pt x="3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452449" y="4864207"/>
                <a:ext cx="84371" cy="87598"/>
              </a:xfrm>
              <a:custGeom>
                <a:avLst/>
                <a:gdLst/>
                <a:ahLst/>
                <a:cxnLst/>
                <a:rect l="l" t="t" r="r" b="b"/>
                <a:pathLst>
                  <a:path w="2489" h="2584" extrusionOk="0">
                    <a:moveTo>
                      <a:pt x="643" y="0"/>
                    </a:moveTo>
                    <a:lnTo>
                      <a:pt x="0" y="762"/>
                    </a:lnTo>
                    <a:lnTo>
                      <a:pt x="1703" y="2584"/>
                    </a:lnTo>
                    <a:cubicBezTo>
                      <a:pt x="1929" y="2334"/>
                      <a:pt x="2143" y="2072"/>
                      <a:pt x="2334" y="1798"/>
                    </a:cubicBezTo>
                    <a:cubicBezTo>
                      <a:pt x="2393" y="1727"/>
                      <a:pt x="2441" y="1655"/>
                      <a:pt x="2489" y="1584"/>
                    </a:cubicBezTo>
                    <a:lnTo>
                      <a:pt x="6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495635" y="4792746"/>
                <a:ext cx="88405" cy="65020"/>
              </a:xfrm>
              <a:custGeom>
                <a:avLst/>
                <a:gdLst/>
                <a:ahLst/>
                <a:cxnLst/>
                <a:rect l="l" t="t" r="r" b="b"/>
                <a:pathLst>
                  <a:path w="2608" h="1918" extrusionOk="0">
                    <a:moveTo>
                      <a:pt x="286" y="1"/>
                    </a:moveTo>
                    <a:lnTo>
                      <a:pt x="0" y="953"/>
                    </a:lnTo>
                    <a:lnTo>
                      <a:pt x="2191" y="1918"/>
                    </a:lnTo>
                    <a:cubicBezTo>
                      <a:pt x="2358" y="1525"/>
                      <a:pt x="2489" y="1132"/>
                      <a:pt x="2608" y="727"/>
                    </a:cubicBezTo>
                    <a:lnTo>
                      <a:pt x="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229675" y="5001434"/>
                <a:ext cx="63388" cy="96073"/>
              </a:xfrm>
              <a:custGeom>
                <a:avLst/>
                <a:gdLst/>
                <a:ahLst/>
                <a:cxnLst/>
                <a:rect l="l" t="t" r="r" b="b"/>
                <a:pathLst>
                  <a:path w="1870" h="2834" extrusionOk="0">
                    <a:moveTo>
                      <a:pt x="929" y="0"/>
                    </a:moveTo>
                    <a:lnTo>
                      <a:pt x="0" y="369"/>
                    </a:lnTo>
                    <a:lnTo>
                      <a:pt x="631" y="2834"/>
                    </a:lnTo>
                    <a:cubicBezTo>
                      <a:pt x="1036" y="2727"/>
                      <a:pt x="1453" y="2608"/>
                      <a:pt x="1869" y="2465"/>
                    </a:cubicBezTo>
                    <a:lnTo>
                      <a:pt x="9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145711" y="5023639"/>
                <a:ext cx="56134" cy="93666"/>
              </a:xfrm>
              <a:custGeom>
                <a:avLst/>
                <a:gdLst/>
                <a:ahLst/>
                <a:cxnLst/>
                <a:rect l="l" t="t" r="r" b="b"/>
                <a:pathLst>
                  <a:path w="1656" h="2763" extrusionOk="0">
                    <a:moveTo>
                      <a:pt x="953" y="0"/>
                    </a:moveTo>
                    <a:lnTo>
                      <a:pt x="1" y="286"/>
                    </a:lnTo>
                    <a:lnTo>
                      <a:pt x="393" y="2762"/>
                    </a:lnTo>
                    <a:cubicBezTo>
                      <a:pt x="810" y="2691"/>
                      <a:pt x="1227" y="2619"/>
                      <a:pt x="1655" y="2524"/>
                    </a:cubicBez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310385" y="4972755"/>
                <a:ext cx="71863" cy="93700"/>
              </a:xfrm>
              <a:custGeom>
                <a:avLst/>
                <a:gdLst/>
                <a:ahLst/>
                <a:cxnLst/>
                <a:rect l="l" t="t" r="r" b="b"/>
                <a:pathLst>
                  <a:path w="2120" h="2764" extrusionOk="0">
                    <a:moveTo>
                      <a:pt x="858" y="1"/>
                    </a:moveTo>
                    <a:lnTo>
                      <a:pt x="0" y="501"/>
                    </a:lnTo>
                    <a:lnTo>
                      <a:pt x="965" y="2763"/>
                    </a:lnTo>
                    <a:cubicBezTo>
                      <a:pt x="1346" y="2596"/>
                      <a:pt x="1739" y="2418"/>
                      <a:pt x="2120" y="2227"/>
                    </a:cubicBezTo>
                    <a:lnTo>
                      <a:pt x="8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510143" y="4715250"/>
                <a:ext cx="86811" cy="43222"/>
              </a:xfrm>
              <a:custGeom>
                <a:avLst/>
                <a:gdLst/>
                <a:ahLst/>
                <a:cxnLst/>
                <a:rect l="l" t="t" r="r" b="b"/>
                <a:pathLst>
                  <a:path w="2561" h="1275" extrusionOk="0">
                    <a:moveTo>
                      <a:pt x="2561" y="1"/>
                    </a:moveTo>
                    <a:lnTo>
                      <a:pt x="1" y="132"/>
                    </a:lnTo>
                    <a:lnTo>
                      <a:pt x="72" y="1120"/>
                    </a:lnTo>
                    <a:lnTo>
                      <a:pt x="2501" y="1275"/>
                    </a:lnTo>
                    <a:cubicBezTo>
                      <a:pt x="2537" y="846"/>
                      <a:pt x="2561" y="417"/>
                      <a:pt x="2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429840" y="4613550"/>
                <a:ext cx="162267" cy="67020"/>
              </a:xfrm>
              <a:custGeom>
                <a:avLst/>
                <a:gdLst/>
                <a:ahLst/>
                <a:cxnLst/>
                <a:rect l="l" t="t" r="r" b="b"/>
                <a:pathLst>
                  <a:path w="4787" h="1977" extrusionOk="0">
                    <a:moveTo>
                      <a:pt x="4537" y="0"/>
                    </a:moveTo>
                    <a:lnTo>
                      <a:pt x="1" y="1024"/>
                    </a:lnTo>
                    <a:lnTo>
                      <a:pt x="298" y="1977"/>
                    </a:lnTo>
                    <a:lnTo>
                      <a:pt x="4787" y="1251"/>
                    </a:lnTo>
                    <a:cubicBezTo>
                      <a:pt x="4727" y="846"/>
                      <a:pt x="4644" y="429"/>
                      <a:pt x="4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359604" y="4874275"/>
                <a:ext cx="102540" cy="147770"/>
              </a:xfrm>
              <a:custGeom>
                <a:avLst/>
                <a:gdLst/>
                <a:ahLst/>
                <a:cxnLst/>
                <a:rect l="l" t="t" r="r" b="b"/>
                <a:pathLst>
                  <a:path w="3025" h="4359" extrusionOk="0">
                    <a:moveTo>
                      <a:pt x="810" y="1"/>
                    </a:moveTo>
                    <a:lnTo>
                      <a:pt x="1" y="584"/>
                    </a:lnTo>
                    <a:lnTo>
                      <a:pt x="2013" y="4358"/>
                    </a:lnTo>
                    <a:cubicBezTo>
                      <a:pt x="2358" y="4132"/>
                      <a:pt x="2704" y="3882"/>
                      <a:pt x="3025" y="3620"/>
                    </a:cubicBezTo>
                    <a:lnTo>
                      <a:pt x="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1384732" y="3782492"/>
                <a:ext cx="64202" cy="91666"/>
              </a:xfrm>
              <a:custGeom>
                <a:avLst/>
                <a:gdLst/>
                <a:ahLst/>
                <a:cxnLst/>
                <a:rect l="l" t="t" r="r" b="b"/>
                <a:pathLst>
                  <a:path w="1894" h="2704" extrusionOk="0">
                    <a:moveTo>
                      <a:pt x="917" y="0"/>
                    </a:moveTo>
                    <a:lnTo>
                      <a:pt x="1" y="405"/>
                    </a:lnTo>
                    <a:lnTo>
                      <a:pt x="679" y="2703"/>
                    </a:lnTo>
                    <a:lnTo>
                      <a:pt x="1894" y="2322"/>
                    </a:lnTo>
                    <a:lnTo>
                      <a:pt x="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1496119" y="3748592"/>
                <a:ext cx="63422" cy="90445"/>
              </a:xfrm>
              <a:custGeom>
                <a:avLst/>
                <a:gdLst/>
                <a:ahLst/>
                <a:cxnLst/>
                <a:rect l="l" t="t" r="r" b="b"/>
                <a:pathLst>
                  <a:path w="1871" h="2668" extrusionOk="0">
                    <a:moveTo>
                      <a:pt x="906" y="0"/>
                    </a:moveTo>
                    <a:lnTo>
                      <a:pt x="1" y="405"/>
                    </a:lnTo>
                    <a:lnTo>
                      <a:pt x="668" y="2667"/>
                    </a:lnTo>
                    <a:lnTo>
                      <a:pt x="1418" y="2417"/>
                    </a:lnTo>
                    <a:lnTo>
                      <a:pt x="1870" y="2274"/>
                    </a:lnTo>
                    <a:lnTo>
                      <a:pt x="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1607507" y="3714692"/>
                <a:ext cx="62609" cy="88818"/>
              </a:xfrm>
              <a:custGeom>
                <a:avLst/>
                <a:gdLst/>
                <a:ahLst/>
                <a:cxnLst/>
                <a:rect l="l" t="t" r="r" b="b"/>
                <a:pathLst>
                  <a:path w="1847" h="2620" extrusionOk="0">
                    <a:moveTo>
                      <a:pt x="906" y="0"/>
                    </a:moveTo>
                    <a:lnTo>
                      <a:pt x="1" y="405"/>
                    </a:lnTo>
                    <a:lnTo>
                      <a:pt x="656" y="2620"/>
                    </a:lnTo>
                    <a:lnTo>
                      <a:pt x="1442" y="2370"/>
                    </a:lnTo>
                    <a:lnTo>
                      <a:pt x="1846" y="2239"/>
                    </a:lnTo>
                    <a:lnTo>
                      <a:pt x="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1696725" y="3604890"/>
                <a:ext cx="84371" cy="163093"/>
              </a:xfrm>
              <a:custGeom>
                <a:avLst/>
                <a:gdLst/>
                <a:ahLst/>
                <a:cxnLst/>
                <a:rect l="l" t="t" r="r" b="b"/>
                <a:pathLst>
                  <a:path w="2489" h="4811" extrusionOk="0">
                    <a:moveTo>
                      <a:pt x="905" y="1"/>
                    </a:moveTo>
                    <a:lnTo>
                      <a:pt x="0" y="406"/>
                    </a:lnTo>
                    <a:lnTo>
                      <a:pt x="1298" y="4811"/>
                    </a:lnTo>
                    <a:lnTo>
                      <a:pt x="1798" y="4656"/>
                    </a:lnTo>
                    <a:lnTo>
                      <a:pt x="2489" y="4430"/>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1830315" y="3646858"/>
                <a:ext cx="61761" cy="86004"/>
              </a:xfrm>
              <a:custGeom>
                <a:avLst/>
                <a:gdLst/>
                <a:ahLst/>
                <a:cxnLst/>
                <a:rect l="l" t="t" r="r" b="b"/>
                <a:pathLst>
                  <a:path w="1822" h="2537" extrusionOk="0">
                    <a:moveTo>
                      <a:pt x="905" y="1"/>
                    </a:moveTo>
                    <a:lnTo>
                      <a:pt x="0" y="406"/>
                    </a:lnTo>
                    <a:lnTo>
                      <a:pt x="631" y="2537"/>
                    </a:lnTo>
                    <a:lnTo>
                      <a:pt x="1274" y="2335"/>
                    </a:lnTo>
                    <a:lnTo>
                      <a:pt x="1822" y="2156"/>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1941702" y="3612958"/>
                <a:ext cx="60982" cy="84411"/>
              </a:xfrm>
              <a:custGeom>
                <a:avLst/>
                <a:gdLst/>
                <a:ahLst/>
                <a:cxnLst/>
                <a:rect l="l" t="t" r="r" b="b"/>
                <a:pathLst>
                  <a:path w="1799" h="2490" extrusionOk="0">
                    <a:moveTo>
                      <a:pt x="905" y="1"/>
                    </a:moveTo>
                    <a:lnTo>
                      <a:pt x="0" y="406"/>
                    </a:lnTo>
                    <a:lnTo>
                      <a:pt x="608" y="2489"/>
                    </a:lnTo>
                    <a:lnTo>
                      <a:pt x="1441" y="2227"/>
                    </a:lnTo>
                    <a:lnTo>
                      <a:pt x="1798" y="2120"/>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1" name="Google Shape;1061;p44"/>
          <p:cNvGrpSpPr/>
          <p:nvPr/>
        </p:nvGrpSpPr>
        <p:grpSpPr>
          <a:xfrm>
            <a:off x="7741589" y="3716926"/>
            <a:ext cx="443455" cy="603234"/>
            <a:chOff x="7741589" y="3716926"/>
            <a:chExt cx="443455" cy="603234"/>
          </a:xfrm>
        </p:grpSpPr>
        <p:sp>
          <p:nvSpPr>
            <p:cNvPr id="1062" name="Google Shape;1062;p44"/>
            <p:cNvSpPr/>
            <p:nvPr/>
          </p:nvSpPr>
          <p:spPr>
            <a:xfrm rot="1734461">
              <a:off x="7949148" y="3744161"/>
              <a:ext cx="148850" cy="140325"/>
            </a:xfrm>
            <a:custGeom>
              <a:avLst/>
              <a:gdLst/>
              <a:ahLst/>
              <a:cxnLst/>
              <a:rect l="l" t="t" r="r" b="b"/>
              <a:pathLst>
                <a:path w="5954" h="5613" extrusionOk="0">
                  <a:moveTo>
                    <a:pt x="3201" y="0"/>
                  </a:moveTo>
                  <a:cubicBezTo>
                    <a:pt x="3070" y="0"/>
                    <a:pt x="2932" y="6"/>
                    <a:pt x="2787" y="17"/>
                  </a:cubicBezTo>
                  <a:cubicBezTo>
                    <a:pt x="1" y="231"/>
                    <a:pt x="191" y="2208"/>
                    <a:pt x="191" y="2208"/>
                  </a:cubicBezTo>
                  <a:lnTo>
                    <a:pt x="453" y="5613"/>
                  </a:lnTo>
                  <a:cubicBezTo>
                    <a:pt x="1977" y="5494"/>
                    <a:pt x="2477" y="4303"/>
                    <a:pt x="2418" y="3529"/>
                  </a:cubicBezTo>
                  <a:cubicBezTo>
                    <a:pt x="2358" y="2755"/>
                    <a:pt x="2013" y="1624"/>
                    <a:pt x="2906" y="1243"/>
                  </a:cubicBezTo>
                  <a:cubicBezTo>
                    <a:pt x="3084" y="1167"/>
                    <a:pt x="3233" y="1137"/>
                    <a:pt x="3358" y="1137"/>
                  </a:cubicBezTo>
                  <a:cubicBezTo>
                    <a:pt x="3854" y="1137"/>
                    <a:pt x="3953" y="1624"/>
                    <a:pt x="3953" y="1624"/>
                  </a:cubicBezTo>
                  <a:cubicBezTo>
                    <a:pt x="3953" y="1624"/>
                    <a:pt x="3358" y="2505"/>
                    <a:pt x="3787" y="3934"/>
                  </a:cubicBezTo>
                  <a:cubicBezTo>
                    <a:pt x="4126" y="5073"/>
                    <a:pt x="5284" y="5193"/>
                    <a:pt x="5753" y="5193"/>
                  </a:cubicBezTo>
                  <a:cubicBezTo>
                    <a:pt x="5878" y="5193"/>
                    <a:pt x="5954" y="5184"/>
                    <a:pt x="5954" y="5184"/>
                  </a:cubicBezTo>
                  <a:lnTo>
                    <a:pt x="5680" y="1743"/>
                  </a:lnTo>
                  <a:cubicBezTo>
                    <a:pt x="5680" y="1743"/>
                    <a:pt x="5573" y="0"/>
                    <a:pt x="3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rot="1734461">
              <a:off x="7792925" y="4165358"/>
              <a:ext cx="107200" cy="90550"/>
            </a:xfrm>
            <a:custGeom>
              <a:avLst/>
              <a:gdLst/>
              <a:ahLst/>
              <a:cxnLst/>
              <a:rect l="l" t="t" r="r" b="b"/>
              <a:pathLst>
                <a:path w="4288" h="3622" extrusionOk="0">
                  <a:moveTo>
                    <a:pt x="1889" y="470"/>
                  </a:moveTo>
                  <a:cubicBezTo>
                    <a:pt x="3006" y="470"/>
                    <a:pt x="3646" y="1797"/>
                    <a:pt x="2895" y="2676"/>
                  </a:cubicBezTo>
                  <a:cubicBezTo>
                    <a:pt x="2617" y="3000"/>
                    <a:pt x="2249" y="3147"/>
                    <a:pt x="1887" y="3147"/>
                  </a:cubicBezTo>
                  <a:cubicBezTo>
                    <a:pt x="1239" y="3147"/>
                    <a:pt x="610" y="2678"/>
                    <a:pt x="549" y="1914"/>
                  </a:cubicBezTo>
                  <a:cubicBezTo>
                    <a:pt x="490" y="1176"/>
                    <a:pt x="1049" y="533"/>
                    <a:pt x="1787" y="473"/>
                  </a:cubicBezTo>
                  <a:cubicBezTo>
                    <a:pt x="1822" y="471"/>
                    <a:pt x="1855" y="470"/>
                    <a:pt x="1889" y="470"/>
                  </a:cubicBezTo>
                  <a:close/>
                  <a:moveTo>
                    <a:pt x="1900" y="0"/>
                  </a:moveTo>
                  <a:cubicBezTo>
                    <a:pt x="921" y="0"/>
                    <a:pt x="0" y="815"/>
                    <a:pt x="85" y="1950"/>
                  </a:cubicBezTo>
                  <a:cubicBezTo>
                    <a:pt x="164" y="2905"/>
                    <a:pt x="961" y="3621"/>
                    <a:pt x="1893" y="3621"/>
                  </a:cubicBezTo>
                  <a:cubicBezTo>
                    <a:pt x="1937" y="3621"/>
                    <a:pt x="1981" y="3620"/>
                    <a:pt x="2026" y="3617"/>
                  </a:cubicBezTo>
                  <a:cubicBezTo>
                    <a:pt x="3633" y="3497"/>
                    <a:pt x="4288" y="1485"/>
                    <a:pt x="3061" y="438"/>
                  </a:cubicBezTo>
                  <a:cubicBezTo>
                    <a:pt x="2707" y="135"/>
                    <a:pt x="2299" y="0"/>
                    <a:pt x="190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rot="1734461">
              <a:off x="7838710" y="3827467"/>
              <a:ext cx="89025" cy="424775"/>
            </a:xfrm>
            <a:custGeom>
              <a:avLst/>
              <a:gdLst/>
              <a:ahLst/>
              <a:cxnLst/>
              <a:rect l="l" t="t" r="r" b="b"/>
              <a:pathLst>
                <a:path w="3561" h="16991" extrusionOk="0">
                  <a:moveTo>
                    <a:pt x="453" y="0"/>
                  </a:moveTo>
                  <a:lnTo>
                    <a:pt x="0" y="36"/>
                  </a:lnTo>
                  <a:cubicBezTo>
                    <a:pt x="0" y="119"/>
                    <a:pt x="512" y="9097"/>
                    <a:pt x="917" y="11847"/>
                  </a:cubicBezTo>
                  <a:cubicBezTo>
                    <a:pt x="1274" y="14264"/>
                    <a:pt x="1727" y="16907"/>
                    <a:pt x="3560" y="16991"/>
                  </a:cubicBezTo>
                  <a:cubicBezTo>
                    <a:pt x="3560" y="16848"/>
                    <a:pt x="3525" y="16764"/>
                    <a:pt x="3525" y="16598"/>
                  </a:cubicBezTo>
                  <a:cubicBezTo>
                    <a:pt x="2191" y="16514"/>
                    <a:pt x="1763" y="14455"/>
                    <a:pt x="1370" y="11788"/>
                  </a:cubicBezTo>
                  <a:cubicBezTo>
                    <a:pt x="977" y="9049"/>
                    <a:pt x="453" y="96"/>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rot="1734461">
              <a:off x="7938390" y="3918351"/>
              <a:ext cx="163450" cy="386375"/>
            </a:xfrm>
            <a:custGeom>
              <a:avLst/>
              <a:gdLst/>
              <a:ahLst/>
              <a:cxnLst/>
              <a:rect l="l" t="t" r="r" b="b"/>
              <a:pathLst>
                <a:path w="6538" h="15455" extrusionOk="0">
                  <a:moveTo>
                    <a:pt x="6466" y="0"/>
                  </a:moveTo>
                  <a:lnTo>
                    <a:pt x="1" y="15288"/>
                  </a:lnTo>
                  <a:lnTo>
                    <a:pt x="417" y="15455"/>
                  </a:lnTo>
                  <a:lnTo>
                    <a:pt x="6537" y="48"/>
                  </a:lnTo>
                  <a:lnTo>
                    <a:pt x="6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4"/>
          <p:cNvSpPr/>
          <p:nvPr/>
        </p:nvSpPr>
        <p:spPr>
          <a:xfrm rot="1483789">
            <a:off x="3847380" y="3490614"/>
            <a:ext cx="1817454" cy="1073423"/>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1019;p44">
            <a:extLst>
              <a:ext uri="{FF2B5EF4-FFF2-40B4-BE49-F238E27FC236}">
                <a16:creationId xmlns:a16="http://schemas.microsoft.com/office/drawing/2014/main" id="{1DD48BDF-ADAE-4C4F-F1F1-6A013DCD644E}"/>
              </a:ext>
            </a:extLst>
          </p:cNvPr>
          <p:cNvSpPr txBox="1">
            <a:spLocks/>
          </p:cNvSpPr>
          <p:nvPr/>
        </p:nvSpPr>
        <p:spPr>
          <a:xfrm>
            <a:off x="4289344" y="780548"/>
            <a:ext cx="4954669" cy="16301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rata"/>
              <a:buNone/>
              <a:defRPr sz="5500" b="1" i="0" u="none" strike="noStrike" cap="none">
                <a:solidFill>
                  <a:schemeClr val="accent2"/>
                </a:solidFill>
                <a:latin typeface="Prata"/>
                <a:ea typeface="Prata"/>
                <a:cs typeface="Prata"/>
                <a:sym typeface="Prata"/>
              </a:defRPr>
            </a:lvl1pPr>
            <a:lvl2pPr marR="0" lvl="1"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2pPr>
            <a:lvl3pPr marR="0" lvl="2"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3pPr>
            <a:lvl4pPr marR="0" lvl="3"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4pPr>
            <a:lvl5pPr marR="0" lvl="4"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5pPr>
            <a:lvl6pPr marR="0" lvl="5"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6pPr>
            <a:lvl7pPr marR="0" lvl="6"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7pPr>
            <a:lvl8pPr marR="0" lvl="7"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8pPr>
            <a:lvl9pPr marR="0" lvl="8" algn="ctr" rtl="0">
              <a:lnSpc>
                <a:spcPct val="100000"/>
              </a:lnSpc>
              <a:spcBef>
                <a:spcPts val="0"/>
              </a:spcBef>
              <a:spcAft>
                <a:spcPts val="0"/>
              </a:spcAft>
              <a:buClr>
                <a:schemeClr val="dk1"/>
              </a:buClr>
              <a:buSzPts val="4800"/>
              <a:buFont typeface="Prata"/>
              <a:buNone/>
              <a:defRPr sz="4800" b="1" i="0" u="none" strike="noStrike" cap="none">
                <a:solidFill>
                  <a:schemeClr val="dk1"/>
                </a:solidFill>
                <a:latin typeface="Prata"/>
                <a:ea typeface="Prata"/>
                <a:cs typeface="Prata"/>
                <a:sym typeface="Prata"/>
              </a:defRPr>
            </a:lvl9pPr>
          </a:lstStyle>
          <a:p>
            <a:r>
              <a:rPr lang="en-US"/>
              <a:t>Our Vision</a:t>
            </a:r>
            <a:endParaRPr lang="en-US" dirty="0"/>
          </a:p>
        </p:txBody>
      </p:sp>
      <p:sp>
        <p:nvSpPr>
          <p:cNvPr id="3" name="Google Shape;1020;p44">
            <a:extLst>
              <a:ext uri="{FF2B5EF4-FFF2-40B4-BE49-F238E27FC236}">
                <a16:creationId xmlns:a16="http://schemas.microsoft.com/office/drawing/2014/main" id="{59ADEDE7-7B76-0FE6-522C-7C0EEA13E3A1}"/>
              </a:ext>
            </a:extLst>
          </p:cNvPr>
          <p:cNvSpPr txBox="1">
            <a:spLocks/>
          </p:cNvSpPr>
          <p:nvPr/>
        </p:nvSpPr>
        <p:spPr>
          <a:xfrm>
            <a:off x="5079087" y="2151496"/>
            <a:ext cx="4007996" cy="8545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1500"/>
              <a:buFont typeface="Barlow"/>
              <a:buNone/>
              <a:defRPr sz="1600" b="0" i="0" u="none" strike="noStrike" cap="none">
                <a:solidFill>
                  <a:schemeClr val="dk2"/>
                </a:solidFill>
                <a:latin typeface="Barlow"/>
                <a:ea typeface="Barlow"/>
                <a:cs typeface="Barlow"/>
                <a:sym typeface="Barlow"/>
              </a:defRPr>
            </a:lvl1pPr>
            <a:lvl2pPr marL="914400" marR="0" lvl="1"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2pPr>
            <a:lvl3pPr marL="1371600" marR="0" lvl="2"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3pPr>
            <a:lvl4pPr marL="1828800" marR="0" lvl="3"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4pPr>
            <a:lvl5pPr marL="2286000" marR="0" lvl="4"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5pPr>
            <a:lvl6pPr marL="2743200" marR="0" lvl="5"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6pPr>
            <a:lvl7pPr marL="3200400" marR="0" lvl="6"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7pPr>
            <a:lvl8pPr marL="3657600" marR="0" lvl="7"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8pPr>
            <a:lvl9pPr marL="4114800" marR="0" lvl="8" indent="-323850" algn="l" rtl="0">
              <a:lnSpc>
                <a:spcPct val="100000"/>
              </a:lnSpc>
              <a:spcBef>
                <a:spcPts val="0"/>
              </a:spcBef>
              <a:spcAft>
                <a:spcPts val="0"/>
              </a:spcAft>
              <a:buClr>
                <a:schemeClr val="dk2"/>
              </a:buClr>
              <a:buSzPts val="1500"/>
              <a:buFont typeface="Barlow"/>
              <a:buNone/>
              <a:defRPr sz="1500" b="0" i="0" u="none" strike="noStrike" cap="none">
                <a:solidFill>
                  <a:schemeClr val="dk2"/>
                </a:solidFill>
                <a:latin typeface="Barlow"/>
                <a:ea typeface="Barlow"/>
                <a:cs typeface="Barlow"/>
                <a:sym typeface="Barlow"/>
              </a:defRPr>
            </a:lvl9pPr>
          </a:lstStyle>
          <a:p>
            <a:pPr marL="0" lvl="0" indent="0" rtl="0">
              <a:spcBef>
                <a:spcPts val="0"/>
              </a:spcBef>
              <a:spcAft>
                <a:spcPts val="0"/>
              </a:spcAft>
              <a:buNone/>
            </a:pPr>
            <a:r>
              <a:rPr lang="en-US" sz="1200" dirty="0"/>
              <a:t>“Our vision is to be the leading provider of tailoring services and resources, revolutionizing the way people think about and access tailoring. We aim to create a world where everyone can easily find the right tailor for their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0"/>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Technology</a:t>
            </a:r>
            <a:r>
              <a:rPr lang="en" dirty="0"/>
              <a:t> used </a:t>
            </a:r>
            <a:endParaRPr dirty="0"/>
          </a:p>
        </p:txBody>
      </p:sp>
      <p:sp>
        <p:nvSpPr>
          <p:cNvPr id="876" name="Google Shape;876;p40"/>
          <p:cNvSpPr txBox="1">
            <a:spLocks noGrp="1"/>
          </p:cNvSpPr>
          <p:nvPr>
            <p:ph type="title" idx="4294967295"/>
          </p:nvPr>
        </p:nvSpPr>
        <p:spPr>
          <a:xfrm>
            <a:off x="618402" y="1442075"/>
            <a:ext cx="23460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2"/>
                </a:solidFill>
              </a:rPr>
              <a:t>HTML</a:t>
            </a:r>
            <a:r>
              <a:rPr lang="ar-JO" sz="1800" dirty="0">
                <a:solidFill>
                  <a:schemeClr val="accent2"/>
                </a:solidFill>
              </a:rPr>
              <a:t>5</a:t>
            </a:r>
            <a:endParaRPr sz="1800" b="1" dirty="0">
              <a:solidFill>
                <a:schemeClr val="accent2"/>
              </a:solidFill>
            </a:endParaRPr>
          </a:p>
        </p:txBody>
      </p:sp>
      <p:sp>
        <p:nvSpPr>
          <p:cNvPr id="878" name="Google Shape;878;p40"/>
          <p:cNvSpPr txBox="1">
            <a:spLocks noGrp="1"/>
          </p:cNvSpPr>
          <p:nvPr>
            <p:ph type="title" idx="4294967295"/>
          </p:nvPr>
        </p:nvSpPr>
        <p:spPr>
          <a:xfrm>
            <a:off x="6179927" y="1442075"/>
            <a:ext cx="2346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rPr>
              <a:t>Bootstrap 5</a:t>
            </a:r>
            <a:endParaRPr sz="1800" b="1" dirty="0">
              <a:solidFill>
                <a:schemeClr val="accent2"/>
              </a:solidFill>
            </a:endParaRPr>
          </a:p>
        </p:txBody>
      </p:sp>
      <p:sp>
        <p:nvSpPr>
          <p:cNvPr id="880" name="Google Shape;880;p40"/>
          <p:cNvSpPr txBox="1">
            <a:spLocks noGrp="1"/>
          </p:cNvSpPr>
          <p:nvPr>
            <p:ph type="title" idx="4294967295"/>
          </p:nvPr>
        </p:nvSpPr>
        <p:spPr>
          <a:xfrm>
            <a:off x="618350" y="2457265"/>
            <a:ext cx="23460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2"/>
                </a:solidFill>
              </a:rPr>
              <a:t>Java </a:t>
            </a:r>
            <a:r>
              <a:rPr lang="en-US" sz="1800" dirty="0">
                <a:solidFill>
                  <a:schemeClr val="accent2"/>
                </a:solidFill>
              </a:rPr>
              <a:t>Script</a:t>
            </a:r>
            <a:endParaRPr sz="1800" b="1" dirty="0">
              <a:solidFill>
                <a:schemeClr val="accent2"/>
              </a:solidFill>
            </a:endParaRPr>
          </a:p>
        </p:txBody>
      </p:sp>
      <p:sp>
        <p:nvSpPr>
          <p:cNvPr id="882" name="Google Shape;882;p40"/>
          <p:cNvSpPr txBox="1">
            <a:spLocks noGrp="1"/>
          </p:cNvSpPr>
          <p:nvPr>
            <p:ph type="title" idx="4294967295"/>
          </p:nvPr>
        </p:nvSpPr>
        <p:spPr>
          <a:xfrm>
            <a:off x="6179875" y="2457265"/>
            <a:ext cx="2346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rPr>
              <a:t>Laravel</a:t>
            </a:r>
            <a:endParaRPr sz="1800" b="1" dirty="0">
              <a:solidFill>
                <a:schemeClr val="accent2"/>
              </a:solidFill>
            </a:endParaRPr>
          </a:p>
        </p:txBody>
      </p:sp>
      <p:sp>
        <p:nvSpPr>
          <p:cNvPr id="884" name="Google Shape;884;p40"/>
          <p:cNvSpPr txBox="1">
            <a:spLocks noGrp="1"/>
          </p:cNvSpPr>
          <p:nvPr>
            <p:ph type="title" idx="4294967295"/>
          </p:nvPr>
        </p:nvSpPr>
        <p:spPr>
          <a:xfrm>
            <a:off x="618350" y="3472515"/>
            <a:ext cx="23460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2"/>
                </a:solidFill>
              </a:rPr>
              <a:t>CSS</a:t>
            </a:r>
            <a:endParaRPr sz="1800" b="1" dirty="0">
              <a:solidFill>
                <a:schemeClr val="accent2"/>
              </a:solidFill>
            </a:endParaRPr>
          </a:p>
        </p:txBody>
      </p:sp>
      <p:sp>
        <p:nvSpPr>
          <p:cNvPr id="886" name="Google Shape;886;p40"/>
          <p:cNvSpPr txBox="1">
            <a:spLocks noGrp="1"/>
          </p:cNvSpPr>
          <p:nvPr>
            <p:ph type="title" idx="4294967295"/>
          </p:nvPr>
        </p:nvSpPr>
        <p:spPr>
          <a:xfrm>
            <a:off x="6179875" y="3472515"/>
            <a:ext cx="2346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rPr>
              <a:t>MYSQL</a:t>
            </a:r>
            <a:endParaRPr sz="1800" b="1" dirty="0">
              <a:solidFill>
                <a:schemeClr val="accent2"/>
              </a:solidFill>
            </a:endParaRPr>
          </a:p>
        </p:txBody>
      </p:sp>
      <p:sp>
        <p:nvSpPr>
          <p:cNvPr id="888" name="Google Shape;888;p40"/>
          <p:cNvSpPr/>
          <p:nvPr/>
        </p:nvSpPr>
        <p:spPr>
          <a:xfrm>
            <a:off x="2964400" y="1677400"/>
            <a:ext cx="801411" cy="349207"/>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89" name="Google Shape;889;p40"/>
          <p:cNvSpPr/>
          <p:nvPr/>
        </p:nvSpPr>
        <p:spPr>
          <a:xfrm>
            <a:off x="2964400" y="2693400"/>
            <a:ext cx="788126" cy="362989"/>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90" name="Google Shape;890;p40"/>
          <p:cNvSpPr/>
          <p:nvPr/>
        </p:nvSpPr>
        <p:spPr>
          <a:xfrm>
            <a:off x="2964400" y="3205125"/>
            <a:ext cx="785454" cy="491544"/>
          </a:xfrm>
          <a:custGeom>
            <a:avLst/>
            <a:gdLst/>
            <a:ahLst/>
            <a:cxnLst/>
            <a:rect l="l" t="t" r="r" b="b"/>
            <a:pathLst>
              <a:path w="31415" h="21339" extrusionOk="0">
                <a:moveTo>
                  <a:pt x="0" y="21339"/>
                </a:moveTo>
                <a:lnTo>
                  <a:pt x="13187" y="21339"/>
                </a:lnTo>
                <a:lnTo>
                  <a:pt x="13187" y="75"/>
                </a:lnTo>
                <a:lnTo>
                  <a:pt x="31415" y="0"/>
                </a:lnTo>
              </a:path>
            </a:pathLst>
          </a:custGeom>
          <a:noFill/>
          <a:ln w="9525" cap="flat" cmpd="sng">
            <a:solidFill>
              <a:schemeClr val="accent3"/>
            </a:solidFill>
            <a:prstDash val="solid"/>
            <a:round/>
            <a:headEnd type="oval" w="med" len="med"/>
            <a:tailEnd type="oval" w="med" len="med"/>
          </a:ln>
        </p:spPr>
      </p:sp>
      <p:sp>
        <p:nvSpPr>
          <p:cNvPr id="891" name="Google Shape;891;p40"/>
          <p:cNvSpPr/>
          <p:nvPr/>
        </p:nvSpPr>
        <p:spPr>
          <a:xfrm flipH="1">
            <a:off x="5441335" y="1677400"/>
            <a:ext cx="738590" cy="184967"/>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92" name="Google Shape;892;p40"/>
          <p:cNvSpPr/>
          <p:nvPr/>
        </p:nvSpPr>
        <p:spPr>
          <a:xfrm rot="10800000">
            <a:off x="5855084" y="2435248"/>
            <a:ext cx="324841" cy="258152"/>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93" name="Google Shape;893;p40"/>
          <p:cNvSpPr/>
          <p:nvPr/>
        </p:nvSpPr>
        <p:spPr>
          <a:xfrm>
            <a:off x="5279000" y="2676175"/>
            <a:ext cx="921731" cy="1057875"/>
          </a:xfrm>
          <a:custGeom>
            <a:avLst/>
            <a:gdLst/>
            <a:ahLst/>
            <a:cxnLst/>
            <a:rect l="l" t="t" r="r" b="b"/>
            <a:pathLst>
              <a:path w="35194" h="42315" extrusionOk="0">
                <a:moveTo>
                  <a:pt x="35194" y="42315"/>
                </a:moveTo>
                <a:lnTo>
                  <a:pt x="21996" y="42106"/>
                </a:lnTo>
                <a:lnTo>
                  <a:pt x="21996" y="12150"/>
                </a:lnTo>
                <a:lnTo>
                  <a:pt x="0" y="12150"/>
                </a:lnTo>
                <a:lnTo>
                  <a:pt x="0" y="0"/>
                </a:lnTo>
              </a:path>
            </a:pathLst>
          </a:custGeom>
          <a:noFill/>
          <a:ln w="9525" cap="flat" cmpd="sng">
            <a:solidFill>
              <a:schemeClr val="accent3"/>
            </a:solidFill>
            <a:prstDash val="solid"/>
            <a:round/>
            <a:headEnd type="oval" w="med" len="med"/>
            <a:tailEnd type="oval" w="med" len="med"/>
          </a:ln>
        </p:spPr>
      </p:sp>
      <p:grpSp>
        <p:nvGrpSpPr>
          <p:cNvPr id="894" name="Google Shape;894;p40"/>
          <p:cNvGrpSpPr/>
          <p:nvPr/>
        </p:nvGrpSpPr>
        <p:grpSpPr>
          <a:xfrm>
            <a:off x="3359900" y="1669869"/>
            <a:ext cx="2424303" cy="2168775"/>
            <a:chOff x="3359900" y="1669869"/>
            <a:chExt cx="2424303" cy="2168775"/>
          </a:xfrm>
        </p:grpSpPr>
        <p:cxnSp>
          <p:nvCxnSpPr>
            <p:cNvPr id="895" name="Google Shape;895;p40"/>
            <p:cNvCxnSpPr/>
            <p:nvPr/>
          </p:nvCxnSpPr>
          <p:spPr>
            <a:xfrm rot="10800000" flipH="1">
              <a:off x="3845675" y="1743525"/>
              <a:ext cx="1436700" cy="300000"/>
            </a:xfrm>
            <a:prstGeom prst="straightConnector1">
              <a:avLst/>
            </a:prstGeom>
            <a:noFill/>
            <a:ln w="9525" cap="flat" cmpd="sng">
              <a:solidFill>
                <a:schemeClr val="accent4"/>
              </a:solidFill>
              <a:prstDash val="solid"/>
              <a:round/>
              <a:headEnd type="none" w="med" len="med"/>
              <a:tailEnd type="none" w="med" len="med"/>
            </a:ln>
          </p:spPr>
        </p:cxnSp>
        <p:sp>
          <p:nvSpPr>
            <p:cNvPr id="896" name="Google Shape;896;p40"/>
            <p:cNvSpPr/>
            <p:nvPr/>
          </p:nvSpPr>
          <p:spPr>
            <a:xfrm>
              <a:off x="3812534" y="1987754"/>
              <a:ext cx="62866" cy="93983"/>
            </a:xfrm>
            <a:custGeom>
              <a:avLst/>
              <a:gdLst/>
              <a:ahLst/>
              <a:cxnLst/>
              <a:rect l="l" t="t" r="r" b="b"/>
              <a:pathLst>
                <a:path w="1394" h="2084" extrusionOk="0">
                  <a:moveTo>
                    <a:pt x="679" y="584"/>
                  </a:moveTo>
                  <a:cubicBezTo>
                    <a:pt x="834" y="584"/>
                    <a:pt x="953" y="822"/>
                    <a:pt x="953" y="1108"/>
                  </a:cubicBezTo>
                  <a:cubicBezTo>
                    <a:pt x="953" y="1393"/>
                    <a:pt x="834" y="1631"/>
                    <a:pt x="679" y="1631"/>
                  </a:cubicBezTo>
                  <a:cubicBezTo>
                    <a:pt x="537" y="1631"/>
                    <a:pt x="406" y="1393"/>
                    <a:pt x="406" y="1108"/>
                  </a:cubicBezTo>
                  <a:cubicBezTo>
                    <a:pt x="406" y="822"/>
                    <a:pt x="537" y="584"/>
                    <a:pt x="679" y="584"/>
                  </a:cubicBezTo>
                  <a:close/>
                  <a:moveTo>
                    <a:pt x="1" y="0"/>
                  </a:moveTo>
                  <a:lnTo>
                    <a:pt x="1" y="2084"/>
                  </a:lnTo>
                  <a:lnTo>
                    <a:pt x="1394" y="2084"/>
                  </a:lnTo>
                  <a:lnTo>
                    <a:pt x="1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3359900" y="2081690"/>
              <a:ext cx="2284233" cy="1756954"/>
            </a:xfrm>
            <a:custGeom>
              <a:avLst/>
              <a:gdLst/>
              <a:ahLst/>
              <a:cxnLst/>
              <a:rect l="l" t="t" r="r" b="b"/>
              <a:pathLst>
                <a:path w="50651" h="38959" extrusionOk="0">
                  <a:moveTo>
                    <a:pt x="4490" y="1"/>
                  </a:moveTo>
                  <a:cubicBezTo>
                    <a:pt x="1858" y="1"/>
                    <a:pt x="2323" y="2561"/>
                    <a:pt x="2323" y="2561"/>
                  </a:cubicBezTo>
                  <a:lnTo>
                    <a:pt x="2323" y="16039"/>
                  </a:lnTo>
                  <a:cubicBezTo>
                    <a:pt x="2323" y="17741"/>
                    <a:pt x="3799" y="17741"/>
                    <a:pt x="3799" y="17741"/>
                  </a:cubicBezTo>
                  <a:lnTo>
                    <a:pt x="7668" y="17741"/>
                  </a:lnTo>
                  <a:cubicBezTo>
                    <a:pt x="7668" y="17741"/>
                    <a:pt x="10859" y="17765"/>
                    <a:pt x="12407" y="17765"/>
                  </a:cubicBezTo>
                  <a:cubicBezTo>
                    <a:pt x="13955" y="17765"/>
                    <a:pt x="14229" y="16658"/>
                    <a:pt x="14229" y="16658"/>
                  </a:cubicBezTo>
                  <a:cubicBezTo>
                    <a:pt x="14229" y="16658"/>
                    <a:pt x="14324" y="16408"/>
                    <a:pt x="15181" y="13788"/>
                  </a:cubicBezTo>
                  <a:cubicBezTo>
                    <a:pt x="15938" y="11434"/>
                    <a:pt x="17132" y="11310"/>
                    <a:pt x="17376" y="11310"/>
                  </a:cubicBezTo>
                  <a:cubicBezTo>
                    <a:pt x="17404" y="11310"/>
                    <a:pt x="17420" y="11312"/>
                    <a:pt x="17420" y="11312"/>
                  </a:cubicBezTo>
                  <a:cubicBezTo>
                    <a:pt x="17420" y="11312"/>
                    <a:pt x="24004" y="11383"/>
                    <a:pt x="27421" y="11383"/>
                  </a:cubicBezTo>
                  <a:cubicBezTo>
                    <a:pt x="30826" y="11383"/>
                    <a:pt x="30517" y="12776"/>
                    <a:pt x="30517" y="12776"/>
                  </a:cubicBezTo>
                  <a:lnTo>
                    <a:pt x="30517" y="22670"/>
                  </a:lnTo>
                  <a:cubicBezTo>
                    <a:pt x="30517" y="25480"/>
                    <a:pt x="29349" y="25564"/>
                    <a:pt x="29209" y="25564"/>
                  </a:cubicBezTo>
                  <a:cubicBezTo>
                    <a:pt x="29200" y="25564"/>
                    <a:pt x="29195" y="25564"/>
                    <a:pt x="29195" y="25564"/>
                  </a:cubicBezTo>
                  <a:cubicBezTo>
                    <a:pt x="29195" y="25564"/>
                    <a:pt x="7597" y="25480"/>
                    <a:pt x="3799" y="25480"/>
                  </a:cubicBezTo>
                  <a:cubicBezTo>
                    <a:pt x="1" y="25480"/>
                    <a:pt x="72" y="28111"/>
                    <a:pt x="72" y="28111"/>
                  </a:cubicBezTo>
                  <a:lnTo>
                    <a:pt x="72" y="38958"/>
                  </a:lnTo>
                  <a:lnTo>
                    <a:pt x="50650" y="38958"/>
                  </a:lnTo>
                  <a:lnTo>
                    <a:pt x="50650" y="2406"/>
                  </a:lnTo>
                  <a:cubicBezTo>
                    <a:pt x="50650" y="1"/>
                    <a:pt x="48328" y="1"/>
                    <a:pt x="48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5032441" y="2217025"/>
              <a:ext cx="438212" cy="421256"/>
            </a:xfrm>
            <a:custGeom>
              <a:avLst/>
              <a:gdLst/>
              <a:ahLst/>
              <a:cxnLst/>
              <a:rect l="l" t="t" r="r" b="b"/>
              <a:pathLst>
                <a:path w="9717" h="9341" extrusionOk="0">
                  <a:moveTo>
                    <a:pt x="5049" y="0"/>
                  </a:moveTo>
                  <a:cubicBezTo>
                    <a:pt x="3156" y="0"/>
                    <a:pt x="1453" y="1131"/>
                    <a:pt x="727" y="2882"/>
                  </a:cubicBezTo>
                  <a:cubicBezTo>
                    <a:pt x="1" y="4620"/>
                    <a:pt x="406" y="6632"/>
                    <a:pt x="1739" y="7977"/>
                  </a:cubicBezTo>
                  <a:cubicBezTo>
                    <a:pt x="2631" y="8870"/>
                    <a:pt x="3828" y="9341"/>
                    <a:pt x="5046" y="9341"/>
                  </a:cubicBezTo>
                  <a:cubicBezTo>
                    <a:pt x="5648" y="9341"/>
                    <a:pt x="6256" y="9226"/>
                    <a:pt x="6835" y="8989"/>
                  </a:cubicBezTo>
                  <a:cubicBezTo>
                    <a:pt x="8573" y="8263"/>
                    <a:pt x="9716" y="6561"/>
                    <a:pt x="9716" y="4668"/>
                  </a:cubicBezTo>
                  <a:cubicBezTo>
                    <a:pt x="9716" y="2084"/>
                    <a:pt x="7621"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054989" y="2274478"/>
              <a:ext cx="357668" cy="306302"/>
            </a:xfrm>
            <a:custGeom>
              <a:avLst/>
              <a:gdLst/>
              <a:ahLst/>
              <a:cxnLst/>
              <a:rect l="l" t="t" r="r" b="b"/>
              <a:pathLst>
                <a:path w="7931" h="6792" extrusionOk="0">
                  <a:moveTo>
                    <a:pt x="4537" y="0"/>
                  </a:moveTo>
                  <a:cubicBezTo>
                    <a:pt x="1513" y="0"/>
                    <a:pt x="1" y="3655"/>
                    <a:pt x="2144" y="5787"/>
                  </a:cubicBezTo>
                  <a:cubicBezTo>
                    <a:pt x="2834" y="6481"/>
                    <a:pt x="3685" y="6792"/>
                    <a:pt x="4519" y="6792"/>
                  </a:cubicBezTo>
                  <a:cubicBezTo>
                    <a:pt x="6260" y="6792"/>
                    <a:pt x="7930" y="5438"/>
                    <a:pt x="7930" y="3394"/>
                  </a:cubicBezTo>
                  <a:cubicBezTo>
                    <a:pt x="7930" y="1524"/>
                    <a:pt x="6406"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5643499" y="2217025"/>
              <a:ext cx="140704" cy="434965"/>
            </a:xfrm>
            <a:custGeom>
              <a:avLst/>
              <a:gdLst/>
              <a:ahLst/>
              <a:cxnLst/>
              <a:rect l="l" t="t" r="r" b="b"/>
              <a:pathLst>
                <a:path w="3120" h="9645" extrusionOk="0">
                  <a:moveTo>
                    <a:pt x="929" y="0"/>
                  </a:moveTo>
                  <a:cubicBezTo>
                    <a:pt x="417" y="0"/>
                    <a:pt x="0" y="405"/>
                    <a:pt x="0" y="917"/>
                  </a:cubicBezTo>
                  <a:lnTo>
                    <a:pt x="0" y="8716"/>
                  </a:lnTo>
                  <a:cubicBezTo>
                    <a:pt x="0" y="9228"/>
                    <a:pt x="417" y="9644"/>
                    <a:pt x="929" y="9644"/>
                  </a:cubicBezTo>
                  <a:lnTo>
                    <a:pt x="2191" y="9644"/>
                  </a:lnTo>
                  <a:cubicBezTo>
                    <a:pt x="2703" y="9644"/>
                    <a:pt x="3120" y="9228"/>
                    <a:pt x="3120" y="8716"/>
                  </a:cubicBezTo>
                  <a:lnTo>
                    <a:pt x="3120" y="929"/>
                  </a:lnTo>
                  <a:cubicBezTo>
                    <a:pt x="3120" y="405"/>
                    <a:pt x="2703" y="0"/>
                    <a:pt x="2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302524" y="1860492"/>
              <a:ext cx="62866" cy="221248"/>
            </a:xfrm>
            <a:custGeom>
              <a:avLst/>
              <a:gdLst/>
              <a:ahLst/>
              <a:cxnLst/>
              <a:rect l="l" t="t" r="r" b="b"/>
              <a:pathLst>
                <a:path w="1394" h="4906" extrusionOk="0">
                  <a:moveTo>
                    <a:pt x="1" y="1"/>
                  </a:moveTo>
                  <a:lnTo>
                    <a:pt x="1" y="4906"/>
                  </a:lnTo>
                  <a:lnTo>
                    <a:pt x="1394" y="4906"/>
                  </a:lnTo>
                  <a:lnTo>
                    <a:pt x="13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3782500" y="2081690"/>
              <a:ext cx="122981" cy="693780"/>
            </a:xfrm>
            <a:custGeom>
              <a:avLst/>
              <a:gdLst/>
              <a:ahLst/>
              <a:cxnLst/>
              <a:rect l="l" t="t" r="r" b="b"/>
              <a:pathLst>
                <a:path w="2727" h="15384" extrusionOk="0">
                  <a:moveTo>
                    <a:pt x="2131" y="596"/>
                  </a:moveTo>
                  <a:lnTo>
                    <a:pt x="2131" y="14788"/>
                  </a:lnTo>
                  <a:lnTo>
                    <a:pt x="595" y="14788"/>
                  </a:lnTo>
                  <a:lnTo>
                    <a:pt x="595" y="596"/>
                  </a:lnTo>
                  <a:close/>
                  <a:moveTo>
                    <a:pt x="0" y="1"/>
                  </a:moveTo>
                  <a:lnTo>
                    <a:pt x="0" y="15384"/>
                  </a:lnTo>
                  <a:lnTo>
                    <a:pt x="2727" y="15384"/>
                  </a:lnTo>
                  <a:lnTo>
                    <a:pt x="27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3786784" y="2775410"/>
              <a:ext cx="13980" cy="106926"/>
            </a:xfrm>
            <a:custGeom>
              <a:avLst/>
              <a:gdLst/>
              <a:ahLst/>
              <a:cxnLst/>
              <a:rect l="l" t="t" r="r" b="b"/>
              <a:pathLst>
                <a:path w="310" h="2371" extrusionOk="0">
                  <a:moveTo>
                    <a:pt x="0" y="1"/>
                  </a:moveTo>
                  <a:lnTo>
                    <a:pt x="0" y="2370"/>
                  </a:lnTo>
                  <a:lnTo>
                    <a:pt x="310" y="2370"/>
                  </a:lnTo>
                  <a:lnTo>
                    <a:pt x="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3786775" y="2875300"/>
              <a:ext cx="56974" cy="339406"/>
            </a:xfrm>
            <a:custGeom>
              <a:avLst/>
              <a:gdLst/>
              <a:ahLst/>
              <a:cxnLst/>
              <a:rect l="l" t="t" r="r" b="b"/>
              <a:pathLst>
                <a:path w="1263" h="8049" extrusionOk="0">
                  <a:moveTo>
                    <a:pt x="0" y="0"/>
                  </a:moveTo>
                  <a:lnTo>
                    <a:pt x="0" y="8049"/>
                  </a:lnTo>
                  <a:lnTo>
                    <a:pt x="1262" y="8049"/>
                  </a:lnTo>
                  <a:lnTo>
                    <a:pt x="12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3765814" y="2932752"/>
              <a:ext cx="133759" cy="27419"/>
            </a:xfrm>
            <a:custGeom>
              <a:avLst/>
              <a:gdLst/>
              <a:ahLst/>
              <a:cxnLst/>
              <a:rect l="l" t="t" r="r" b="b"/>
              <a:pathLst>
                <a:path w="2966" h="608" extrusionOk="0">
                  <a:moveTo>
                    <a:pt x="1" y="0"/>
                  </a:moveTo>
                  <a:lnTo>
                    <a:pt x="1" y="607"/>
                  </a:lnTo>
                  <a:lnTo>
                    <a:pt x="2966" y="607"/>
                  </a:lnTo>
                  <a:lnTo>
                    <a:pt x="2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3899525" y="2903755"/>
              <a:ext cx="20970" cy="84873"/>
            </a:xfrm>
            <a:custGeom>
              <a:avLst/>
              <a:gdLst/>
              <a:ahLst/>
              <a:cxnLst/>
              <a:rect l="l" t="t" r="r" b="b"/>
              <a:pathLst>
                <a:path w="465" h="1882" extrusionOk="0">
                  <a:moveTo>
                    <a:pt x="1" y="0"/>
                  </a:moveTo>
                  <a:lnTo>
                    <a:pt x="1" y="1882"/>
                  </a:lnTo>
                  <a:lnTo>
                    <a:pt x="465" y="1882"/>
                  </a:lnTo>
                  <a:lnTo>
                    <a:pt x="4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3601527" y="3231291"/>
              <a:ext cx="420489" cy="45143"/>
            </a:xfrm>
            <a:custGeom>
              <a:avLst/>
              <a:gdLst/>
              <a:ahLst/>
              <a:cxnLst/>
              <a:rect l="l" t="t" r="r" b="b"/>
              <a:pathLst>
                <a:path w="9324" h="1001" extrusionOk="0">
                  <a:moveTo>
                    <a:pt x="1298" y="0"/>
                  </a:moveTo>
                  <a:lnTo>
                    <a:pt x="1" y="1000"/>
                  </a:lnTo>
                  <a:lnTo>
                    <a:pt x="9323" y="1000"/>
                  </a:lnTo>
                  <a:lnTo>
                    <a:pt x="8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3900066" y="2482238"/>
              <a:ext cx="1359599" cy="878815"/>
            </a:xfrm>
            <a:custGeom>
              <a:avLst/>
              <a:gdLst/>
              <a:ahLst/>
              <a:cxnLst/>
              <a:rect l="l" t="t" r="r" b="b"/>
              <a:pathLst>
                <a:path w="30148" h="19487" extrusionOk="0">
                  <a:moveTo>
                    <a:pt x="2239" y="1"/>
                  </a:moveTo>
                  <a:cubicBezTo>
                    <a:pt x="215" y="1"/>
                    <a:pt x="739" y="3454"/>
                    <a:pt x="679" y="5311"/>
                  </a:cubicBezTo>
                  <a:cubicBezTo>
                    <a:pt x="632" y="6526"/>
                    <a:pt x="405" y="7728"/>
                    <a:pt x="1" y="8883"/>
                  </a:cubicBezTo>
                  <a:lnTo>
                    <a:pt x="429" y="8883"/>
                  </a:lnTo>
                  <a:cubicBezTo>
                    <a:pt x="1977" y="8883"/>
                    <a:pt x="2251" y="7764"/>
                    <a:pt x="2251" y="7764"/>
                  </a:cubicBezTo>
                  <a:cubicBezTo>
                    <a:pt x="2251" y="7764"/>
                    <a:pt x="2346" y="7526"/>
                    <a:pt x="3203" y="4894"/>
                  </a:cubicBezTo>
                  <a:cubicBezTo>
                    <a:pt x="3970" y="2540"/>
                    <a:pt x="5166" y="2416"/>
                    <a:pt x="5410" y="2416"/>
                  </a:cubicBezTo>
                  <a:cubicBezTo>
                    <a:pt x="5438" y="2416"/>
                    <a:pt x="5454" y="2418"/>
                    <a:pt x="5454" y="2418"/>
                  </a:cubicBezTo>
                  <a:cubicBezTo>
                    <a:pt x="5454" y="2418"/>
                    <a:pt x="12026" y="2501"/>
                    <a:pt x="15443" y="2501"/>
                  </a:cubicBezTo>
                  <a:cubicBezTo>
                    <a:pt x="18848" y="2501"/>
                    <a:pt x="18539" y="3894"/>
                    <a:pt x="18539" y="3894"/>
                  </a:cubicBezTo>
                  <a:lnTo>
                    <a:pt x="18527" y="13788"/>
                  </a:lnTo>
                  <a:cubicBezTo>
                    <a:pt x="18527" y="15872"/>
                    <a:pt x="17896" y="16455"/>
                    <a:pt x="17503" y="16622"/>
                  </a:cubicBezTo>
                  <a:cubicBezTo>
                    <a:pt x="20163" y="19101"/>
                    <a:pt x="25166" y="19486"/>
                    <a:pt x="28016" y="19486"/>
                  </a:cubicBezTo>
                  <a:cubicBezTo>
                    <a:pt x="29300" y="19486"/>
                    <a:pt x="30147" y="19408"/>
                    <a:pt x="30147" y="19408"/>
                  </a:cubicBezTo>
                  <a:cubicBezTo>
                    <a:pt x="26040" y="18539"/>
                    <a:pt x="23099" y="6037"/>
                    <a:pt x="21551" y="3037"/>
                  </a:cubicBezTo>
                  <a:cubicBezTo>
                    <a:pt x="20003" y="49"/>
                    <a:pt x="17622" y="1"/>
                    <a:pt x="17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3363147" y="3369287"/>
              <a:ext cx="2280986" cy="469330"/>
            </a:xfrm>
            <a:custGeom>
              <a:avLst/>
              <a:gdLst/>
              <a:ahLst/>
              <a:cxnLst/>
              <a:rect l="l" t="t" r="r" b="b"/>
              <a:pathLst>
                <a:path w="50579" h="10407" extrusionOk="0">
                  <a:moveTo>
                    <a:pt x="0" y="0"/>
                  </a:moveTo>
                  <a:lnTo>
                    <a:pt x="0" y="10406"/>
                  </a:lnTo>
                  <a:lnTo>
                    <a:pt x="50578" y="10406"/>
                  </a:lnTo>
                  <a:lnTo>
                    <a:pt x="50578" y="0"/>
                  </a:lnTo>
                  <a:cubicBezTo>
                    <a:pt x="49673" y="2738"/>
                    <a:pt x="43780" y="2786"/>
                    <a:pt x="42053" y="2786"/>
                  </a:cubicBezTo>
                  <a:lnTo>
                    <a:pt x="8001" y="2786"/>
                  </a:lnTo>
                  <a:cubicBezTo>
                    <a:pt x="48" y="2786"/>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258308" y="1697783"/>
              <a:ext cx="148777" cy="24759"/>
            </a:xfrm>
            <a:custGeom>
              <a:avLst/>
              <a:gdLst/>
              <a:ahLst/>
              <a:cxnLst/>
              <a:rect l="l" t="t" r="r" b="b"/>
              <a:pathLst>
                <a:path w="3299" h="549" extrusionOk="0">
                  <a:moveTo>
                    <a:pt x="1" y="1"/>
                  </a:moveTo>
                  <a:lnTo>
                    <a:pt x="477" y="549"/>
                  </a:lnTo>
                  <a:lnTo>
                    <a:pt x="2834" y="549"/>
                  </a:lnTo>
                  <a:lnTo>
                    <a:pt x="3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5258308" y="1677400"/>
              <a:ext cx="148777" cy="27284"/>
            </a:xfrm>
            <a:custGeom>
              <a:avLst/>
              <a:gdLst/>
              <a:ahLst/>
              <a:cxnLst/>
              <a:rect l="l" t="t" r="r" b="b"/>
              <a:pathLst>
                <a:path w="3299" h="605" extrusionOk="0">
                  <a:moveTo>
                    <a:pt x="1" y="1"/>
                  </a:moveTo>
                  <a:lnTo>
                    <a:pt x="1" y="453"/>
                  </a:lnTo>
                  <a:cubicBezTo>
                    <a:pt x="548" y="554"/>
                    <a:pt x="1102" y="605"/>
                    <a:pt x="1654" y="605"/>
                  </a:cubicBezTo>
                  <a:cubicBezTo>
                    <a:pt x="2206" y="605"/>
                    <a:pt x="2757" y="554"/>
                    <a:pt x="3299" y="453"/>
                  </a:cubicBezTo>
                  <a:lnTo>
                    <a:pt x="3299" y="1"/>
                  </a:lnTo>
                  <a:cubicBezTo>
                    <a:pt x="3299" y="1"/>
                    <a:pt x="2894" y="155"/>
                    <a:pt x="1655" y="155"/>
                  </a:cubicBezTo>
                  <a:cubicBezTo>
                    <a:pt x="417" y="15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5258308" y="1669869"/>
              <a:ext cx="148777" cy="15649"/>
            </a:xfrm>
            <a:custGeom>
              <a:avLst/>
              <a:gdLst/>
              <a:ahLst/>
              <a:cxnLst/>
              <a:rect l="l" t="t" r="r" b="b"/>
              <a:pathLst>
                <a:path w="3299" h="347" extrusionOk="0">
                  <a:moveTo>
                    <a:pt x="1655" y="120"/>
                  </a:moveTo>
                  <a:cubicBezTo>
                    <a:pt x="1941" y="120"/>
                    <a:pt x="2167" y="144"/>
                    <a:pt x="2167" y="179"/>
                  </a:cubicBezTo>
                  <a:cubicBezTo>
                    <a:pt x="2167" y="203"/>
                    <a:pt x="1941" y="227"/>
                    <a:pt x="1655" y="227"/>
                  </a:cubicBezTo>
                  <a:cubicBezTo>
                    <a:pt x="1370" y="227"/>
                    <a:pt x="1144" y="203"/>
                    <a:pt x="1144" y="179"/>
                  </a:cubicBezTo>
                  <a:cubicBezTo>
                    <a:pt x="1144" y="144"/>
                    <a:pt x="1370" y="120"/>
                    <a:pt x="1655" y="120"/>
                  </a:cubicBezTo>
                  <a:close/>
                  <a:moveTo>
                    <a:pt x="1655" y="1"/>
                  </a:moveTo>
                  <a:cubicBezTo>
                    <a:pt x="739" y="1"/>
                    <a:pt x="1" y="84"/>
                    <a:pt x="1" y="179"/>
                  </a:cubicBezTo>
                  <a:cubicBezTo>
                    <a:pt x="1" y="275"/>
                    <a:pt x="751" y="346"/>
                    <a:pt x="1655" y="346"/>
                  </a:cubicBezTo>
                  <a:cubicBezTo>
                    <a:pt x="2560" y="346"/>
                    <a:pt x="3299" y="275"/>
                    <a:pt x="3299" y="179"/>
                  </a:cubicBezTo>
                  <a:cubicBezTo>
                    <a:pt x="3299" y="84"/>
                    <a:pt x="2560"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5258308" y="2001689"/>
              <a:ext cx="148777" cy="24759"/>
            </a:xfrm>
            <a:custGeom>
              <a:avLst/>
              <a:gdLst/>
              <a:ahLst/>
              <a:cxnLst/>
              <a:rect l="l" t="t" r="r" b="b"/>
              <a:pathLst>
                <a:path w="3299" h="549" extrusionOk="0">
                  <a:moveTo>
                    <a:pt x="477" y="1"/>
                  </a:moveTo>
                  <a:lnTo>
                    <a:pt x="1" y="549"/>
                  </a:lnTo>
                  <a:lnTo>
                    <a:pt x="3299" y="549"/>
                  </a:lnTo>
                  <a:lnTo>
                    <a:pt x="2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5258308" y="2019547"/>
              <a:ext cx="148777" cy="27284"/>
            </a:xfrm>
            <a:custGeom>
              <a:avLst/>
              <a:gdLst/>
              <a:ahLst/>
              <a:cxnLst/>
              <a:rect l="l" t="t" r="r" b="b"/>
              <a:pathLst>
                <a:path w="3299" h="605" extrusionOk="0">
                  <a:moveTo>
                    <a:pt x="1654" y="1"/>
                  </a:moveTo>
                  <a:cubicBezTo>
                    <a:pt x="1102" y="1"/>
                    <a:pt x="548" y="51"/>
                    <a:pt x="1" y="153"/>
                  </a:cubicBezTo>
                  <a:lnTo>
                    <a:pt x="12" y="605"/>
                  </a:lnTo>
                  <a:cubicBezTo>
                    <a:pt x="12" y="605"/>
                    <a:pt x="417" y="450"/>
                    <a:pt x="1644" y="450"/>
                  </a:cubicBezTo>
                  <a:cubicBezTo>
                    <a:pt x="2882" y="450"/>
                    <a:pt x="3299" y="605"/>
                    <a:pt x="3299" y="605"/>
                  </a:cubicBezTo>
                  <a:lnTo>
                    <a:pt x="3299" y="153"/>
                  </a:lnTo>
                  <a:cubicBezTo>
                    <a:pt x="2757" y="51"/>
                    <a:pt x="2206" y="1"/>
                    <a:pt x="1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5258308" y="2038758"/>
              <a:ext cx="148777" cy="15604"/>
            </a:xfrm>
            <a:custGeom>
              <a:avLst/>
              <a:gdLst/>
              <a:ahLst/>
              <a:cxnLst/>
              <a:rect l="l" t="t" r="r" b="b"/>
              <a:pathLst>
                <a:path w="3299" h="346" extrusionOk="0">
                  <a:moveTo>
                    <a:pt x="1655" y="119"/>
                  </a:moveTo>
                  <a:cubicBezTo>
                    <a:pt x="1941" y="119"/>
                    <a:pt x="2167" y="143"/>
                    <a:pt x="2167" y="167"/>
                  </a:cubicBezTo>
                  <a:cubicBezTo>
                    <a:pt x="2167" y="203"/>
                    <a:pt x="1941" y="227"/>
                    <a:pt x="1655" y="227"/>
                  </a:cubicBezTo>
                  <a:cubicBezTo>
                    <a:pt x="1370" y="227"/>
                    <a:pt x="1144" y="203"/>
                    <a:pt x="1144" y="167"/>
                  </a:cubicBezTo>
                  <a:cubicBezTo>
                    <a:pt x="1144" y="143"/>
                    <a:pt x="1370" y="119"/>
                    <a:pt x="1655" y="119"/>
                  </a:cubicBezTo>
                  <a:close/>
                  <a:moveTo>
                    <a:pt x="1655" y="0"/>
                  </a:moveTo>
                  <a:cubicBezTo>
                    <a:pt x="751" y="0"/>
                    <a:pt x="1" y="72"/>
                    <a:pt x="1" y="167"/>
                  </a:cubicBezTo>
                  <a:cubicBezTo>
                    <a:pt x="1" y="262"/>
                    <a:pt x="739" y="346"/>
                    <a:pt x="1655" y="346"/>
                  </a:cubicBezTo>
                  <a:cubicBezTo>
                    <a:pt x="2560" y="346"/>
                    <a:pt x="3299" y="262"/>
                    <a:pt x="3299" y="167"/>
                  </a:cubicBezTo>
                  <a:cubicBezTo>
                    <a:pt x="3299" y="72"/>
                    <a:pt x="2560" y="0"/>
                    <a:pt x="1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5279774" y="1722496"/>
              <a:ext cx="106385" cy="279244"/>
            </a:xfrm>
            <a:custGeom>
              <a:avLst/>
              <a:gdLst/>
              <a:ahLst/>
              <a:cxnLst/>
              <a:rect l="l" t="t" r="r" b="b"/>
              <a:pathLst>
                <a:path w="2359" h="6192" extrusionOk="0">
                  <a:moveTo>
                    <a:pt x="1" y="1"/>
                  </a:moveTo>
                  <a:lnTo>
                    <a:pt x="1" y="6192"/>
                  </a:lnTo>
                  <a:lnTo>
                    <a:pt x="2358" y="6192"/>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0"/>
            <p:cNvGrpSpPr/>
            <p:nvPr/>
          </p:nvGrpSpPr>
          <p:grpSpPr>
            <a:xfrm>
              <a:off x="5279773" y="1732100"/>
              <a:ext cx="106368" cy="260625"/>
              <a:chOff x="5284800" y="1732100"/>
              <a:chExt cx="106368" cy="260625"/>
            </a:xfrm>
          </p:grpSpPr>
          <p:sp>
            <p:nvSpPr>
              <p:cNvPr id="918" name="Google Shape;918;p40"/>
              <p:cNvSpPr/>
              <p:nvPr/>
            </p:nvSpPr>
            <p:spPr>
              <a:xfrm>
                <a:off x="5284800" y="1732100"/>
                <a:ext cx="106173" cy="12448"/>
              </a:xfrm>
              <a:custGeom>
                <a:avLst/>
                <a:gdLst/>
                <a:ahLst/>
                <a:cxnLst/>
                <a:rect l="l" t="t" r="r" b="b"/>
                <a:pathLst>
                  <a:path w="5990" h="276" extrusionOk="0">
                    <a:moveTo>
                      <a:pt x="2727" y="1"/>
                    </a:moveTo>
                    <a:cubicBezTo>
                      <a:pt x="958" y="1"/>
                      <a:pt x="16" y="133"/>
                      <a:pt x="0" y="133"/>
                    </a:cubicBezTo>
                    <a:lnTo>
                      <a:pt x="24" y="276"/>
                    </a:lnTo>
                    <a:cubicBezTo>
                      <a:pt x="40" y="276"/>
                      <a:pt x="977" y="143"/>
                      <a:pt x="2735" y="143"/>
                    </a:cubicBezTo>
                    <a:cubicBezTo>
                      <a:pt x="3614" y="143"/>
                      <a:pt x="4699" y="177"/>
                      <a:pt x="5977" y="276"/>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19" name="Google Shape;919;p40"/>
              <p:cNvSpPr/>
              <p:nvPr/>
            </p:nvSpPr>
            <p:spPr>
              <a:xfrm>
                <a:off x="5284800" y="1744998"/>
                <a:ext cx="106173" cy="12448"/>
              </a:xfrm>
              <a:custGeom>
                <a:avLst/>
                <a:gdLst/>
                <a:ahLst/>
                <a:cxnLst/>
                <a:rect l="l" t="t" r="r" b="b"/>
                <a:pathLst>
                  <a:path w="5990" h="276" extrusionOk="0">
                    <a:moveTo>
                      <a:pt x="2727" y="0"/>
                    </a:moveTo>
                    <a:cubicBezTo>
                      <a:pt x="958" y="0"/>
                      <a:pt x="16" y="133"/>
                      <a:pt x="0" y="133"/>
                    </a:cubicBezTo>
                    <a:lnTo>
                      <a:pt x="24" y="276"/>
                    </a:lnTo>
                    <a:cubicBezTo>
                      <a:pt x="40" y="276"/>
                      <a:pt x="977" y="143"/>
                      <a:pt x="2735" y="143"/>
                    </a:cubicBezTo>
                    <a:cubicBezTo>
                      <a:pt x="3614" y="143"/>
                      <a:pt x="4699" y="176"/>
                      <a:pt x="5977" y="276"/>
                    </a:cubicBezTo>
                    <a:lnTo>
                      <a:pt x="5989" y="133"/>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0" name="Google Shape;920;p40"/>
              <p:cNvSpPr/>
              <p:nvPr/>
            </p:nvSpPr>
            <p:spPr>
              <a:xfrm>
                <a:off x="5284800" y="1757355"/>
                <a:ext cx="106173" cy="12989"/>
              </a:xfrm>
              <a:custGeom>
                <a:avLst/>
                <a:gdLst/>
                <a:ahLst/>
                <a:cxnLst/>
                <a:rect l="l" t="t" r="r" b="b"/>
                <a:pathLst>
                  <a:path w="5990" h="288" extrusionOk="0">
                    <a:moveTo>
                      <a:pt x="2727" y="0"/>
                    </a:moveTo>
                    <a:cubicBezTo>
                      <a:pt x="958" y="0"/>
                      <a:pt x="16" y="133"/>
                      <a:pt x="0" y="133"/>
                    </a:cubicBezTo>
                    <a:lnTo>
                      <a:pt x="24" y="287"/>
                    </a:lnTo>
                    <a:cubicBezTo>
                      <a:pt x="40" y="287"/>
                      <a:pt x="977" y="155"/>
                      <a:pt x="2735" y="155"/>
                    </a:cubicBezTo>
                    <a:cubicBezTo>
                      <a:pt x="3614" y="155"/>
                      <a:pt x="4699" y="188"/>
                      <a:pt x="5977" y="287"/>
                    </a:cubicBezTo>
                    <a:lnTo>
                      <a:pt x="5989" y="133"/>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1" name="Google Shape;921;p40"/>
              <p:cNvSpPr/>
              <p:nvPr/>
            </p:nvSpPr>
            <p:spPr>
              <a:xfrm>
                <a:off x="5284800" y="1770749"/>
                <a:ext cx="106173" cy="12493"/>
              </a:xfrm>
              <a:custGeom>
                <a:avLst/>
                <a:gdLst/>
                <a:ahLst/>
                <a:cxnLst/>
                <a:rect l="l" t="t" r="r" b="b"/>
                <a:pathLst>
                  <a:path w="5990" h="277" extrusionOk="0">
                    <a:moveTo>
                      <a:pt x="2727" y="1"/>
                    </a:moveTo>
                    <a:cubicBezTo>
                      <a:pt x="958" y="1"/>
                      <a:pt x="16" y="133"/>
                      <a:pt x="0" y="133"/>
                    </a:cubicBezTo>
                    <a:lnTo>
                      <a:pt x="24" y="276"/>
                    </a:lnTo>
                    <a:cubicBezTo>
                      <a:pt x="40" y="276"/>
                      <a:pt x="977" y="144"/>
                      <a:pt x="2735" y="144"/>
                    </a:cubicBezTo>
                    <a:cubicBezTo>
                      <a:pt x="3614" y="144"/>
                      <a:pt x="4699" y="177"/>
                      <a:pt x="5977" y="276"/>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2" name="Google Shape;922;p40"/>
              <p:cNvSpPr/>
              <p:nvPr/>
            </p:nvSpPr>
            <p:spPr>
              <a:xfrm>
                <a:off x="5284800" y="1783648"/>
                <a:ext cx="106173" cy="12448"/>
              </a:xfrm>
              <a:custGeom>
                <a:avLst/>
                <a:gdLst/>
                <a:ahLst/>
                <a:cxnLst/>
                <a:rect l="l" t="t" r="r" b="b"/>
                <a:pathLst>
                  <a:path w="5990" h="276" extrusionOk="0">
                    <a:moveTo>
                      <a:pt x="2727" y="1"/>
                    </a:moveTo>
                    <a:cubicBezTo>
                      <a:pt x="958" y="1"/>
                      <a:pt x="16" y="133"/>
                      <a:pt x="0" y="133"/>
                    </a:cubicBezTo>
                    <a:lnTo>
                      <a:pt x="24" y="276"/>
                    </a:lnTo>
                    <a:cubicBezTo>
                      <a:pt x="40" y="276"/>
                      <a:pt x="977" y="143"/>
                      <a:pt x="2735" y="143"/>
                    </a:cubicBezTo>
                    <a:cubicBezTo>
                      <a:pt x="3614" y="143"/>
                      <a:pt x="4699" y="177"/>
                      <a:pt x="5977" y="276"/>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3" name="Google Shape;923;p40"/>
              <p:cNvSpPr/>
              <p:nvPr/>
            </p:nvSpPr>
            <p:spPr>
              <a:xfrm>
                <a:off x="5284800" y="1796546"/>
                <a:ext cx="106173" cy="12448"/>
              </a:xfrm>
              <a:custGeom>
                <a:avLst/>
                <a:gdLst/>
                <a:ahLst/>
                <a:cxnLst/>
                <a:rect l="l" t="t" r="r" b="b"/>
                <a:pathLst>
                  <a:path w="5990" h="276" extrusionOk="0">
                    <a:moveTo>
                      <a:pt x="2727" y="0"/>
                    </a:moveTo>
                    <a:cubicBezTo>
                      <a:pt x="958" y="0"/>
                      <a:pt x="16" y="133"/>
                      <a:pt x="0" y="133"/>
                    </a:cubicBezTo>
                    <a:lnTo>
                      <a:pt x="24" y="276"/>
                    </a:lnTo>
                    <a:cubicBezTo>
                      <a:pt x="40" y="276"/>
                      <a:pt x="977" y="143"/>
                      <a:pt x="2735" y="143"/>
                    </a:cubicBezTo>
                    <a:cubicBezTo>
                      <a:pt x="3614" y="143"/>
                      <a:pt x="4699" y="176"/>
                      <a:pt x="5977" y="276"/>
                    </a:cubicBezTo>
                    <a:lnTo>
                      <a:pt x="5989" y="133"/>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4" name="Google Shape;924;p40"/>
              <p:cNvSpPr/>
              <p:nvPr/>
            </p:nvSpPr>
            <p:spPr>
              <a:xfrm>
                <a:off x="5284800" y="1808903"/>
                <a:ext cx="106173" cy="12989"/>
              </a:xfrm>
              <a:custGeom>
                <a:avLst/>
                <a:gdLst/>
                <a:ahLst/>
                <a:cxnLst/>
                <a:rect l="l" t="t" r="r" b="b"/>
                <a:pathLst>
                  <a:path w="5990" h="288" extrusionOk="0">
                    <a:moveTo>
                      <a:pt x="2727" y="0"/>
                    </a:moveTo>
                    <a:cubicBezTo>
                      <a:pt x="958" y="0"/>
                      <a:pt x="16" y="132"/>
                      <a:pt x="0" y="132"/>
                    </a:cubicBezTo>
                    <a:lnTo>
                      <a:pt x="24" y="287"/>
                    </a:lnTo>
                    <a:cubicBezTo>
                      <a:pt x="40" y="287"/>
                      <a:pt x="977" y="155"/>
                      <a:pt x="2735" y="155"/>
                    </a:cubicBezTo>
                    <a:cubicBezTo>
                      <a:pt x="3614" y="155"/>
                      <a:pt x="4699" y="188"/>
                      <a:pt x="5977" y="287"/>
                    </a:cubicBezTo>
                    <a:lnTo>
                      <a:pt x="5989" y="132"/>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5" name="Google Shape;925;p40"/>
              <p:cNvSpPr/>
              <p:nvPr/>
            </p:nvSpPr>
            <p:spPr>
              <a:xfrm>
                <a:off x="5284800" y="1821756"/>
                <a:ext cx="106173" cy="13034"/>
              </a:xfrm>
              <a:custGeom>
                <a:avLst/>
                <a:gdLst/>
                <a:ahLst/>
                <a:cxnLst/>
                <a:rect l="l" t="t" r="r" b="b"/>
                <a:pathLst>
                  <a:path w="5990" h="289" extrusionOk="0">
                    <a:moveTo>
                      <a:pt x="2727" y="1"/>
                    </a:moveTo>
                    <a:cubicBezTo>
                      <a:pt x="958" y="1"/>
                      <a:pt x="16" y="133"/>
                      <a:pt x="0" y="133"/>
                    </a:cubicBezTo>
                    <a:lnTo>
                      <a:pt x="24" y="288"/>
                    </a:lnTo>
                    <a:cubicBezTo>
                      <a:pt x="40" y="288"/>
                      <a:pt x="977" y="156"/>
                      <a:pt x="2735" y="156"/>
                    </a:cubicBezTo>
                    <a:cubicBezTo>
                      <a:pt x="3614" y="156"/>
                      <a:pt x="4699" y="189"/>
                      <a:pt x="5977" y="288"/>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6" name="Google Shape;926;p40"/>
              <p:cNvSpPr/>
              <p:nvPr/>
            </p:nvSpPr>
            <p:spPr>
              <a:xfrm>
                <a:off x="5285013" y="1979691"/>
                <a:ext cx="106155" cy="13034"/>
              </a:xfrm>
              <a:custGeom>
                <a:avLst/>
                <a:gdLst/>
                <a:ahLst/>
                <a:cxnLst/>
                <a:rect l="l" t="t" r="r" b="b"/>
                <a:pathLst>
                  <a:path w="5989" h="289" extrusionOk="0">
                    <a:moveTo>
                      <a:pt x="12" y="1"/>
                    </a:moveTo>
                    <a:lnTo>
                      <a:pt x="0" y="144"/>
                    </a:lnTo>
                    <a:cubicBezTo>
                      <a:pt x="1298" y="251"/>
                      <a:pt x="2381" y="286"/>
                      <a:pt x="3274" y="286"/>
                    </a:cubicBezTo>
                    <a:cubicBezTo>
                      <a:pt x="3365" y="288"/>
                      <a:pt x="3455" y="288"/>
                      <a:pt x="3546" y="288"/>
                    </a:cubicBezTo>
                    <a:cubicBezTo>
                      <a:pt x="4360" y="288"/>
                      <a:pt x="5175" y="240"/>
                      <a:pt x="5989" y="144"/>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7" name="Google Shape;927;p40"/>
              <p:cNvSpPr/>
              <p:nvPr/>
            </p:nvSpPr>
            <p:spPr>
              <a:xfrm>
                <a:off x="5285013" y="1967334"/>
                <a:ext cx="106155" cy="12493"/>
              </a:xfrm>
              <a:custGeom>
                <a:avLst/>
                <a:gdLst/>
                <a:ahLst/>
                <a:cxnLst/>
                <a:rect l="l" t="t" r="r" b="b"/>
                <a:pathLst>
                  <a:path w="5989" h="277" extrusionOk="0">
                    <a:moveTo>
                      <a:pt x="12" y="1"/>
                    </a:moveTo>
                    <a:lnTo>
                      <a:pt x="0" y="132"/>
                    </a:lnTo>
                    <a:cubicBezTo>
                      <a:pt x="1298" y="239"/>
                      <a:pt x="2381" y="275"/>
                      <a:pt x="3274" y="275"/>
                    </a:cubicBezTo>
                    <a:cubicBezTo>
                      <a:pt x="3365" y="276"/>
                      <a:pt x="3455" y="276"/>
                      <a:pt x="3546" y="276"/>
                    </a:cubicBezTo>
                    <a:cubicBezTo>
                      <a:pt x="4360" y="276"/>
                      <a:pt x="5175" y="228"/>
                      <a:pt x="5989" y="132"/>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8" name="Google Shape;928;p40"/>
              <p:cNvSpPr/>
              <p:nvPr/>
            </p:nvSpPr>
            <p:spPr>
              <a:xfrm>
                <a:off x="5285013" y="1954481"/>
                <a:ext cx="106155" cy="12448"/>
              </a:xfrm>
              <a:custGeom>
                <a:avLst/>
                <a:gdLst/>
                <a:ahLst/>
                <a:cxnLst/>
                <a:rect l="l" t="t" r="r" b="b"/>
                <a:pathLst>
                  <a:path w="5989" h="276" extrusionOk="0">
                    <a:moveTo>
                      <a:pt x="12" y="0"/>
                    </a:moveTo>
                    <a:lnTo>
                      <a:pt x="0" y="131"/>
                    </a:lnTo>
                    <a:cubicBezTo>
                      <a:pt x="1298" y="238"/>
                      <a:pt x="2381" y="274"/>
                      <a:pt x="3274" y="274"/>
                    </a:cubicBezTo>
                    <a:cubicBezTo>
                      <a:pt x="3365" y="275"/>
                      <a:pt x="3455" y="276"/>
                      <a:pt x="3546" y="276"/>
                    </a:cubicBezTo>
                    <a:cubicBezTo>
                      <a:pt x="4360" y="276"/>
                      <a:pt x="5175" y="228"/>
                      <a:pt x="5989" y="131"/>
                    </a:cubicBezTo>
                    <a:lnTo>
                      <a:pt x="5965" y="0"/>
                    </a:lnTo>
                    <a:cubicBezTo>
                      <a:pt x="5949" y="0"/>
                      <a:pt x="5018" y="132"/>
                      <a:pt x="3259" y="132"/>
                    </a:cubicBezTo>
                    <a:cubicBezTo>
                      <a:pt x="2380" y="132"/>
                      <a:pt x="1294" y="99"/>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29" name="Google Shape;929;p40"/>
              <p:cNvSpPr/>
              <p:nvPr/>
            </p:nvSpPr>
            <p:spPr>
              <a:xfrm>
                <a:off x="5285013" y="1941583"/>
                <a:ext cx="106155" cy="12448"/>
              </a:xfrm>
              <a:custGeom>
                <a:avLst/>
                <a:gdLst/>
                <a:ahLst/>
                <a:cxnLst/>
                <a:rect l="l" t="t" r="r" b="b"/>
                <a:pathLst>
                  <a:path w="5989" h="276" extrusionOk="0">
                    <a:moveTo>
                      <a:pt x="12" y="0"/>
                    </a:moveTo>
                    <a:lnTo>
                      <a:pt x="0" y="131"/>
                    </a:lnTo>
                    <a:cubicBezTo>
                      <a:pt x="1298" y="238"/>
                      <a:pt x="2381" y="274"/>
                      <a:pt x="3274" y="274"/>
                    </a:cubicBezTo>
                    <a:cubicBezTo>
                      <a:pt x="3365" y="275"/>
                      <a:pt x="3455" y="276"/>
                      <a:pt x="3546" y="276"/>
                    </a:cubicBezTo>
                    <a:cubicBezTo>
                      <a:pt x="4360" y="276"/>
                      <a:pt x="5175" y="228"/>
                      <a:pt x="5989" y="131"/>
                    </a:cubicBezTo>
                    <a:lnTo>
                      <a:pt x="5965" y="0"/>
                    </a:lnTo>
                    <a:cubicBezTo>
                      <a:pt x="5949" y="0"/>
                      <a:pt x="5018" y="133"/>
                      <a:pt x="3259" y="133"/>
                    </a:cubicBezTo>
                    <a:cubicBezTo>
                      <a:pt x="2380" y="133"/>
                      <a:pt x="1294" y="100"/>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0" name="Google Shape;930;p40"/>
              <p:cNvSpPr/>
              <p:nvPr/>
            </p:nvSpPr>
            <p:spPr>
              <a:xfrm>
                <a:off x="5285013" y="1928143"/>
                <a:ext cx="106155" cy="13034"/>
              </a:xfrm>
              <a:custGeom>
                <a:avLst/>
                <a:gdLst/>
                <a:ahLst/>
                <a:cxnLst/>
                <a:rect l="l" t="t" r="r" b="b"/>
                <a:pathLst>
                  <a:path w="5989" h="289" extrusionOk="0">
                    <a:moveTo>
                      <a:pt x="12" y="1"/>
                    </a:moveTo>
                    <a:lnTo>
                      <a:pt x="0" y="144"/>
                    </a:lnTo>
                    <a:cubicBezTo>
                      <a:pt x="1298" y="251"/>
                      <a:pt x="2381" y="286"/>
                      <a:pt x="3274" y="286"/>
                    </a:cubicBezTo>
                    <a:cubicBezTo>
                      <a:pt x="3365" y="288"/>
                      <a:pt x="3455" y="288"/>
                      <a:pt x="3546" y="288"/>
                    </a:cubicBezTo>
                    <a:cubicBezTo>
                      <a:pt x="4360" y="288"/>
                      <a:pt x="5175" y="240"/>
                      <a:pt x="5989" y="144"/>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1" name="Google Shape;931;p40"/>
              <p:cNvSpPr/>
              <p:nvPr/>
            </p:nvSpPr>
            <p:spPr>
              <a:xfrm>
                <a:off x="5285013" y="1915245"/>
                <a:ext cx="106155" cy="12944"/>
              </a:xfrm>
              <a:custGeom>
                <a:avLst/>
                <a:gdLst/>
                <a:ahLst/>
                <a:cxnLst/>
                <a:rect l="l" t="t" r="r" b="b"/>
                <a:pathLst>
                  <a:path w="5989" h="287" extrusionOk="0">
                    <a:moveTo>
                      <a:pt x="12" y="1"/>
                    </a:moveTo>
                    <a:lnTo>
                      <a:pt x="0" y="144"/>
                    </a:lnTo>
                    <a:cubicBezTo>
                      <a:pt x="1298" y="251"/>
                      <a:pt x="2381" y="287"/>
                      <a:pt x="3274" y="287"/>
                    </a:cubicBezTo>
                    <a:cubicBezTo>
                      <a:pt x="4179" y="287"/>
                      <a:pt x="5084" y="239"/>
                      <a:pt x="5989" y="144"/>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2" name="Google Shape;932;p40"/>
              <p:cNvSpPr/>
              <p:nvPr/>
            </p:nvSpPr>
            <p:spPr>
              <a:xfrm>
                <a:off x="5285013" y="1902392"/>
                <a:ext cx="106155" cy="12899"/>
              </a:xfrm>
              <a:custGeom>
                <a:avLst/>
                <a:gdLst/>
                <a:ahLst/>
                <a:cxnLst/>
                <a:rect l="l" t="t" r="r" b="b"/>
                <a:pathLst>
                  <a:path w="5989" h="286" extrusionOk="0">
                    <a:moveTo>
                      <a:pt x="12" y="0"/>
                    </a:moveTo>
                    <a:lnTo>
                      <a:pt x="0" y="143"/>
                    </a:lnTo>
                    <a:cubicBezTo>
                      <a:pt x="1298" y="250"/>
                      <a:pt x="2381" y="286"/>
                      <a:pt x="3274" y="286"/>
                    </a:cubicBezTo>
                    <a:cubicBezTo>
                      <a:pt x="4179" y="286"/>
                      <a:pt x="5084" y="238"/>
                      <a:pt x="5989" y="143"/>
                    </a:cubicBezTo>
                    <a:lnTo>
                      <a:pt x="5965" y="0"/>
                    </a:lnTo>
                    <a:cubicBezTo>
                      <a:pt x="5949" y="0"/>
                      <a:pt x="5018" y="133"/>
                      <a:pt x="3259" y="133"/>
                    </a:cubicBezTo>
                    <a:cubicBezTo>
                      <a:pt x="2380" y="133"/>
                      <a:pt x="1294" y="99"/>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3" name="Google Shape;933;p40"/>
              <p:cNvSpPr/>
              <p:nvPr/>
            </p:nvSpPr>
            <p:spPr>
              <a:xfrm>
                <a:off x="5285013" y="1889494"/>
                <a:ext cx="106155" cy="12944"/>
              </a:xfrm>
              <a:custGeom>
                <a:avLst/>
                <a:gdLst/>
                <a:ahLst/>
                <a:cxnLst/>
                <a:rect l="l" t="t" r="r" b="b"/>
                <a:pathLst>
                  <a:path w="5989" h="287" extrusionOk="0">
                    <a:moveTo>
                      <a:pt x="12" y="0"/>
                    </a:moveTo>
                    <a:lnTo>
                      <a:pt x="0" y="143"/>
                    </a:lnTo>
                    <a:cubicBezTo>
                      <a:pt x="1298" y="250"/>
                      <a:pt x="2381" y="286"/>
                      <a:pt x="3274" y="286"/>
                    </a:cubicBezTo>
                    <a:cubicBezTo>
                      <a:pt x="4179" y="286"/>
                      <a:pt x="5084" y="239"/>
                      <a:pt x="5989" y="143"/>
                    </a:cubicBezTo>
                    <a:lnTo>
                      <a:pt x="5965" y="0"/>
                    </a:lnTo>
                    <a:cubicBezTo>
                      <a:pt x="5949" y="0"/>
                      <a:pt x="5018" y="133"/>
                      <a:pt x="3259" y="133"/>
                    </a:cubicBezTo>
                    <a:cubicBezTo>
                      <a:pt x="2380" y="133"/>
                      <a:pt x="1294" y="100"/>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4" name="Google Shape;934;p40"/>
              <p:cNvSpPr/>
              <p:nvPr/>
            </p:nvSpPr>
            <p:spPr>
              <a:xfrm>
                <a:off x="5285226" y="1877137"/>
                <a:ext cx="105747" cy="10779"/>
              </a:xfrm>
              <a:custGeom>
                <a:avLst/>
                <a:gdLst/>
                <a:ahLst/>
                <a:cxnLst/>
                <a:rect l="l" t="t" r="r" b="b"/>
                <a:pathLst>
                  <a:path w="5966" h="239" extrusionOk="0">
                    <a:moveTo>
                      <a:pt x="0" y="1"/>
                    </a:moveTo>
                    <a:lnTo>
                      <a:pt x="0" y="155"/>
                    </a:lnTo>
                    <a:cubicBezTo>
                      <a:pt x="24" y="155"/>
                      <a:pt x="2024" y="239"/>
                      <a:pt x="3786" y="239"/>
                    </a:cubicBezTo>
                    <a:cubicBezTo>
                      <a:pt x="4513" y="239"/>
                      <a:pt x="5239" y="215"/>
                      <a:pt x="5965" y="143"/>
                    </a:cubicBezTo>
                    <a:lnTo>
                      <a:pt x="5953" y="1"/>
                    </a:lnTo>
                    <a:cubicBezTo>
                      <a:pt x="5481" y="64"/>
                      <a:pt x="4666" y="85"/>
                      <a:pt x="3788" y="85"/>
                    </a:cubicBezTo>
                    <a:cubicBezTo>
                      <a:pt x="2032" y="85"/>
                      <a:pt x="2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5" name="Google Shape;935;p40"/>
              <p:cNvSpPr/>
              <p:nvPr/>
            </p:nvSpPr>
            <p:spPr>
              <a:xfrm>
                <a:off x="5285013" y="1837450"/>
                <a:ext cx="105960" cy="11816"/>
              </a:xfrm>
              <a:custGeom>
                <a:avLst/>
                <a:gdLst/>
                <a:ahLst/>
                <a:cxnLst/>
                <a:rect l="l" t="t" r="r" b="b"/>
                <a:pathLst>
                  <a:path w="5978" h="262" extrusionOk="0">
                    <a:moveTo>
                      <a:pt x="3181" y="1"/>
                    </a:moveTo>
                    <a:cubicBezTo>
                      <a:pt x="1418" y="1"/>
                      <a:pt x="24" y="107"/>
                      <a:pt x="0" y="107"/>
                    </a:cubicBezTo>
                    <a:lnTo>
                      <a:pt x="12" y="261"/>
                    </a:lnTo>
                    <a:cubicBezTo>
                      <a:pt x="36" y="261"/>
                      <a:pt x="1430" y="156"/>
                      <a:pt x="3186" y="156"/>
                    </a:cubicBezTo>
                    <a:cubicBezTo>
                      <a:pt x="4064" y="156"/>
                      <a:pt x="5033" y="182"/>
                      <a:pt x="5965" y="261"/>
                    </a:cubicBezTo>
                    <a:lnTo>
                      <a:pt x="5977" y="107"/>
                    </a:lnTo>
                    <a:cubicBezTo>
                      <a:pt x="5036" y="27"/>
                      <a:pt x="4063" y="1"/>
                      <a:pt x="3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6" name="Google Shape;936;p40"/>
              <p:cNvSpPr/>
              <p:nvPr/>
            </p:nvSpPr>
            <p:spPr>
              <a:xfrm>
                <a:off x="5285226" y="1852694"/>
                <a:ext cx="105747" cy="8930"/>
              </a:xfrm>
              <a:custGeom>
                <a:avLst/>
                <a:gdLst/>
                <a:ahLst/>
                <a:cxnLst/>
                <a:rect l="l" t="t" r="r" b="b"/>
                <a:pathLst>
                  <a:path w="5966" h="198" extrusionOk="0">
                    <a:moveTo>
                      <a:pt x="3463" y="0"/>
                    </a:moveTo>
                    <a:cubicBezTo>
                      <a:pt x="1704" y="0"/>
                      <a:pt x="24" y="43"/>
                      <a:pt x="0" y="43"/>
                    </a:cubicBezTo>
                    <a:lnTo>
                      <a:pt x="0" y="197"/>
                    </a:lnTo>
                    <a:cubicBezTo>
                      <a:pt x="23" y="190"/>
                      <a:pt x="1610" y="147"/>
                      <a:pt x="3313" y="147"/>
                    </a:cubicBezTo>
                    <a:cubicBezTo>
                      <a:pt x="4240" y="147"/>
                      <a:pt x="5202" y="160"/>
                      <a:pt x="5965" y="197"/>
                    </a:cubicBezTo>
                    <a:lnTo>
                      <a:pt x="5965" y="43"/>
                    </a:lnTo>
                    <a:cubicBezTo>
                      <a:pt x="5243" y="11"/>
                      <a:pt x="4343" y="0"/>
                      <a:pt x="3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937" name="Google Shape;937;p40"/>
              <p:cNvSpPr/>
              <p:nvPr/>
            </p:nvSpPr>
            <p:spPr>
              <a:xfrm>
                <a:off x="5285226" y="1865862"/>
                <a:ext cx="105535" cy="8118"/>
              </a:xfrm>
              <a:custGeom>
                <a:avLst/>
                <a:gdLst/>
                <a:ahLst/>
                <a:cxnLst/>
                <a:rect l="l" t="t" r="r" b="b"/>
                <a:pathLst>
                  <a:path w="5954" h="180" extrusionOk="0">
                    <a:moveTo>
                      <a:pt x="0" y="1"/>
                    </a:moveTo>
                    <a:lnTo>
                      <a:pt x="0" y="155"/>
                    </a:lnTo>
                    <a:lnTo>
                      <a:pt x="143" y="155"/>
                    </a:lnTo>
                    <a:cubicBezTo>
                      <a:pt x="1381" y="179"/>
                      <a:pt x="2429" y="179"/>
                      <a:pt x="3298" y="179"/>
                    </a:cubicBezTo>
                    <a:cubicBezTo>
                      <a:pt x="4489" y="179"/>
                      <a:pt x="5358" y="167"/>
                      <a:pt x="5953" y="155"/>
                    </a:cubicBezTo>
                    <a:lnTo>
                      <a:pt x="5953" y="1"/>
                    </a:lnTo>
                    <a:cubicBezTo>
                      <a:pt x="5355" y="14"/>
                      <a:pt x="4487" y="28"/>
                      <a:pt x="3297" y="28"/>
                    </a:cubicBezTo>
                    <a:cubicBezTo>
                      <a:pt x="2425" y="28"/>
                      <a:pt x="1381" y="2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
          <p:nvSpPr>
            <p:cNvPr id="938" name="Google Shape;938;p40"/>
            <p:cNvSpPr/>
            <p:nvPr/>
          </p:nvSpPr>
          <p:spPr>
            <a:xfrm rot="5400000">
              <a:off x="3804775" y="3169255"/>
              <a:ext cx="20970" cy="84873"/>
            </a:xfrm>
            <a:custGeom>
              <a:avLst/>
              <a:gdLst/>
              <a:ahLst/>
              <a:cxnLst/>
              <a:rect l="l" t="t" r="r" b="b"/>
              <a:pathLst>
                <a:path w="465" h="1882" extrusionOk="0">
                  <a:moveTo>
                    <a:pt x="1" y="0"/>
                  </a:moveTo>
                  <a:lnTo>
                    <a:pt x="1" y="1882"/>
                  </a:lnTo>
                  <a:lnTo>
                    <a:pt x="465" y="1882"/>
                  </a:lnTo>
                  <a:lnTo>
                    <a:pt x="4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815200" y="2041175"/>
              <a:ext cx="35150" cy="1183475"/>
            </a:xfrm>
            <a:custGeom>
              <a:avLst/>
              <a:gdLst/>
              <a:ahLst/>
              <a:cxnLst/>
              <a:rect l="l" t="t" r="r" b="b"/>
              <a:pathLst>
                <a:path w="1406" h="47339" extrusionOk="0">
                  <a:moveTo>
                    <a:pt x="1406" y="0"/>
                  </a:moveTo>
                  <a:lnTo>
                    <a:pt x="1125" y="94"/>
                  </a:lnTo>
                  <a:lnTo>
                    <a:pt x="0" y="2531"/>
                  </a:lnTo>
                  <a:lnTo>
                    <a:pt x="0" y="47339"/>
                  </a:lnTo>
                </a:path>
              </a:pathLst>
            </a:custGeom>
            <a:noFill/>
            <a:ln w="9525" cap="flat" cmpd="sng">
              <a:solidFill>
                <a:schemeClr val="accent4"/>
              </a:solidFill>
              <a:prstDash val="solid"/>
              <a:round/>
              <a:headEnd type="none" w="med" len="med"/>
              <a:tailEnd type="none" w="med" len="med"/>
            </a:ln>
          </p:spPr>
        </p:sp>
      </p:grpSp>
    </p:spTree>
  </p:cSld>
  <p:clrMapOvr>
    <a:masterClrMapping/>
  </p:clrMapOvr>
</p:sld>
</file>

<file path=ppt/theme/theme1.xml><?xml version="1.0" encoding="utf-8"?>
<a:theme xmlns:a="http://schemas.openxmlformats.org/drawingml/2006/main" name="Sewing Machine Workshop! by Slidesgo">
  <a:themeElements>
    <a:clrScheme name="Simple Light">
      <a:dk1>
        <a:srgbClr val="272524"/>
      </a:dk1>
      <a:lt1>
        <a:srgbClr val="FFFFFF"/>
      </a:lt1>
      <a:dk2>
        <a:srgbClr val="50443F"/>
      </a:dk2>
      <a:lt2>
        <a:srgbClr val="9E9E9E"/>
      </a:lt2>
      <a:accent1>
        <a:srgbClr val="D2EEEE"/>
      </a:accent1>
      <a:accent2>
        <a:srgbClr val="29AC96"/>
      </a:accent2>
      <a:accent3>
        <a:srgbClr val="F6A027"/>
      </a:accent3>
      <a:accent4>
        <a:srgbClr val="F39FC9"/>
      </a:accent4>
      <a:accent5>
        <a:srgbClr val="DF3B19"/>
      </a:accent5>
      <a:accent6>
        <a:srgbClr val="493C35"/>
      </a:accent6>
      <a:hlink>
        <a:srgbClr val="29AC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591</Words>
  <Application>Microsoft Office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Barlow</vt:lpstr>
      <vt:lpstr>Nunito</vt:lpstr>
      <vt:lpstr>Prata</vt:lpstr>
      <vt:lpstr>Söhne</vt:lpstr>
      <vt:lpstr>Sewing Machine Workshop! by Slidesgo</vt:lpstr>
      <vt:lpstr>SEWING HOUSE  website!</vt:lpstr>
      <vt:lpstr>Our Project  </vt:lpstr>
      <vt:lpstr>Objectives</vt:lpstr>
      <vt:lpstr>Business model</vt:lpstr>
      <vt:lpstr>Business model</vt:lpstr>
      <vt:lpstr>Business model</vt:lpstr>
      <vt:lpstr>Business model</vt:lpstr>
      <vt:lpstr>Our Mission</vt:lpstr>
      <vt:lpstr>Technology used </vt:lpstr>
      <vt:lpstr>PRACTICAL EXERCISE</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SEWING HOUSE  website!</dc:title>
  <dc:creator>user</dc:creator>
  <cp:lastModifiedBy>dareen alhiasat</cp:lastModifiedBy>
  <cp:revision>5</cp:revision>
  <dcterms:modified xsi:type="dcterms:W3CDTF">2023-02-04T21:34:08Z</dcterms:modified>
</cp:coreProperties>
</file>