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2" d="100"/>
          <a:sy n="52" d="100"/>
        </p:scale>
        <p:origin x="869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208CC1-0408-4D7B-BDAE-AF0C719FB3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0C5F255-A25C-481F-B60E-46703F3E1D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FA604C6-C77E-4DE7-8954-CCBE4F5E7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F4E29-9D2C-48B0-940B-04A9227AF37E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0CA8DEA-9B20-462B-BF35-589B24322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B50AF5A-2195-48B9-8600-E57BE8FAC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8F602-A73D-4ED9-AFE8-C7048FBE48D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360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52A07D-7047-4E9E-A07D-DD2C5A190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269908C-009A-483E-AC31-780E587673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BF286E7-CB27-4E3F-8A69-75CDF7B44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F4E29-9D2C-48B0-940B-04A9227AF37E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41E70F9-1125-4D5E-8912-6E609099B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F206093-F433-4C85-B669-DF088FC6F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8F602-A73D-4ED9-AFE8-C7048FBE48D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426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B82EF03-03A2-4391-A7D0-E80CD00C49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2A42D6A-BD7D-48AB-9F2D-E323580AB8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9EF6820-5193-4924-B7F2-53947D9CA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F4E29-9D2C-48B0-940B-04A9227AF37E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C87F967-6C22-4C48-93B7-04F7D623B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94DC4C7-9F4E-4695-9891-AEEDF475C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8F602-A73D-4ED9-AFE8-C7048FBE48D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991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F6CF5C-FCF4-4559-A404-0235548C7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E2753C9-BCF3-4FA7-9C3A-909B4B2533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DF1213D-D618-4785-B2CA-0ABFE8610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F4E29-9D2C-48B0-940B-04A9227AF37E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341A2EA-910C-40CB-B7FF-2F5ED3775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3BFC670-0F42-4B4F-BE06-E3974C01C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8F602-A73D-4ED9-AFE8-C7048FBE48D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601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06845F-E70E-4EBD-A37E-E131B4E06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63DA3BE-1474-41BD-A5AD-8928B16689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47C7BB7-1748-43A0-B163-EE16A7155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F4E29-9D2C-48B0-940B-04A9227AF37E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80AA9FF-73F3-4E57-B212-F352F46DB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3EC35C9-8ACD-497C-9B95-92BB8EDEF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8F602-A73D-4ED9-AFE8-C7048FBE48D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346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E2286F-44F4-4F8D-A8DC-5353708CA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6DA39BA-0819-499A-904D-A8BDE33AF7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8499C60-96D8-4BEA-AB73-2AA8F696F2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FDD3F73-ED6C-408F-8396-B9AFA4A50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F4E29-9D2C-48B0-940B-04A9227AF37E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49C2394-B09A-4FEF-8F40-B7721BD27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02D1D1A-7353-4797-B1B3-E46368B26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8F602-A73D-4ED9-AFE8-C7048FBE48D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459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DC1FBB-0296-442C-A0E6-00A1136C8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AE15ACF-7322-4B86-BDB1-21A1751F92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C0EF9FF-2F72-4810-A87F-BFB50EFBD2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192E5BE-30EF-4D73-BA1E-49E1B0D4FF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40A5514-5B4B-406F-B9E0-4471B1A2EE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8A57CA0-6695-48F7-82F7-569297A75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F4E29-9D2C-48B0-940B-04A9227AF37E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1D5F85E-A7E3-4B3C-B598-5215DABEA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A960B5F-8BFD-4733-BE1F-585F7DEAA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8F602-A73D-4ED9-AFE8-C7048FBE48D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220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A7D4A5-B26C-44B2-8CB7-0C952D8DD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94A49B5-AD7D-4041-9655-93EF7354F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F4E29-9D2C-48B0-940B-04A9227AF37E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1668532-A417-403C-AA4E-083222726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3AD4155-FA36-4D08-A852-8C19EA971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8F602-A73D-4ED9-AFE8-C7048FBE48D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834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D29A2D5-D6E6-429D-902D-CE69F669C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F4E29-9D2C-48B0-940B-04A9227AF37E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E38E463-44A2-4F7F-8881-1386723D6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C21A2AE-9566-4F28-A81D-70AD6FCD0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8F602-A73D-4ED9-AFE8-C7048FBE48D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86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01241A-85A4-458A-97A7-FCF2D831C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B4D68B4-F841-4E0C-A7E9-7F1BCAF21B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666082C-6BE6-4C31-A2F1-60D4BB2A5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313DA64-9162-453E-8594-363EED42D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F4E29-9D2C-48B0-940B-04A9227AF37E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0B1AC16-1E3A-4F3E-8F22-DAABF1409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5A3F0B2-9CDA-4EC0-A4FE-673848F0F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8F602-A73D-4ED9-AFE8-C7048FBE48D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116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503D3E-E495-4A98-9176-C7B189BBB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586ED1D-F52F-4716-981A-F4B691834C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4CF910E-CBB4-4B2F-82BE-CC627CE7B5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AC5DBC5-2537-4FA1-A1E5-7A7C434E9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F4E29-9D2C-48B0-940B-04A9227AF37E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D71F5CB-9BA4-493C-A05C-6BB3C0A18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803BFA3-8DDC-4609-A648-499AE3AE7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8F602-A73D-4ED9-AFE8-C7048FBE48D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973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347255B-908A-4B58-B5B2-490435341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4E8C02D-2687-4C27-97AB-928BB22D44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4DD65AF-201D-4AD3-ABDA-F2B58408FB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F4E29-9D2C-48B0-940B-04A9227AF37E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D86A7EC-41C6-4E9D-9254-9274F16F90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5E73C8C-C5C1-435D-BEE5-36E99A3F02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28F602-A73D-4ED9-AFE8-C7048FBE48D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574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t.me/c/1469204561/279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AFD3C6F9-437D-40E0-A158-ED1C011289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https://t.me/c/1469204561/279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41490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Office PowerPoint</Application>
  <PresentationFormat>Panorámica</PresentationFormat>
  <Paragraphs>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JARED QUESADA ALPIZAR</dc:creator>
  <cp:lastModifiedBy>JARED QUESADA ALPIZAR</cp:lastModifiedBy>
  <cp:revision>1</cp:revision>
  <dcterms:created xsi:type="dcterms:W3CDTF">2020-09-24T03:47:14Z</dcterms:created>
  <dcterms:modified xsi:type="dcterms:W3CDTF">2020-09-24T03:48:11Z</dcterms:modified>
</cp:coreProperties>
</file>