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2" r:id="rId4"/>
    <p:sldId id="296" r:id="rId5"/>
    <p:sldId id="284" r:id="rId6"/>
    <p:sldId id="300" r:id="rId7"/>
    <p:sldId id="301" r:id="rId8"/>
    <p:sldId id="302" r:id="rId9"/>
    <p:sldId id="285" r:id="rId10"/>
    <p:sldId id="303" r:id="rId11"/>
    <p:sldId id="304" r:id="rId12"/>
    <p:sldId id="305" r:id="rId13"/>
    <p:sldId id="306" r:id="rId14"/>
    <p:sldId id="286" r:id="rId15"/>
    <p:sldId id="309" r:id="rId16"/>
    <p:sldId id="307" r:id="rId17"/>
    <p:sldId id="308" r:id="rId18"/>
    <p:sldId id="287" r:id="rId19"/>
    <p:sldId id="310" r:id="rId20"/>
    <p:sldId id="288" r:id="rId21"/>
    <p:sldId id="289" r:id="rId22"/>
    <p:sldId id="291" r:id="rId23"/>
    <p:sldId id="292" r:id="rId24"/>
    <p:sldId id="294" r:id="rId25"/>
    <p:sldId id="298" r:id="rId26"/>
    <p:sldId id="299" r:id="rId27"/>
    <p:sldId id="283" r:id="rId28"/>
    <p:sldId id="279" r:id="rId29"/>
    <p:sldId id="297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04.01.2017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04.01.2017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F919BCF-04E3-445F-985C-2FC6D5F1E058}" type="datetime1">
              <a:rPr lang="pl-PL" smtClean="0"/>
              <a:pPr/>
              <a:t>04.01.2017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1B5E00F-D7CC-4BFC-B609-DFDBB51EFC1C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613049E-24ED-4951-853D-74D5F0E48116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79AC0A2-5BAF-4008-A26D-CE72B61CFF1C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0FA1722-6553-4600-917D-4A8F60001E49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RESPONSE TO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47567727-9A3A-4634-B01D-4AEFDD954793}" type="datetime1">
              <a:rPr lang="pl-PL" smtClean="0"/>
              <a:t>04.01.2017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/>
              <a:t>CLIENT’S LOGO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pl-PL" dirty="0"/>
              <a:t>add contact info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br>
              <a:rPr lang="pl-PL" dirty="0"/>
            </a:br>
            <a:r>
              <a:rPr lang="en-US" dirty="0"/>
              <a:t>Fax: +48 71 79 82 690</a:t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E545D52F-7E34-430E-92C2-B9019C9FE1F8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DDCC8EB-A853-464B-BC91-87AB0F24F20C}" type="datetime1">
              <a:rPr lang="pl-PL" smtClean="0"/>
              <a:t>04.01.2017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pl-PL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E9D4C09-B9B9-4E7E-BFE8-6ADDF52275FE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0077F13-65D8-4930-97B4-1922CA4DE32E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4E3E3B9-5522-46DE-93CF-B235F83E0D1C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C968AFDE-34B3-460F-92BC-64A794DCADA8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31B2011-DFDB-4EB9-9E8E-57EDC5F18670}" type="datetime1">
              <a:rPr lang="pl-PL" smtClean="0"/>
              <a:t>04.01.2017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456AA7-E515-4EF0-85AE-2084D3B36FCB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ekkwiatkowski" TargetMode="External"/><Relationship Id="rId2" Type="http://schemas.openxmlformats.org/officeDocument/2006/relationships/hyperlink" Target="https://twitter.com/d_kw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6/105" TargetMode="External"/><Relationship Id="rId2" Type="http://schemas.openxmlformats.org/officeDocument/2006/relationships/hyperlink" Target="https://blogs.msdn.microsoft.com/dotnet/2016/08/24/whats-new-in-csharp-7-0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What’s New in C# 7.0</a:t>
            </a:r>
            <a:r>
              <a:rPr lang="pl-PL" b="1" dirty="0"/>
              <a:t>?</a:t>
            </a:r>
            <a:br>
              <a:rPr lang="pl-PL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Darek Kwiatkowski, 05.01.2017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012C8D-EB69-492C-AD3D-9099122954D4}" type="datetime1">
              <a:rPr lang="pl-PL" smtClean="0"/>
              <a:t>04.01.2017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Deconstruction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0" y="2255275"/>
            <a:ext cx="103139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TupleDeconstruct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lat,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lon) =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Tuples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.GetGpsCoords();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ShowOnMap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(lat, lon);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80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Deconstruction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0" y="2255275"/>
            <a:ext cx="103139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TupleDeconstruct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(lat, lon) =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Tuples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.GetGpsCoords();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ShowOnMap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(lat, lon);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88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Deconstruction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12</a:t>
            </a:fld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933061" y="2255272"/>
            <a:ext cx="96937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DeconstructPerson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"Darek"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29);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= person;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783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Deconstruction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409718"/>
            <a:ext cx="1013859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Deconstruct(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1248032" y="3978876"/>
            <a:ext cx="6425514" cy="1594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41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14</a:t>
            </a:fld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33061" y="3224060"/>
            <a:ext cx="10313997" cy="1285103"/>
          </a:xfrm>
          <a:prstGeom prst="rect">
            <a:avLst/>
          </a:prstGeom>
          <a:solidFill>
            <a:schemeClr val="bg1"/>
          </a:solidFill>
        </p:spPr>
        <p:txBody>
          <a:bodyPr vert="horz" wrap="none" lIns="360000" tIns="108000" rIns="36000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l-PL" sz="2800" i="1" dirty="0"/>
              <a:t>S</a:t>
            </a:r>
            <a:r>
              <a:rPr lang="en-US" sz="2800" i="1" dirty="0" err="1"/>
              <a:t>yntactic</a:t>
            </a:r>
            <a:r>
              <a:rPr lang="en-US" sz="2800" i="1" dirty="0"/>
              <a:t> elements that can test that a value </a:t>
            </a:r>
            <a:endParaRPr lang="pl-PL" sz="2800" i="1" dirty="0"/>
          </a:p>
          <a:p>
            <a:pPr algn="ctr">
              <a:lnSpc>
                <a:spcPct val="150000"/>
              </a:lnSpc>
            </a:pPr>
            <a:r>
              <a:rPr lang="en-US" sz="2800" i="1" dirty="0"/>
              <a:t>has a certain “shape”, and extract information </a:t>
            </a:r>
            <a:endParaRPr lang="pl-PL" sz="2800" i="1" dirty="0"/>
          </a:p>
          <a:p>
            <a:pPr algn="ctr">
              <a:lnSpc>
                <a:spcPct val="150000"/>
              </a:lnSpc>
            </a:pPr>
            <a:r>
              <a:rPr lang="en-US" sz="2800" i="1" dirty="0"/>
              <a:t>from the value when it does.</a:t>
            </a:r>
            <a:endParaRPr lang="pl-PL" sz="2800" i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085461" y="5369609"/>
            <a:ext cx="10313997" cy="4571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360000" tIns="108000" rIns="360000" bIns="45720" rtlCol="0" anchor="ctr">
            <a:noAutofit/>
          </a:bodyPr>
          <a:lstStyle/>
          <a:p>
            <a:pPr algn="r">
              <a:lnSpc>
                <a:spcPct val="170000"/>
              </a:lnSpc>
            </a:pPr>
            <a:r>
              <a:rPr lang="pl-PL" dirty="0" err="1"/>
              <a:t>Mads</a:t>
            </a:r>
            <a:r>
              <a:rPr lang="pl-PL" dirty="0"/>
              <a:t> </a:t>
            </a:r>
            <a:r>
              <a:rPr lang="pl-PL" dirty="0" err="1"/>
              <a:t>Torgersen</a:t>
            </a:r>
            <a:r>
              <a:rPr lang="pl-PL" dirty="0"/>
              <a:t> - MSFT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085461" y="1930713"/>
            <a:ext cx="10313997" cy="42942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360000" tIns="108000" rIns="36000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 err="1"/>
              <a:t>patterns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411223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: </a:t>
            </a:r>
            <a:r>
              <a:rPr lang="pl-PL" dirty="0" err="1"/>
              <a:t>Is-expressions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15</a:t>
            </a:fld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933061" y="1443841"/>
            <a:ext cx="82109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TheOldWay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// Do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(p !=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// Do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61313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: </a:t>
            </a:r>
            <a:r>
              <a:rPr lang="pl-PL" dirty="0" err="1"/>
              <a:t>Is-expressions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16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832053"/>
            <a:ext cx="1031399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IsExpressions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Constant pattern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Type pattern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with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son object...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"Darek"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p.Age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29;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223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: </a:t>
            </a:r>
            <a:r>
              <a:rPr lang="pl-PL" dirty="0" err="1"/>
              <a:t>switch</a:t>
            </a:r>
            <a:r>
              <a:rPr lang="pl-PL" dirty="0"/>
              <a:t>/</a:t>
            </a:r>
            <a:r>
              <a:rPr lang="pl-PL" dirty="0" err="1"/>
              <a:t>case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17</a:t>
            </a:fld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933061" y="1653387"/>
            <a:ext cx="10113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p: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a.Type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l-P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AnimalType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.Cat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a.Type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"Unknown type!"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400" dirty="0"/>
          </a:p>
        </p:txBody>
      </p:sp>
      <p:sp>
        <p:nvSpPr>
          <p:cNvPr id="7" name="Prostokąt 6"/>
          <p:cNvSpPr/>
          <p:nvPr/>
        </p:nvSpPr>
        <p:spPr>
          <a:xfrm>
            <a:off x="397747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725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/>
              <a:t>Out </a:t>
            </a:r>
            <a:r>
              <a:rPr lang="pl-PL" dirty="0" err="1"/>
              <a:t>variables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18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953560"/>
            <a:ext cx="9940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TryParse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OldWay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// Do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51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/>
              <a:t>Out </a:t>
            </a:r>
            <a:r>
              <a:rPr lang="pl-PL" dirty="0" err="1"/>
              <a:t>variables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19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953560"/>
            <a:ext cx="994088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TryParse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Way(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// Do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36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33060" y="1677221"/>
            <a:ext cx="7786521" cy="3521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0" tIns="108000" rIns="360000" bIns="45720" rtlCol="0" anchor="t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Graduated</a:t>
            </a:r>
            <a:r>
              <a:rPr lang="pl-PL" dirty="0"/>
              <a:t> from Poznań University of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/>
              <a:t>6 </a:t>
            </a:r>
            <a:r>
              <a:rPr lang="pl-PL" dirty="0" err="1"/>
              <a:t>years</a:t>
            </a:r>
            <a:r>
              <a:rPr lang="pl-PL" dirty="0"/>
              <a:t> of </a:t>
            </a:r>
            <a:r>
              <a:rPr lang="pl-PL" dirty="0" err="1"/>
              <a:t>experience</a:t>
            </a:r>
            <a:r>
              <a:rPr lang="pl-PL" dirty="0"/>
              <a:t> with .NET Framework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Joined</a:t>
            </a:r>
            <a:r>
              <a:rPr lang="pl-PL" dirty="0"/>
              <a:t> PGS Software in January 2015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Proud</a:t>
            </a:r>
            <a:r>
              <a:rPr lang="pl-PL" dirty="0"/>
              <a:t> </a:t>
            </a:r>
            <a:r>
              <a:rPr lang="pl-PL" dirty="0" err="1"/>
              <a:t>member</a:t>
            </a:r>
            <a:r>
              <a:rPr lang="pl-PL" dirty="0"/>
              <a:t> of </a:t>
            </a:r>
            <a:r>
              <a:rPr lang="pl-PL" dirty="0" err="1"/>
              <a:t>Degree</a:t>
            </a:r>
            <a:r>
              <a:rPr lang="pl-PL" dirty="0"/>
              <a:t> Consulting </a:t>
            </a:r>
            <a:r>
              <a:rPr lang="pl-PL" dirty="0" err="1"/>
              <a:t>Group</a:t>
            </a:r>
            <a:r>
              <a:rPr lang="pl-PL" dirty="0"/>
              <a:t> Team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/>
              <a:t>Twitter: </a:t>
            </a:r>
            <a:r>
              <a:rPr lang="pl-PL" dirty="0">
                <a:hlinkClick r:id="rId2"/>
              </a:rPr>
              <a:t>@</a:t>
            </a:r>
            <a:r>
              <a:rPr lang="pl-PL" dirty="0" err="1">
                <a:hlinkClick r:id="rId2"/>
              </a:rPr>
              <a:t>d_kwi</a:t>
            </a:r>
            <a:r>
              <a:rPr lang="pl-PL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/>
              <a:t>GitHub: </a:t>
            </a:r>
            <a:r>
              <a:rPr lang="pl-PL" dirty="0">
                <a:hlinkClick r:id="rId3"/>
              </a:rPr>
              <a:t>https://github.com/darekkwiatkowski</a:t>
            </a:r>
            <a:endParaRPr lang="pl-PL" dirty="0"/>
          </a:p>
        </p:txBody>
      </p:sp>
      <p:pic>
        <p:nvPicPr>
          <p:cNvPr id="12" name="Picture 2" descr="Zdjęcie użytkownika Darek Kwiatkowski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581" y="2141865"/>
            <a:ext cx="2591953" cy="25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5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20</a:t>
            </a:fld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933062" y="1684980"/>
            <a:ext cx="9742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Fibonacci(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&lt; 0)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 positive! :-)"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Fib(x).current;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Calling local function here.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Local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definition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current,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previous) Fib(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(1, 0);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(p,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Fib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(i - 1);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(p +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p);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54230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 fontScale="90000"/>
          </a:bodyPr>
          <a:lstStyle/>
          <a:p>
            <a:r>
              <a:rPr lang="pl-PL" dirty="0"/>
              <a:t>Return </a:t>
            </a:r>
            <a:r>
              <a:rPr lang="pl-PL" dirty="0" err="1"/>
              <a:t>values</a:t>
            </a:r>
            <a:r>
              <a:rPr lang="pl-PL" dirty="0"/>
              <a:t> and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vars</a:t>
            </a:r>
            <a:r>
              <a:rPr lang="pl-PL" dirty="0"/>
              <a:t> by </a:t>
            </a:r>
            <a:r>
              <a:rPr lang="pl-PL" dirty="0" err="1"/>
              <a:t>reference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21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564834"/>
            <a:ext cx="98914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numbers = { 1, 3, 9, 12, 15 };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GetSecondNumber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(...)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GetSecondNumber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44;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[1]);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Displays „44”.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5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Expression</a:t>
            </a:r>
            <a:r>
              <a:rPr lang="pl-PL" dirty="0"/>
              <a:t> </a:t>
            </a:r>
            <a:r>
              <a:rPr lang="pl-PL" dirty="0" err="1"/>
              <a:t>bodied</a:t>
            </a:r>
            <a:r>
              <a:rPr lang="pl-PL" dirty="0"/>
              <a:t> </a:t>
            </a:r>
            <a:r>
              <a:rPr lang="pl-PL" dirty="0" err="1"/>
              <a:t>members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22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632141"/>
            <a:ext cx="93729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 =&gt; _name = name;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=&gt;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=&gt;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Mr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. 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Available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in C# 6.0: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// public string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=&gt; _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01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Literal</a:t>
            </a:r>
            <a:r>
              <a:rPr lang="pl-PL" dirty="0"/>
              <a:t> </a:t>
            </a:r>
            <a:r>
              <a:rPr lang="pl-PL" dirty="0" err="1"/>
              <a:t>improvements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23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930900"/>
            <a:ext cx="98791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Literals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Please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notice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the "_" separator.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million = 1_000_000;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0xCC_00_00;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NEW!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Binary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literals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bytes = 0b0001_1001_1111_0011;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350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Throw</a:t>
            </a:r>
            <a:r>
              <a:rPr lang="pl-PL" dirty="0"/>
              <a:t> </a:t>
            </a:r>
            <a:r>
              <a:rPr lang="pl-PL" dirty="0" err="1"/>
              <a:t>expressions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24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990118"/>
            <a:ext cx="97926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SplitString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"green,red,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blue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colors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colorString.Length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list is empty!"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   // (...)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878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Throw</a:t>
            </a:r>
            <a:r>
              <a:rPr lang="pl-PL" dirty="0"/>
              <a:t> </a:t>
            </a:r>
            <a:r>
              <a:rPr lang="pl-PL" dirty="0" err="1"/>
              <a:t>expressions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25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997839"/>
            <a:ext cx="10200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SplitString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"green,red,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blue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colorString.Length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&gt; 0) ?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list is empty!"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   // (...)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1212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Throw</a:t>
            </a:r>
            <a:r>
              <a:rPr lang="pl-PL" dirty="0"/>
              <a:t> </a:t>
            </a:r>
            <a:r>
              <a:rPr lang="pl-PL" dirty="0" err="1"/>
              <a:t>expressions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26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901558"/>
            <a:ext cx="10212734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Method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SomeNotImplementedMethod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NotImplementedException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=&gt; _name ??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(_name);</a:t>
            </a:r>
          </a:p>
        </p:txBody>
      </p:sp>
    </p:spTree>
    <p:extLst>
      <p:ext uri="{BB962C8B-B14F-4D97-AF65-F5344CB8AC3E}">
        <p14:creationId xmlns:p14="http://schemas.microsoft.com/office/powerpoint/2010/main" val="342363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References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27</a:t>
            </a:fld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33061" y="1576138"/>
            <a:ext cx="9553074" cy="3521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0" tIns="108000" rIns="36000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https://blogs.msdn.microsoft.com/dotnet/2016/08/24/whats-new-in-csharp-7-0/</a:t>
            </a:r>
            <a:endParaRPr lang="pl-PL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https://channel9.msdn.com/Events/Connect/2016/105</a:t>
            </a:r>
            <a:endParaRPr lang="pl-PL" dirty="0"/>
          </a:p>
          <a:p>
            <a:pPr>
              <a:lnSpc>
                <a:spcPct val="20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939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0998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sz="4000" b="1" dirty="0"/>
          </a:p>
          <a:p>
            <a:r>
              <a:rPr lang="pl-PL" sz="4000" b="1" dirty="0" err="1"/>
              <a:t>Thank</a:t>
            </a:r>
            <a:r>
              <a:rPr lang="pl-PL" sz="4000" b="1" dirty="0"/>
              <a:t> </a:t>
            </a:r>
            <a:r>
              <a:rPr lang="pl-PL" sz="4000" b="1" dirty="0" err="1"/>
              <a:t>you</a:t>
            </a:r>
            <a:r>
              <a:rPr lang="pl-PL" sz="4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82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/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33061" y="1323474"/>
            <a:ext cx="9553074" cy="462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0" tIns="108000" rIns="36000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Tuples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Deconstruction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Out </a:t>
            </a:r>
            <a:r>
              <a:rPr lang="pl-PL" dirty="0" err="1"/>
              <a:t>variables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Return </a:t>
            </a:r>
            <a:r>
              <a:rPr lang="pl-PL" dirty="0" err="1"/>
              <a:t>values</a:t>
            </a:r>
            <a:r>
              <a:rPr lang="pl-PL" dirty="0"/>
              <a:t> and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by </a:t>
            </a:r>
            <a:r>
              <a:rPr lang="pl-PL" dirty="0" err="1"/>
              <a:t>reference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Expression</a:t>
            </a:r>
            <a:r>
              <a:rPr lang="pl-PL" dirty="0"/>
              <a:t> </a:t>
            </a:r>
            <a:r>
              <a:rPr lang="pl-PL" dirty="0" err="1"/>
              <a:t>bodied</a:t>
            </a:r>
            <a:r>
              <a:rPr lang="pl-PL" dirty="0"/>
              <a:t> </a:t>
            </a:r>
            <a:r>
              <a:rPr lang="pl-PL" dirty="0" err="1"/>
              <a:t>members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Literal</a:t>
            </a:r>
            <a:r>
              <a:rPr lang="pl-PL" dirty="0"/>
              <a:t> </a:t>
            </a:r>
            <a:r>
              <a:rPr lang="pl-PL" dirty="0" err="1"/>
              <a:t>improvements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Throw</a:t>
            </a:r>
            <a:r>
              <a:rPr lang="pl-PL" dirty="0"/>
              <a:t> </a:t>
            </a:r>
            <a:r>
              <a:rPr lang="pl-PL" dirty="0" err="1"/>
              <a:t>expressions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888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Prerequisites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933061" y="1307432"/>
            <a:ext cx="9553074" cy="462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0" tIns="108000" rIns="36000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Visual Studio 2017 RC </a:t>
            </a:r>
          </a:p>
        </p:txBody>
      </p:sp>
    </p:spTree>
    <p:extLst>
      <p:ext uri="{BB962C8B-B14F-4D97-AF65-F5344CB8AC3E}">
        <p14:creationId xmlns:p14="http://schemas.microsoft.com/office/powerpoint/2010/main" val="372668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Tuples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933060" y="1964723"/>
            <a:ext cx="10313997" cy="1285103"/>
          </a:xfrm>
          <a:prstGeom prst="rect">
            <a:avLst/>
          </a:prstGeom>
          <a:solidFill>
            <a:schemeClr val="bg1"/>
          </a:solidFill>
        </p:spPr>
        <p:txBody>
          <a:bodyPr vert="horz" wrap="none" lIns="360000" tIns="108000" rIns="360000" bIns="45720" rtlCol="0" anchor="ctr">
            <a:normAutofit/>
          </a:bodyPr>
          <a:lstStyle/>
          <a:p>
            <a:pPr algn="ctr"/>
            <a:r>
              <a:rPr lang="pl-PL" sz="4800" b="1" dirty="0">
                <a:latin typeface="+mn-lt"/>
              </a:rPr>
              <a:t>PROBLEM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933061" y="3112851"/>
            <a:ext cx="10313997" cy="1285103"/>
          </a:xfrm>
          <a:prstGeom prst="rect">
            <a:avLst/>
          </a:prstGeom>
          <a:solidFill>
            <a:schemeClr val="bg1"/>
          </a:solidFill>
        </p:spPr>
        <p:txBody>
          <a:bodyPr vert="horz" wrap="none" lIns="360000" tIns="108000" rIns="360000" bIns="45720" rtlCol="0" anchor="ctr">
            <a:normAutofit/>
          </a:bodyPr>
          <a:lstStyle/>
          <a:p>
            <a:pPr algn="ctr"/>
            <a:r>
              <a:rPr lang="pl-PL" sz="3600" dirty="0">
                <a:latin typeface="+mn-lt"/>
              </a:rPr>
              <a:t>How to return </a:t>
            </a:r>
            <a:r>
              <a:rPr lang="pl-PL" sz="3600" dirty="0" err="1">
                <a:latin typeface="+mn-lt"/>
              </a:rPr>
              <a:t>more</a:t>
            </a:r>
            <a:r>
              <a:rPr lang="pl-PL" sz="3600" dirty="0">
                <a:latin typeface="+mn-lt"/>
              </a:rPr>
              <a:t> </a:t>
            </a:r>
            <a:r>
              <a:rPr lang="pl-PL" sz="3600" dirty="0" err="1">
                <a:latin typeface="+mn-lt"/>
              </a:rPr>
              <a:t>than</a:t>
            </a:r>
            <a:r>
              <a:rPr lang="pl-PL" sz="3600" dirty="0">
                <a:latin typeface="+mn-lt"/>
              </a:rPr>
              <a:t> one </a:t>
            </a:r>
            <a:r>
              <a:rPr lang="pl-PL" sz="3600" dirty="0" err="1">
                <a:latin typeface="+mn-lt"/>
              </a:rPr>
              <a:t>value</a:t>
            </a:r>
            <a:r>
              <a:rPr lang="pl-PL" sz="3600" dirty="0">
                <a:latin typeface="+mn-lt"/>
              </a:rPr>
              <a:t> from a </a:t>
            </a:r>
            <a:r>
              <a:rPr lang="pl-PL" sz="3600" dirty="0" err="1">
                <a:latin typeface="+mn-lt"/>
              </a:rPr>
              <a:t>method</a:t>
            </a:r>
            <a:r>
              <a:rPr lang="pl-PL" sz="360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07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Tuples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5263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43131"/>
              </p:ext>
            </p:extLst>
          </p:nvPr>
        </p:nvGraphicFramePr>
        <p:xfrm>
          <a:off x="933059" y="1708206"/>
          <a:ext cx="10313998" cy="445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999">
                  <a:extLst>
                    <a:ext uri="{9D8B030D-6E8A-4147-A177-3AD203B41FA5}">
                      <a16:colId xmlns:a16="http://schemas.microsoft.com/office/drawing/2014/main" val="478175082"/>
                    </a:ext>
                  </a:extLst>
                </a:gridCol>
                <a:gridCol w="5156999">
                  <a:extLst>
                    <a:ext uri="{9D8B030D-6E8A-4147-A177-3AD203B41FA5}">
                      <a16:colId xmlns:a16="http://schemas.microsoft.com/office/drawing/2014/main" val="620469743"/>
                    </a:ext>
                  </a:extLst>
                </a:gridCol>
              </a:tblGrid>
              <a:tr h="89156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Why</a:t>
                      </a:r>
                      <a:r>
                        <a:rPr lang="pl-PL" dirty="0"/>
                        <a:t> not?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758731"/>
                  </a:ext>
                </a:extLst>
              </a:tr>
              <a:tr h="891563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parameters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Caller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needs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declare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each</a:t>
                      </a:r>
                      <a:r>
                        <a:rPr lang="pl-PL" baseline="0" dirty="0"/>
                        <a:t> </a:t>
                      </a:r>
                      <a:r>
                        <a:rPr lang="pl-PL" baseline="0" dirty="0" err="1"/>
                        <a:t>variable</a:t>
                      </a:r>
                      <a:r>
                        <a:rPr lang="pl-PL" baseline="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Doesn’t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work</a:t>
                      </a:r>
                      <a:r>
                        <a:rPr lang="pl-PL" dirty="0"/>
                        <a:t> with </a:t>
                      </a:r>
                      <a:r>
                        <a:rPr lang="pl-PL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methods</a:t>
                      </a:r>
                      <a:r>
                        <a:rPr lang="pl-PL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304297"/>
                  </a:ext>
                </a:extLst>
              </a:tr>
              <a:tr h="891563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System.Tuple</a:t>
                      </a:r>
                      <a:r>
                        <a:rPr lang="pl-PL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&lt;T1,</a:t>
                      </a:r>
                      <a:r>
                        <a:rPr lang="pl-PL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 T2, …&gt;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Smelly</a:t>
                      </a:r>
                      <a:r>
                        <a:rPr lang="pl-PL" baseline="0" dirty="0"/>
                        <a:t> </a:t>
                      </a:r>
                      <a:r>
                        <a:rPr lang="pl-PL" baseline="0" dirty="0" err="1"/>
                        <a:t>property</a:t>
                      </a:r>
                      <a:r>
                        <a:rPr lang="pl-PL" baseline="0" dirty="0"/>
                        <a:t> </a:t>
                      </a:r>
                      <a:r>
                        <a:rPr lang="pl-PL" baseline="0" dirty="0" err="1"/>
                        <a:t>names</a:t>
                      </a:r>
                      <a:r>
                        <a:rPr lang="pl-PL" dirty="0"/>
                        <a:t> (</a:t>
                      </a:r>
                      <a:r>
                        <a:rPr lang="pl-PL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Item1, Item2, …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955518"/>
                  </a:ext>
                </a:extLst>
              </a:tr>
              <a:tr h="891563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Custom</a:t>
                      </a:r>
                      <a:r>
                        <a:rPr lang="pl-PL" dirty="0"/>
                        <a:t> return </a:t>
                      </a:r>
                      <a:r>
                        <a:rPr lang="pl-PL" dirty="0" err="1"/>
                        <a:t>types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A lot of </a:t>
                      </a:r>
                      <a:r>
                        <a:rPr lang="pl-PL" dirty="0" err="1"/>
                        <a:t>code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overhead</a:t>
                      </a:r>
                      <a:r>
                        <a:rPr lang="pl-PL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629247"/>
                  </a:ext>
                </a:extLst>
              </a:tr>
              <a:tr h="891563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dynamic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No </a:t>
                      </a:r>
                      <a:r>
                        <a:rPr lang="pl-PL" dirty="0" err="1"/>
                        <a:t>static</a:t>
                      </a:r>
                      <a:r>
                        <a:rPr lang="pl-PL" baseline="0" dirty="0"/>
                        <a:t> </a:t>
                      </a:r>
                      <a:r>
                        <a:rPr lang="pl-PL" baseline="0" dirty="0" err="1"/>
                        <a:t>type</a:t>
                      </a:r>
                      <a:r>
                        <a:rPr lang="pl-PL" baseline="0" dirty="0"/>
                        <a:t> </a:t>
                      </a:r>
                      <a:r>
                        <a:rPr lang="pl-PL" baseline="0" dirty="0" err="1"/>
                        <a:t>checking</a:t>
                      </a:r>
                      <a:r>
                        <a:rPr lang="pl-PL" baseline="0" dirty="0"/>
                        <a:t>.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89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10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Tuples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759968"/>
            <a:ext cx="10113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GetGpsCoords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// PGS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Wroclaw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latitude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51.105926;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longitude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16.971205;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latitude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longitude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(...)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GetGpsCoords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Latitude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{coords.Item1}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Longitude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{coords.Item2}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61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Tuples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1" y="1759968"/>
            <a:ext cx="10113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lat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lon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GetGpsCoords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// PGS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Wroclaw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latitude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51.105926;</a:t>
            </a: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longitude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16.971205;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latitude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longitude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(...)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GetGpsCoords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Latitude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coords.lat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Longitude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coords.lon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 flipH="1">
            <a:off x="3978876" y="573718"/>
            <a:ext cx="2434282" cy="1188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H="1">
            <a:off x="5474043" y="573718"/>
            <a:ext cx="939115" cy="1188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2989" cy="936000"/>
          </a:xfrm>
        </p:spPr>
        <p:txBody>
          <a:bodyPr>
            <a:normAutofit/>
          </a:bodyPr>
          <a:lstStyle/>
          <a:p>
            <a:r>
              <a:rPr lang="pl-PL" dirty="0" err="1"/>
              <a:t>Deconstruction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</p:spPr>
        <p:txBody>
          <a:bodyPr/>
          <a:lstStyle/>
          <a:p>
            <a:r>
              <a:rPr lang="pl-PL" dirty="0" err="1"/>
              <a:t>What’s</a:t>
            </a:r>
            <a:r>
              <a:rPr lang="pl-PL" dirty="0"/>
              <a:t> New in C# 7.0?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8" cy="442440"/>
          </a:xfrm>
        </p:spPr>
        <p:txBody>
          <a:bodyPr/>
          <a:lstStyle/>
          <a:p>
            <a:fld id="{2B7CA2D9-91B9-4734-873C-E6A2711CB96F}" type="datetime1">
              <a:rPr lang="pl-PL" smtClean="0"/>
              <a:t>04.01.2017</a:t>
            </a:fld>
            <a:endParaRPr lang="pl-PL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</p:spPr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33060" y="2255275"/>
            <a:ext cx="10313997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TupleDeconstruct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lat,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lon) =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Tuples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.GetGpsCoords();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ShowOnMap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(lat, lon);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913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2" id="{08F5679D-2832-47D5-9A7A-A0A5AA44042B}" vid="{56BA3743-A986-44A8-A327-6F0684106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Presentation-template-v2</Template>
  <TotalTime>783</TotalTime>
  <Words>1349</Words>
  <Application>Microsoft Office PowerPoint</Application>
  <PresentationFormat>Panoramiczny</PresentationFormat>
  <Paragraphs>353</Paragraphs>
  <Slides>29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What’s New in C# 7.0? </vt:lpstr>
      <vt:lpstr>About me</vt:lpstr>
      <vt:lpstr>Agenda</vt:lpstr>
      <vt:lpstr>Prerequisites</vt:lpstr>
      <vt:lpstr>Tuples</vt:lpstr>
      <vt:lpstr>Tuples</vt:lpstr>
      <vt:lpstr>Tuples</vt:lpstr>
      <vt:lpstr>Tuples</vt:lpstr>
      <vt:lpstr>Deconstruction</vt:lpstr>
      <vt:lpstr>Deconstruction</vt:lpstr>
      <vt:lpstr>Deconstruction</vt:lpstr>
      <vt:lpstr>Deconstruction</vt:lpstr>
      <vt:lpstr>Deconstruction</vt:lpstr>
      <vt:lpstr>Pattern matching</vt:lpstr>
      <vt:lpstr>Pattern matching: Is-expressions</vt:lpstr>
      <vt:lpstr>Pattern matching: Is-expressions</vt:lpstr>
      <vt:lpstr>Pattern matching: switch/case</vt:lpstr>
      <vt:lpstr>Out variables</vt:lpstr>
      <vt:lpstr>Out variables</vt:lpstr>
      <vt:lpstr>Local functions</vt:lpstr>
      <vt:lpstr>Return values and local vars by reference</vt:lpstr>
      <vt:lpstr>Expression bodied members</vt:lpstr>
      <vt:lpstr>Literal improvements</vt:lpstr>
      <vt:lpstr>Throw expressions</vt:lpstr>
      <vt:lpstr>Throw expressions</vt:lpstr>
      <vt:lpstr>Throw expressions</vt:lpstr>
      <vt:lpstr>References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Zasina (PGS Software)</dc:creator>
  <cp:lastModifiedBy>Darek Kwiatkowski</cp:lastModifiedBy>
  <cp:revision>125</cp:revision>
  <dcterms:created xsi:type="dcterms:W3CDTF">2014-10-24T07:05:07Z</dcterms:created>
  <dcterms:modified xsi:type="dcterms:W3CDTF">2017-01-04T20:43:37Z</dcterms:modified>
</cp:coreProperties>
</file>