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83" r:id="rId2"/>
    <p:sldId id="287" r:id="rId3"/>
    <p:sldId id="292" r:id="rId4"/>
    <p:sldId id="293" r:id="rId5"/>
    <p:sldId id="299" r:id="rId6"/>
    <p:sldId id="294" r:id="rId7"/>
    <p:sldId id="296" r:id="rId8"/>
    <p:sldId id="257" r:id="rId9"/>
    <p:sldId id="297" r:id="rId10"/>
    <p:sldId id="298"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B8E"/>
    <a:srgbClr val="3B4292"/>
    <a:srgbClr val="323A8E"/>
    <a:srgbClr val="EC2127"/>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42" autoAdjust="0"/>
    <p:restoredTop sz="95580" autoAdjust="0"/>
  </p:normalViewPr>
  <p:slideViewPr>
    <p:cSldViewPr snapToGrid="0">
      <p:cViewPr>
        <p:scale>
          <a:sx n="83" d="100"/>
          <a:sy n="83" d="100"/>
        </p:scale>
        <p:origin x="1120" y="90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84"/>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70A5EB-ECD4-4B29-9C76-251B805226F9}" type="datetimeFigureOut">
              <a:rPr lang="en-US" smtClean="0"/>
              <a:t>2/16/19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2370D9-3CC0-43F8-8E07-8EAC09B989BA}" type="slidenum">
              <a:rPr lang="en-US" smtClean="0"/>
              <a:t>‹#›</a:t>
            </a:fld>
            <a:endParaRPr lang="en-US"/>
          </a:p>
        </p:txBody>
      </p:sp>
    </p:spTree>
    <p:extLst>
      <p:ext uri="{BB962C8B-B14F-4D97-AF65-F5344CB8AC3E}">
        <p14:creationId xmlns:p14="http://schemas.microsoft.com/office/powerpoint/2010/main" val="3098986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0019B-648C-422C-9A09-38EB6005BFDA}" type="datetimeFigureOut">
              <a:rPr lang="en-US" smtClean="0"/>
              <a:t>2/16/19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9BFB-7562-41C6-8342-54AB716F99C9}" type="slidenum">
              <a:rPr lang="en-US" smtClean="0"/>
              <a:t>‹#›</a:t>
            </a:fld>
            <a:endParaRPr lang="en-US"/>
          </a:p>
        </p:txBody>
      </p:sp>
    </p:spTree>
    <p:extLst>
      <p:ext uri="{BB962C8B-B14F-4D97-AF65-F5344CB8AC3E}">
        <p14:creationId xmlns:p14="http://schemas.microsoft.com/office/powerpoint/2010/main" val="399819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1</a:t>
            </a:fld>
            <a:endParaRPr lang="en-US" dirty="0"/>
          </a:p>
        </p:txBody>
      </p:sp>
    </p:spTree>
    <p:extLst>
      <p:ext uri="{BB962C8B-B14F-4D97-AF65-F5344CB8AC3E}">
        <p14:creationId xmlns:p14="http://schemas.microsoft.com/office/powerpoint/2010/main" val="2473049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10</a:t>
            </a:fld>
            <a:endParaRPr lang="en-US" dirty="0"/>
          </a:p>
        </p:txBody>
      </p:sp>
    </p:spTree>
    <p:extLst>
      <p:ext uri="{BB962C8B-B14F-4D97-AF65-F5344CB8AC3E}">
        <p14:creationId xmlns:p14="http://schemas.microsoft.com/office/powerpoint/2010/main" val="1990328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11</a:t>
            </a:fld>
            <a:endParaRPr lang="en-US" dirty="0"/>
          </a:p>
        </p:txBody>
      </p:sp>
    </p:spTree>
    <p:extLst>
      <p:ext uri="{BB962C8B-B14F-4D97-AF65-F5344CB8AC3E}">
        <p14:creationId xmlns:p14="http://schemas.microsoft.com/office/powerpoint/2010/main" val="157372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2</a:t>
            </a:fld>
            <a:endParaRPr lang="en-US" dirty="0"/>
          </a:p>
        </p:txBody>
      </p:sp>
    </p:spTree>
    <p:extLst>
      <p:ext uri="{BB962C8B-B14F-4D97-AF65-F5344CB8AC3E}">
        <p14:creationId xmlns:p14="http://schemas.microsoft.com/office/powerpoint/2010/main" val="84321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3</a:t>
            </a:fld>
            <a:endParaRPr lang="en-US" dirty="0"/>
          </a:p>
        </p:txBody>
      </p:sp>
    </p:spTree>
    <p:extLst>
      <p:ext uri="{BB962C8B-B14F-4D97-AF65-F5344CB8AC3E}">
        <p14:creationId xmlns:p14="http://schemas.microsoft.com/office/powerpoint/2010/main" val="691116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4</a:t>
            </a:fld>
            <a:endParaRPr lang="en-US" dirty="0"/>
          </a:p>
        </p:txBody>
      </p:sp>
    </p:spTree>
    <p:extLst>
      <p:ext uri="{BB962C8B-B14F-4D97-AF65-F5344CB8AC3E}">
        <p14:creationId xmlns:p14="http://schemas.microsoft.com/office/powerpoint/2010/main" val="39927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5</a:t>
            </a:fld>
            <a:endParaRPr lang="en-US" dirty="0"/>
          </a:p>
        </p:txBody>
      </p:sp>
    </p:spTree>
    <p:extLst>
      <p:ext uri="{BB962C8B-B14F-4D97-AF65-F5344CB8AC3E}">
        <p14:creationId xmlns:p14="http://schemas.microsoft.com/office/powerpoint/2010/main" val="100992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6</a:t>
            </a:fld>
            <a:endParaRPr lang="en-US" dirty="0"/>
          </a:p>
        </p:txBody>
      </p:sp>
    </p:spTree>
    <p:extLst>
      <p:ext uri="{BB962C8B-B14F-4D97-AF65-F5344CB8AC3E}">
        <p14:creationId xmlns:p14="http://schemas.microsoft.com/office/powerpoint/2010/main" val="1735730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7</a:t>
            </a:fld>
            <a:endParaRPr lang="en-US" dirty="0"/>
          </a:p>
        </p:txBody>
      </p:sp>
    </p:spTree>
    <p:extLst>
      <p:ext uri="{BB962C8B-B14F-4D97-AF65-F5344CB8AC3E}">
        <p14:creationId xmlns:p14="http://schemas.microsoft.com/office/powerpoint/2010/main" val="327195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8</a:t>
            </a:fld>
            <a:endParaRPr lang="en-US" dirty="0"/>
          </a:p>
        </p:txBody>
      </p:sp>
    </p:spTree>
    <p:extLst>
      <p:ext uri="{BB962C8B-B14F-4D97-AF65-F5344CB8AC3E}">
        <p14:creationId xmlns:p14="http://schemas.microsoft.com/office/powerpoint/2010/main" val="249118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59BFB-7562-41C6-8342-54AB716F99C9}" type="slidenum">
              <a:rPr lang="en-US" smtClean="0"/>
              <a:t>9</a:t>
            </a:fld>
            <a:endParaRPr lang="en-US" dirty="0"/>
          </a:p>
        </p:txBody>
      </p:sp>
    </p:spTree>
    <p:extLst>
      <p:ext uri="{BB962C8B-B14F-4D97-AF65-F5344CB8AC3E}">
        <p14:creationId xmlns:p14="http://schemas.microsoft.com/office/powerpoint/2010/main" val="2400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134613"/>
            <a:ext cx="10515600" cy="244244"/>
          </a:xfrm>
          <a:prstGeom prst="rect">
            <a:avLst/>
          </a:prstGeom>
        </p:spPr>
        <p:txBody>
          <a:bodyPr/>
          <a:lstStyle>
            <a:lvl1pPr marL="0" indent="0" algn="ctr">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p:cNvSpPr>
            <a:spLocks noGrp="1"/>
          </p:cNvSpPr>
          <p:nvPr>
            <p:ph type="title"/>
          </p:nvPr>
        </p:nvSpPr>
        <p:spPr/>
        <p:txBody>
          <a:bodyPr/>
          <a:lstStyle/>
          <a:p>
            <a:r>
              <a:rPr lang="en-US"/>
              <a:t>Click to edit Master title style</a:t>
            </a:r>
          </a:p>
        </p:txBody>
      </p:sp>
      <p:sp>
        <p:nvSpPr>
          <p:cNvPr id="12" name="Slide Number Placeholder 11"/>
          <p:cNvSpPr>
            <a:spLocks noGrp="1"/>
          </p:cNvSpPr>
          <p:nvPr>
            <p:ph type="sldNum" sz="quarter" idx="10"/>
          </p:nvPr>
        </p:nvSpPr>
        <p:spPr>
          <a:xfrm>
            <a:off x="11304542" y="481237"/>
            <a:ext cx="438150" cy="311150"/>
          </a:xfrm>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425906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60_Title Slide">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21FDDF9-FB28-428F-9AA7-BCAAE14F27E3}"/>
              </a:ext>
            </a:extLst>
          </p:cNvPr>
          <p:cNvSpPr>
            <a:spLocks noGrp="1"/>
          </p:cNvSpPr>
          <p:nvPr>
            <p:ph type="pic" sz="quarter" idx="166" hasCustomPrompt="1"/>
          </p:nvPr>
        </p:nvSpPr>
        <p:spPr>
          <a:xfrm>
            <a:off x="774242" y="2164217"/>
            <a:ext cx="2104571" cy="1973942"/>
          </a:xfrm>
          <a:custGeom>
            <a:avLst/>
            <a:gdLst>
              <a:gd name="connsiteX0" fmla="*/ 0 w 2104571"/>
              <a:gd name="connsiteY0" fmla="*/ 0 h 1973942"/>
              <a:gd name="connsiteX1" fmla="*/ 2104571 w 2104571"/>
              <a:gd name="connsiteY1" fmla="*/ 0 h 1973942"/>
              <a:gd name="connsiteX2" fmla="*/ 2104571 w 2104571"/>
              <a:gd name="connsiteY2" fmla="*/ 1973942 h 1973942"/>
              <a:gd name="connsiteX3" fmla="*/ 0 w 2104571"/>
              <a:gd name="connsiteY3" fmla="*/ 1973942 h 1973942"/>
            </a:gdLst>
            <a:ahLst/>
            <a:cxnLst>
              <a:cxn ang="0">
                <a:pos x="connsiteX0" y="connsiteY0"/>
              </a:cxn>
              <a:cxn ang="0">
                <a:pos x="connsiteX1" y="connsiteY1"/>
              </a:cxn>
              <a:cxn ang="0">
                <a:pos x="connsiteX2" y="connsiteY2"/>
              </a:cxn>
              <a:cxn ang="0">
                <a:pos x="connsiteX3" y="connsiteY3"/>
              </a:cxn>
            </a:cxnLst>
            <a:rect l="l" t="t" r="r" b="b"/>
            <a:pathLst>
              <a:path w="2104571" h="1973942">
                <a:moveTo>
                  <a:pt x="0" y="0"/>
                </a:moveTo>
                <a:lnTo>
                  <a:pt x="2104571" y="0"/>
                </a:lnTo>
                <a:lnTo>
                  <a:pt x="2104571" y="1973942"/>
                </a:lnTo>
                <a:lnTo>
                  <a:pt x="0" y="1973942"/>
                </a:lnTo>
                <a:close/>
              </a:path>
            </a:pathLst>
          </a:custGeom>
        </p:spPr>
        <p:txBody>
          <a:bodyPr wrap="square">
            <a:noAutofit/>
          </a:bodyPr>
          <a:lstStyle>
            <a:lvl1pPr>
              <a:defRPr sz="1200"/>
            </a:lvl1pPr>
          </a:lstStyle>
          <a:p>
            <a:r>
              <a:rPr lang="en-US" dirty="0"/>
              <a:t>Picture</a:t>
            </a:r>
          </a:p>
        </p:txBody>
      </p:sp>
      <p:sp>
        <p:nvSpPr>
          <p:cNvPr id="9" name="Picture Placeholder 8">
            <a:extLst>
              <a:ext uri="{FF2B5EF4-FFF2-40B4-BE49-F238E27FC236}">
                <a16:creationId xmlns="" xmlns:a16="http://schemas.microsoft.com/office/drawing/2014/main" id="{067D64A7-4C7A-423B-9F38-10901691DF60}"/>
              </a:ext>
            </a:extLst>
          </p:cNvPr>
          <p:cNvSpPr>
            <a:spLocks noGrp="1"/>
          </p:cNvSpPr>
          <p:nvPr>
            <p:ph type="pic" sz="quarter" idx="165" hasCustomPrompt="1"/>
          </p:nvPr>
        </p:nvSpPr>
        <p:spPr>
          <a:xfrm>
            <a:off x="3038472" y="2164217"/>
            <a:ext cx="4299857" cy="3873726"/>
          </a:xfrm>
          <a:custGeom>
            <a:avLst/>
            <a:gdLst>
              <a:gd name="connsiteX0" fmla="*/ 0 w 4299857"/>
              <a:gd name="connsiteY0" fmla="*/ 0 h 3873726"/>
              <a:gd name="connsiteX1" fmla="*/ 4299857 w 4299857"/>
              <a:gd name="connsiteY1" fmla="*/ 0 h 3873726"/>
              <a:gd name="connsiteX2" fmla="*/ 4299857 w 4299857"/>
              <a:gd name="connsiteY2" fmla="*/ 3873726 h 3873726"/>
              <a:gd name="connsiteX3" fmla="*/ 0 w 4299857"/>
              <a:gd name="connsiteY3" fmla="*/ 3873726 h 3873726"/>
            </a:gdLst>
            <a:ahLst/>
            <a:cxnLst>
              <a:cxn ang="0">
                <a:pos x="connsiteX0" y="connsiteY0"/>
              </a:cxn>
              <a:cxn ang="0">
                <a:pos x="connsiteX1" y="connsiteY1"/>
              </a:cxn>
              <a:cxn ang="0">
                <a:pos x="connsiteX2" y="connsiteY2"/>
              </a:cxn>
              <a:cxn ang="0">
                <a:pos x="connsiteX3" y="connsiteY3"/>
              </a:cxn>
            </a:cxnLst>
            <a:rect l="l" t="t" r="r" b="b"/>
            <a:pathLst>
              <a:path w="4299857" h="3873726">
                <a:moveTo>
                  <a:pt x="0" y="0"/>
                </a:moveTo>
                <a:lnTo>
                  <a:pt x="4299857" y="0"/>
                </a:lnTo>
                <a:lnTo>
                  <a:pt x="4299857" y="3873726"/>
                </a:lnTo>
                <a:lnTo>
                  <a:pt x="0" y="3873726"/>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
        <p:nvSpPr>
          <p:cNvPr id="13" name="Picture Placeholder 12">
            <a:extLst>
              <a:ext uri="{FF2B5EF4-FFF2-40B4-BE49-F238E27FC236}">
                <a16:creationId xmlns="" xmlns:a16="http://schemas.microsoft.com/office/drawing/2014/main" id="{B3598FB8-44CC-44E4-A0BA-17B8BB7D5BF4}"/>
              </a:ext>
            </a:extLst>
          </p:cNvPr>
          <p:cNvSpPr>
            <a:spLocks noGrp="1"/>
          </p:cNvSpPr>
          <p:nvPr>
            <p:ph type="pic" sz="quarter" idx="167" hasCustomPrompt="1"/>
          </p:nvPr>
        </p:nvSpPr>
        <p:spPr>
          <a:xfrm>
            <a:off x="774242" y="4254275"/>
            <a:ext cx="2104571" cy="1783668"/>
          </a:xfrm>
          <a:custGeom>
            <a:avLst/>
            <a:gdLst>
              <a:gd name="connsiteX0" fmla="*/ 0 w 2104571"/>
              <a:gd name="connsiteY0" fmla="*/ 0 h 1783668"/>
              <a:gd name="connsiteX1" fmla="*/ 2104571 w 2104571"/>
              <a:gd name="connsiteY1" fmla="*/ 0 h 1783668"/>
              <a:gd name="connsiteX2" fmla="*/ 2104571 w 2104571"/>
              <a:gd name="connsiteY2" fmla="*/ 1783668 h 1783668"/>
              <a:gd name="connsiteX3" fmla="*/ 0 w 2104571"/>
              <a:gd name="connsiteY3" fmla="*/ 1783668 h 1783668"/>
            </a:gdLst>
            <a:ahLst/>
            <a:cxnLst>
              <a:cxn ang="0">
                <a:pos x="connsiteX0" y="connsiteY0"/>
              </a:cxn>
              <a:cxn ang="0">
                <a:pos x="connsiteX1" y="connsiteY1"/>
              </a:cxn>
              <a:cxn ang="0">
                <a:pos x="connsiteX2" y="connsiteY2"/>
              </a:cxn>
              <a:cxn ang="0">
                <a:pos x="connsiteX3" y="connsiteY3"/>
              </a:cxn>
            </a:cxnLst>
            <a:rect l="l" t="t" r="r" b="b"/>
            <a:pathLst>
              <a:path w="2104571" h="1783668">
                <a:moveTo>
                  <a:pt x="0" y="0"/>
                </a:moveTo>
                <a:lnTo>
                  <a:pt x="2104571" y="0"/>
                </a:lnTo>
                <a:lnTo>
                  <a:pt x="2104571" y="1783668"/>
                </a:lnTo>
                <a:lnTo>
                  <a:pt x="0" y="1783668"/>
                </a:lnTo>
                <a:close/>
              </a:path>
            </a:pathLst>
          </a:custGeom>
        </p:spPr>
        <p:txBody>
          <a:bodyPr wrap="square">
            <a:noAutofit/>
          </a:bodyPr>
          <a:lstStyle>
            <a:lvl1pPr>
              <a:defRPr sz="1200"/>
            </a:lvl1pPr>
          </a:lstStyle>
          <a:p>
            <a:r>
              <a:rPr lang="en-US" dirty="0"/>
              <a:t>Picture</a:t>
            </a:r>
          </a:p>
        </p:txBody>
      </p:sp>
    </p:spTree>
    <p:extLst>
      <p:ext uri="{BB962C8B-B14F-4D97-AF65-F5344CB8AC3E}">
        <p14:creationId xmlns:p14="http://schemas.microsoft.com/office/powerpoint/2010/main" val="165537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61_Title Slide">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A5119695-B681-4F1F-A8F8-3E5F162B4390}"/>
              </a:ext>
            </a:extLst>
          </p:cNvPr>
          <p:cNvSpPr>
            <a:spLocks noGrp="1"/>
          </p:cNvSpPr>
          <p:nvPr>
            <p:ph type="pic" sz="quarter" idx="166" hasCustomPrompt="1"/>
          </p:nvPr>
        </p:nvSpPr>
        <p:spPr>
          <a:xfrm>
            <a:off x="522513" y="2278743"/>
            <a:ext cx="3367317" cy="4098244"/>
          </a:xfrm>
          <a:custGeom>
            <a:avLst/>
            <a:gdLst>
              <a:gd name="connsiteX0" fmla="*/ 0 w 3367317"/>
              <a:gd name="connsiteY0" fmla="*/ 0 h 4098244"/>
              <a:gd name="connsiteX1" fmla="*/ 3367317 w 3367317"/>
              <a:gd name="connsiteY1" fmla="*/ 0 h 4098244"/>
              <a:gd name="connsiteX2" fmla="*/ 3367317 w 3367317"/>
              <a:gd name="connsiteY2" fmla="*/ 4098244 h 4098244"/>
              <a:gd name="connsiteX3" fmla="*/ 0 w 3367317"/>
              <a:gd name="connsiteY3" fmla="*/ 4098244 h 4098244"/>
            </a:gdLst>
            <a:ahLst/>
            <a:cxnLst>
              <a:cxn ang="0">
                <a:pos x="connsiteX0" y="connsiteY0"/>
              </a:cxn>
              <a:cxn ang="0">
                <a:pos x="connsiteX1" y="connsiteY1"/>
              </a:cxn>
              <a:cxn ang="0">
                <a:pos x="connsiteX2" y="connsiteY2"/>
              </a:cxn>
              <a:cxn ang="0">
                <a:pos x="connsiteX3" y="connsiteY3"/>
              </a:cxn>
            </a:cxnLst>
            <a:rect l="l" t="t" r="r" b="b"/>
            <a:pathLst>
              <a:path w="3367317" h="4098244">
                <a:moveTo>
                  <a:pt x="0" y="0"/>
                </a:moveTo>
                <a:lnTo>
                  <a:pt x="3367317" y="0"/>
                </a:lnTo>
                <a:lnTo>
                  <a:pt x="3367317" y="4098244"/>
                </a:lnTo>
                <a:lnTo>
                  <a:pt x="0" y="4098244"/>
                </a:lnTo>
                <a:close/>
              </a:path>
            </a:pathLst>
          </a:custGeom>
        </p:spPr>
        <p:txBody>
          <a:bodyPr wrap="square">
            <a:noAutofit/>
          </a:bodyPr>
          <a:lstStyle>
            <a:lvl1pPr>
              <a:defRPr sz="1200"/>
            </a:lvl1pPr>
          </a:lstStyle>
          <a:p>
            <a:r>
              <a:rPr lang="en-US" dirty="0"/>
              <a:t>Picture</a:t>
            </a:r>
          </a:p>
        </p:txBody>
      </p:sp>
      <p:sp>
        <p:nvSpPr>
          <p:cNvPr id="12" name="Picture Placeholder 11">
            <a:extLst>
              <a:ext uri="{FF2B5EF4-FFF2-40B4-BE49-F238E27FC236}">
                <a16:creationId xmlns="" xmlns:a16="http://schemas.microsoft.com/office/drawing/2014/main" id="{6AFE8994-F056-487B-841F-9AFB71233652}"/>
              </a:ext>
            </a:extLst>
          </p:cNvPr>
          <p:cNvSpPr>
            <a:spLocks noGrp="1"/>
          </p:cNvSpPr>
          <p:nvPr>
            <p:ph type="pic" sz="quarter" idx="165" hasCustomPrompt="1"/>
          </p:nvPr>
        </p:nvSpPr>
        <p:spPr>
          <a:xfrm>
            <a:off x="4005942" y="2278743"/>
            <a:ext cx="3367317" cy="4098244"/>
          </a:xfrm>
          <a:custGeom>
            <a:avLst/>
            <a:gdLst>
              <a:gd name="connsiteX0" fmla="*/ 0 w 3367317"/>
              <a:gd name="connsiteY0" fmla="*/ 0 h 4098244"/>
              <a:gd name="connsiteX1" fmla="*/ 3367317 w 3367317"/>
              <a:gd name="connsiteY1" fmla="*/ 0 h 4098244"/>
              <a:gd name="connsiteX2" fmla="*/ 3367317 w 3367317"/>
              <a:gd name="connsiteY2" fmla="*/ 4098244 h 4098244"/>
              <a:gd name="connsiteX3" fmla="*/ 0 w 3367317"/>
              <a:gd name="connsiteY3" fmla="*/ 4098244 h 4098244"/>
            </a:gdLst>
            <a:ahLst/>
            <a:cxnLst>
              <a:cxn ang="0">
                <a:pos x="connsiteX0" y="connsiteY0"/>
              </a:cxn>
              <a:cxn ang="0">
                <a:pos x="connsiteX1" y="connsiteY1"/>
              </a:cxn>
              <a:cxn ang="0">
                <a:pos x="connsiteX2" y="connsiteY2"/>
              </a:cxn>
              <a:cxn ang="0">
                <a:pos x="connsiteX3" y="connsiteY3"/>
              </a:cxn>
            </a:cxnLst>
            <a:rect l="l" t="t" r="r" b="b"/>
            <a:pathLst>
              <a:path w="3367317" h="4098244">
                <a:moveTo>
                  <a:pt x="0" y="0"/>
                </a:moveTo>
                <a:lnTo>
                  <a:pt x="3367317" y="0"/>
                </a:lnTo>
                <a:lnTo>
                  <a:pt x="3367317" y="4098244"/>
                </a:lnTo>
                <a:lnTo>
                  <a:pt x="0" y="4098244"/>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2414876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62_Title Slide">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98872093-3150-49AA-B208-2908C6E3D8C8}"/>
              </a:ext>
            </a:extLst>
          </p:cNvPr>
          <p:cNvSpPr>
            <a:spLocks noGrp="1"/>
          </p:cNvSpPr>
          <p:nvPr>
            <p:ph type="pic" sz="quarter" idx="166" hasCustomPrompt="1"/>
          </p:nvPr>
        </p:nvSpPr>
        <p:spPr>
          <a:xfrm>
            <a:off x="667655" y="2033585"/>
            <a:ext cx="3976915" cy="4076927"/>
          </a:xfrm>
          <a:custGeom>
            <a:avLst/>
            <a:gdLst>
              <a:gd name="connsiteX0" fmla="*/ 0 w 3976915"/>
              <a:gd name="connsiteY0" fmla="*/ 0 h 4076927"/>
              <a:gd name="connsiteX1" fmla="*/ 3976915 w 3976915"/>
              <a:gd name="connsiteY1" fmla="*/ 0 h 4076927"/>
              <a:gd name="connsiteX2" fmla="*/ 3976915 w 3976915"/>
              <a:gd name="connsiteY2" fmla="*/ 4076927 h 4076927"/>
              <a:gd name="connsiteX3" fmla="*/ 0 w 3976915"/>
              <a:gd name="connsiteY3" fmla="*/ 4076927 h 4076927"/>
            </a:gdLst>
            <a:ahLst/>
            <a:cxnLst>
              <a:cxn ang="0">
                <a:pos x="connsiteX0" y="connsiteY0"/>
              </a:cxn>
              <a:cxn ang="0">
                <a:pos x="connsiteX1" y="connsiteY1"/>
              </a:cxn>
              <a:cxn ang="0">
                <a:pos x="connsiteX2" y="connsiteY2"/>
              </a:cxn>
              <a:cxn ang="0">
                <a:pos x="connsiteX3" y="connsiteY3"/>
              </a:cxn>
            </a:cxnLst>
            <a:rect l="l" t="t" r="r" b="b"/>
            <a:pathLst>
              <a:path w="3976915" h="4076927">
                <a:moveTo>
                  <a:pt x="0" y="0"/>
                </a:moveTo>
                <a:lnTo>
                  <a:pt x="3976915" y="0"/>
                </a:lnTo>
                <a:lnTo>
                  <a:pt x="3976915" y="4076927"/>
                </a:lnTo>
                <a:lnTo>
                  <a:pt x="0" y="4076927"/>
                </a:lnTo>
                <a:close/>
              </a:path>
            </a:pathLst>
          </a:custGeom>
        </p:spPr>
        <p:txBody>
          <a:bodyPr wrap="square">
            <a:noAutofit/>
          </a:bodyPr>
          <a:lstStyle>
            <a:lvl1pPr>
              <a:defRPr sz="1200"/>
            </a:lvl1pPr>
          </a:lstStyle>
          <a:p>
            <a:r>
              <a:rPr lang="en-US" dirty="0"/>
              <a:t>Picture</a:t>
            </a:r>
          </a:p>
        </p:txBody>
      </p:sp>
      <p:sp>
        <p:nvSpPr>
          <p:cNvPr id="8" name="Picture Placeholder 7">
            <a:extLst>
              <a:ext uri="{FF2B5EF4-FFF2-40B4-BE49-F238E27FC236}">
                <a16:creationId xmlns="" xmlns:a16="http://schemas.microsoft.com/office/drawing/2014/main" id="{0F6FEC19-BF11-41B8-8197-EAA58F09B76B}"/>
              </a:ext>
            </a:extLst>
          </p:cNvPr>
          <p:cNvSpPr>
            <a:spLocks noGrp="1"/>
          </p:cNvSpPr>
          <p:nvPr>
            <p:ph type="pic" sz="quarter" idx="165" hasCustomPrompt="1"/>
          </p:nvPr>
        </p:nvSpPr>
        <p:spPr>
          <a:xfrm>
            <a:off x="4746170" y="2033585"/>
            <a:ext cx="2206173" cy="4076927"/>
          </a:xfrm>
          <a:custGeom>
            <a:avLst/>
            <a:gdLst>
              <a:gd name="connsiteX0" fmla="*/ 0 w 2206173"/>
              <a:gd name="connsiteY0" fmla="*/ 0 h 4076927"/>
              <a:gd name="connsiteX1" fmla="*/ 2206173 w 2206173"/>
              <a:gd name="connsiteY1" fmla="*/ 0 h 4076927"/>
              <a:gd name="connsiteX2" fmla="*/ 2206173 w 2206173"/>
              <a:gd name="connsiteY2" fmla="*/ 4076927 h 4076927"/>
              <a:gd name="connsiteX3" fmla="*/ 0 w 2206173"/>
              <a:gd name="connsiteY3" fmla="*/ 4076927 h 4076927"/>
            </a:gdLst>
            <a:ahLst/>
            <a:cxnLst>
              <a:cxn ang="0">
                <a:pos x="connsiteX0" y="connsiteY0"/>
              </a:cxn>
              <a:cxn ang="0">
                <a:pos x="connsiteX1" y="connsiteY1"/>
              </a:cxn>
              <a:cxn ang="0">
                <a:pos x="connsiteX2" y="connsiteY2"/>
              </a:cxn>
              <a:cxn ang="0">
                <a:pos x="connsiteX3" y="connsiteY3"/>
              </a:cxn>
            </a:cxnLst>
            <a:rect l="l" t="t" r="r" b="b"/>
            <a:pathLst>
              <a:path w="2206173" h="4076927">
                <a:moveTo>
                  <a:pt x="0" y="0"/>
                </a:moveTo>
                <a:lnTo>
                  <a:pt x="2206173" y="0"/>
                </a:lnTo>
                <a:lnTo>
                  <a:pt x="2206173" y="4076927"/>
                </a:lnTo>
                <a:lnTo>
                  <a:pt x="0" y="4076927"/>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1728130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63_Title Slide">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97346AF2-303F-4640-98C6-A5C3EC2B1E93}"/>
              </a:ext>
            </a:extLst>
          </p:cNvPr>
          <p:cNvSpPr>
            <a:spLocks noGrp="1"/>
          </p:cNvSpPr>
          <p:nvPr>
            <p:ph type="pic" sz="quarter" idx="166" hasCustomPrompt="1"/>
          </p:nvPr>
        </p:nvSpPr>
        <p:spPr>
          <a:xfrm>
            <a:off x="655321" y="2249715"/>
            <a:ext cx="5388429" cy="3918857"/>
          </a:xfrm>
          <a:custGeom>
            <a:avLst/>
            <a:gdLst>
              <a:gd name="connsiteX0" fmla="*/ 0 w 5388429"/>
              <a:gd name="connsiteY0" fmla="*/ 0 h 3918857"/>
              <a:gd name="connsiteX1" fmla="*/ 5388429 w 5388429"/>
              <a:gd name="connsiteY1" fmla="*/ 0 h 3918857"/>
              <a:gd name="connsiteX2" fmla="*/ 5388429 w 5388429"/>
              <a:gd name="connsiteY2" fmla="*/ 3918857 h 3918857"/>
              <a:gd name="connsiteX3" fmla="*/ 0 w 5388429"/>
              <a:gd name="connsiteY3" fmla="*/ 3918857 h 3918857"/>
            </a:gdLst>
            <a:ahLst/>
            <a:cxnLst>
              <a:cxn ang="0">
                <a:pos x="connsiteX0" y="connsiteY0"/>
              </a:cxn>
              <a:cxn ang="0">
                <a:pos x="connsiteX1" y="connsiteY1"/>
              </a:cxn>
              <a:cxn ang="0">
                <a:pos x="connsiteX2" y="connsiteY2"/>
              </a:cxn>
              <a:cxn ang="0">
                <a:pos x="connsiteX3" y="connsiteY3"/>
              </a:cxn>
            </a:cxnLst>
            <a:rect l="l" t="t" r="r" b="b"/>
            <a:pathLst>
              <a:path w="5388429" h="3918857">
                <a:moveTo>
                  <a:pt x="0" y="0"/>
                </a:moveTo>
                <a:lnTo>
                  <a:pt x="5388429" y="0"/>
                </a:lnTo>
                <a:lnTo>
                  <a:pt x="5388429" y="3918857"/>
                </a:lnTo>
                <a:lnTo>
                  <a:pt x="0" y="3918857"/>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74751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64_Title Slide">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CC10ED9A-EDD4-4DC4-A133-F06DF112F87C}"/>
              </a:ext>
            </a:extLst>
          </p:cNvPr>
          <p:cNvSpPr>
            <a:spLocks noGrp="1"/>
          </p:cNvSpPr>
          <p:nvPr>
            <p:ph type="pic" sz="quarter" idx="166" hasCustomPrompt="1"/>
          </p:nvPr>
        </p:nvSpPr>
        <p:spPr>
          <a:xfrm>
            <a:off x="1657340" y="2033588"/>
            <a:ext cx="3810020" cy="3810020"/>
          </a:xfrm>
          <a:custGeom>
            <a:avLst/>
            <a:gdLst>
              <a:gd name="connsiteX0" fmla="*/ 1905010 w 3810020"/>
              <a:gd name="connsiteY0" fmla="*/ 0 h 3810020"/>
              <a:gd name="connsiteX1" fmla="*/ 3432703 w 3810020"/>
              <a:gd name="connsiteY1" fmla="*/ 754620 h 3810020"/>
              <a:gd name="connsiteX2" fmla="*/ 3810020 w 3810020"/>
              <a:gd name="connsiteY2" fmla="*/ 2450236 h 3810020"/>
              <a:gd name="connsiteX3" fmla="*/ 2752810 w 3810020"/>
              <a:gd name="connsiteY3" fmla="*/ 3810020 h 3810020"/>
              <a:gd name="connsiteX4" fmla="*/ 1057210 w 3810020"/>
              <a:gd name="connsiteY4" fmla="*/ 3810020 h 3810020"/>
              <a:gd name="connsiteX5" fmla="*/ 0 w 3810020"/>
              <a:gd name="connsiteY5" fmla="*/ 2450236 h 3810020"/>
              <a:gd name="connsiteX6" fmla="*/ 377317 w 3810020"/>
              <a:gd name="connsiteY6" fmla="*/ 754620 h 381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20" h="3810020">
                <a:moveTo>
                  <a:pt x="1905010" y="0"/>
                </a:moveTo>
                <a:lnTo>
                  <a:pt x="3432703" y="754620"/>
                </a:lnTo>
                <a:lnTo>
                  <a:pt x="3810020" y="2450236"/>
                </a:lnTo>
                <a:lnTo>
                  <a:pt x="2752810" y="3810020"/>
                </a:lnTo>
                <a:lnTo>
                  <a:pt x="1057210" y="3810020"/>
                </a:lnTo>
                <a:lnTo>
                  <a:pt x="0" y="2450236"/>
                </a:lnTo>
                <a:lnTo>
                  <a:pt x="377317" y="754620"/>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277612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65_Title Slide">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EDA4785B-11B8-41E2-BB05-8D14DA4AAEC3}"/>
              </a:ext>
            </a:extLst>
          </p:cNvPr>
          <p:cNvSpPr>
            <a:spLocks noGrp="1"/>
          </p:cNvSpPr>
          <p:nvPr>
            <p:ph type="pic" sz="quarter" idx="166" hasCustomPrompt="1"/>
          </p:nvPr>
        </p:nvSpPr>
        <p:spPr>
          <a:xfrm>
            <a:off x="1313936" y="1136788"/>
            <a:ext cx="4598504" cy="4584424"/>
          </a:xfrm>
          <a:custGeom>
            <a:avLst/>
            <a:gdLst>
              <a:gd name="connsiteX0" fmla="*/ 1146106 w 4598504"/>
              <a:gd name="connsiteY0" fmla="*/ 0 h 4584424"/>
              <a:gd name="connsiteX1" fmla="*/ 4598504 w 4598504"/>
              <a:gd name="connsiteY1" fmla="*/ 0 h 4584424"/>
              <a:gd name="connsiteX2" fmla="*/ 3452398 w 4598504"/>
              <a:gd name="connsiteY2" fmla="*/ 4584424 h 4584424"/>
              <a:gd name="connsiteX3" fmla="*/ 0 w 4598504"/>
              <a:gd name="connsiteY3" fmla="*/ 4584424 h 4584424"/>
            </a:gdLst>
            <a:ahLst/>
            <a:cxnLst>
              <a:cxn ang="0">
                <a:pos x="connsiteX0" y="connsiteY0"/>
              </a:cxn>
              <a:cxn ang="0">
                <a:pos x="connsiteX1" y="connsiteY1"/>
              </a:cxn>
              <a:cxn ang="0">
                <a:pos x="connsiteX2" y="connsiteY2"/>
              </a:cxn>
              <a:cxn ang="0">
                <a:pos x="connsiteX3" y="connsiteY3"/>
              </a:cxn>
            </a:cxnLst>
            <a:rect l="l" t="t" r="r" b="b"/>
            <a:pathLst>
              <a:path w="4598504" h="4584424">
                <a:moveTo>
                  <a:pt x="1146106" y="0"/>
                </a:moveTo>
                <a:lnTo>
                  <a:pt x="4598504" y="0"/>
                </a:lnTo>
                <a:lnTo>
                  <a:pt x="3452398" y="4584424"/>
                </a:lnTo>
                <a:lnTo>
                  <a:pt x="0" y="4584424"/>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2118628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66_Title Slide">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6492E5C7-D749-4CA7-B146-D1E94C00B8EF}"/>
              </a:ext>
            </a:extLst>
          </p:cNvPr>
          <p:cNvSpPr>
            <a:spLocks noGrp="1"/>
          </p:cNvSpPr>
          <p:nvPr>
            <p:ph type="pic" sz="quarter" idx="166" hasCustomPrompt="1"/>
          </p:nvPr>
        </p:nvSpPr>
        <p:spPr>
          <a:xfrm>
            <a:off x="4868355" y="1814519"/>
            <a:ext cx="2455293" cy="2455293"/>
          </a:xfrm>
          <a:custGeom>
            <a:avLst/>
            <a:gdLst>
              <a:gd name="connsiteX0" fmla="*/ 1227647 w 2455293"/>
              <a:gd name="connsiteY0" fmla="*/ 0 h 2455293"/>
              <a:gd name="connsiteX1" fmla="*/ 2455293 w 2455293"/>
              <a:gd name="connsiteY1" fmla="*/ 1227647 h 2455293"/>
              <a:gd name="connsiteX2" fmla="*/ 1227647 w 2455293"/>
              <a:gd name="connsiteY2" fmla="*/ 2455293 h 2455293"/>
              <a:gd name="connsiteX3" fmla="*/ 0 w 2455293"/>
              <a:gd name="connsiteY3" fmla="*/ 1227647 h 2455293"/>
            </a:gdLst>
            <a:ahLst/>
            <a:cxnLst>
              <a:cxn ang="0">
                <a:pos x="connsiteX0" y="connsiteY0"/>
              </a:cxn>
              <a:cxn ang="0">
                <a:pos x="connsiteX1" y="connsiteY1"/>
              </a:cxn>
              <a:cxn ang="0">
                <a:pos x="connsiteX2" y="connsiteY2"/>
              </a:cxn>
              <a:cxn ang="0">
                <a:pos x="connsiteX3" y="connsiteY3"/>
              </a:cxn>
            </a:cxnLst>
            <a:rect l="l" t="t" r="r" b="b"/>
            <a:pathLst>
              <a:path w="2455293" h="2455293">
                <a:moveTo>
                  <a:pt x="1227647" y="0"/>
                </a:moveTo>
                <a:lnTo>
                  <a:pt x="2455293" y="1227647"/>
                </a:lnTo>
                <a:lnTo>
                  <a:pt x="1227647" y="2455293"/>
                </a:lnTo>
                <a:lnTo>
                  <a:pt x="0" y="1227647"/>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178259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67_Title Slide">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F46F1F64-0458-4CE1-975C-8D0F8F508073}"/>
              </a:ext>
            </a:extLst>
          </p:cNvPr>
          <p:cNvSpPr>
            <a:spLocks noGrp="1"/>
          </p:cNvSpPr>
          <p:nvPr>
            <p:ph type="pic" sz="quarter" idx="166" hasCustomPrompt="1"/>
          </p:nvPr>
        </p:nvSpPr>
        <p:spPr>
          <a:xfrm>
            <a:off x="738222" y="2259951"/>
            <a:ext cx="10715555" cy="3463437"/>
          </a:xfrm>
          <a:custGeom>
            <a:avLst/>
            <a:gdLst>
              <a:gd name="connsiteX0" fmla="*/ 865859 w 10715555"/>
              <a:gd name="connsiteY0" fmla="*/ 0 h 3463437"/>
              <a:gd name="connsiteX1" fmla="*/ 10715555 w 10715555"/>
              <a:gd name="connsiteY1" fmla="*/ 0 h 3463437"/>
              <a:gd name="connsiteX2" fmla="*/ 9849696 w 10715555"/>
              <a:gd name="connsiteY2" fmla="*/ 3463437 h 3463437"/>
              <a:gd name="connsiteX3" fmla="*/ 0 w 10715555"/>
              <a:gd name="connsiteY3" fmla="*/ 3463437 h 3463437"/>
            </a:gdLst>
            <a:ahLst/>
            <a:cxnLst>
              <a:cxn ang="0">
                <a:pos x="connsiteX0" y="connsiteY0"/>
              </a:cxn>
              <a:cxn ang="0">
                <a:pos x="connsiteX1" y="connsiteY1"/>
              </a:cxn>
              <a:cxn ang="0">
                <a:pos x="connsiteX2" y="connsiteY2"/>
              </a:cxn>
              <a:cxn ang="0">
                <a:pos x="connsiteX3" y="connsiteY3"/>
              </a:cxn>
            </a:cxnLst>
            <a:rect l="l" t="t" r="r" b="b"/>
            <a:pathLst>
              <a:path w="10715555" h="3463437">
                <a:moveTo>
                  <a:pt x="865859" y="0"/>
                </a:moveTo>
                <a:lnTo>
                  <a:pt x="10715555" y="0"/>
                </a:lnTo>
                <a:lnTo>
                  <a:pt x="9849696" y="3463437"/>
                </a:lnTo>
                <a:lnTo>
                  <a:pt x="0" y="3463437"/>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212717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68_Title Slide">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18291919-79A0-4D95-A873-BD850D475227}"/>
              </a:ext>
            </a:extLst>
          </p:cNvPr>
          <p:cNvSpPr>
            <a:spLocks noGrp="1"/>
          </p:cNvSpPr>
          <p:nvPr>
            <p:ph type="pic" sz="quarter" idx="166" hasCustomPrompt="1"/>
          </p:nvPr>
        </p:nvSpPr>
        <p:spPr>
          <a:xfrm>
            <a:off x="0" y="0"/>
            <a:ext cx="6610350" cy="6096000"/>
          </a:xfrm>
          <a:custGeom>
            <a:avLst/>
            <a:gdLst>
              <a:gd name="connsiteX0" fmla="*/ 0 w 6610350"/>
              <a:gd name="connsiteY0" fmla="*/ 0 h 6096000"/>
              <a:gd name="connsiteX1" fmla="*/ 6610350 w 6610350"/>
              <a:gd name="connsiteY1" fmla="*/ 0 h 6096000"/>
              <a:gd name="connsiteX2" fmla="*/ 0 w 6610350"/>
              <a:gd name="connsiteY2" fmla="*/ 6096000 h 6096000"/>
            </a:gdLst>
            <a:ahLst/>
            <a:cxnLst>
              <a:cxn ang="0">
                <a:pos x="connsiteX0" y="connsiteY0"/>
              </a:cxn>
              <a:cxn ang="0">
                <a:pos x="connsiteX1" y="connsiteY1"/>
              </a:cxn>
              <a:cxn ang="0">
                <a:pos x="connsiteX2" y="connsiteY2"/>
              </a:cxn>
            </a:cxnLst>
            <a:rect l="l" t="t" r="r" b="b"/>
            <a:pathLst>
              <a:path w="6610350" h="6096000">
                <a:moveTo>
                  <a:pt x="0" y="0"/>
                </a:moveTo>
                <a:lnTo>
                  <a:pt x="6610350" y="0"/>
                </a:lnTo>
                <a:lnTo>
                  <a:pt x="0" y="6096000"/>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3067253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69_Title Slide">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3FA86247-53D5-4080-BBA5-E8D54F0B904A}"/>
              </a:ext>
            </a:extLst>
          </p:cNvPr>
          <p:cNvSpPr>
            <a:spLocks noGrp="1"/>
          </p:cNvSpPr>
          <p:nvPr>
            <p:ph type="pic" sz="quarter" idx="166" hasCustomPrompt="1"/>
          </p:nvPr>
        </p:nvSpPr>
        <p:spPr>
          <a:xfrm>
            <a:off x="8671408" y="2336801"/>
            <a:ext cx="2894874" cy="3600952"/>
          </a:xfrm>
          <a:custGeom>
            <a:avLst/>
            <a:gdLst>
              <a:gd name="connsiteX0" fmla="*/ 0 w 2894874"/>
              <a:gd name="connsiteY0" fmla="*/ 0 h 3600952"/>
              <a:gd name="connsiteX1" fmla="*/ 2894874 w 2894874"/>
              <a:gd name="connsiteY1" fmla="*/ 0 h 3600952"/>
              <a:gd name="connsiteX2" fmla="*/ 2894874 w 2894874"/>
              <a:gd name="connsiteY2" fmla="*/ 3600952 h 3600952"/>
              <a:gd name="connsiteX3" fmla="*/ 0 w 2894874"/>
              <a:gd name="connsiteY3" fmla="*/ 3600952 h 3600952"/>
            </a:gdLst>
            <a:ahLst/>
            <a:cxnLst>
              <a:cxn ang="0">
                <a:pos x="connsiteX0" y="connsiteY0"/>
              </a:cxn>
              <a:cxn ang="0">
                <a:pos x="connsiteX1" y="connsiteY1"/>
              </a:cxn>
              <a:cxn ang="0">
                <a:pos x="connsiteX2" y="connsiteY2"/>
              </a:cxn>
              <a:cxn ang="0">
                <a:pos x="connsiteX3" y="connsiteY3"/>
              </a:cxn>
            </a:cxnLst>
            <a:rect l="l" t="t" r="r" b="b"/>
            <a:pathLst>
              <a:path w="2894874" h="3600952">
                <a:moveTo>
                  <a:pt x="0" y="0"/>
                </a:moveTo>
                <a:lnTo>
                  <a:pt x="2894874" y="0"/>
                </a:lnTo>
                <a:lnTo>
                  <a:pt x="2894874" y="3600952"/>
                </a:lnTo>
                <a:lnTo>
                  <a:pt x="0" y="3600952"/>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234535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134613"/>
            <a:ext cx="10515600" cy="244244"/>
          </a:xfrm>
          <a:prstGeom prst="rect">
            <a:avLst/>
          </a:prstGeom>
        </p:spPr>
        <p:txBody>
          <a:bodyPr/>
          <a:lstStyle>
            <a:lvl1pPr marL="0" indent="0" algn="ctr">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p:cNvSpPr>
            <a:spLocks noGrp="1"/>
          </p:cNvSpPr>
          <p:nvPr>
            <p:ph type="title"/>
          </p:nvPr>
        </p:nvSpPr>
        <p:spPr/>
        <p:txBody>
          <a:bodyPr/>
          <a:lstStyle/>
          <a:p>
            <a:r>
              <a:rPr lang="en-US"/>
              <a:t>Click to edit Master title style</a:t>
            </a:r>
          </a:p>
        </p:txBody>
      </p:sp>
      <p:sp>
        <p:nvSpPr>
          <p:cNvPr id="12" name="Slide Number Placeholder 11"/>
          <p:cNvSpPr>
            <a:spLocks noGrp="1"/>
          </p:cNvSpPr>
          <p:nvPr>
            <p:ph type="sldNum" sz="quarter" idx="10"/>
          </p:nvPr>
        </p:nvSpPr>
        <p:spPr/>
        <p:txBody>
          <a:bodyPr/>
          <a:lstStyle/>
          <a:p>
            <a:fld id="{0FDCCA45-55DD-4B3F-8C12-CFB164C9A4F5}" type="slidenum">
              <a:rPr lang="en-US" smtClean="0"/>
              <a:pPr/>
              <a:t>‹#›</a:t>
            </a:fld>
            <a:endParaRPr lang="en-US"/>
          </a:p>
        </p:txBody>
      </p:sp>
      <p:sp>
        <p:nvSpPr>
          <p:cNvPr id="5" name="Picture Placeholder 2"/>
          <p:cNvSpPr>
            <a:spLocks noGrp="1"/>
          </p:cNvSpPr>
          <p:nvPr>
            <p:ph type="pic" sz="quarter" idx="12" hasCustomPrompt="1"/>
          </p:nvPr>
        </p:nvSpPr>
        <p:spPr>
          <a:xfrm>
            <a:off x="0" y="0"/>
            <a:ext cx="12192000" cy="6858000"/>
          </a:xfrm>
          <a:prstGeom prst="rect">
            <a:avLst/>
          </a:prstGeom>
        </p:spPr>
        <p:txBody>
          <a:bodyPr/>
          <a:lstStyle>
            <a:lvl1pPr>
              <a:defRPr sz="1200"/>
            </a:lvl1pPr>
          </a:lstStyle>
          <a:p>
            <a:r>
              <a:rPr lang="en-US" dirty="0"/>
              <a:t>Picture</a:t>
            </a:r>
          </a:p>
        </p:txBody>
      </p:sp>
    </p:spTree>
    <p:extLst>
      <p:ext uri="{BB962C8B-B14F-4D97-AF65-F5344CB8AC3E}">
        <p14:creationId xmlns:p14="http://schemas.microsoft.com/office/powerpoint/2010/main" val="2740062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70_Title Slide">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F6E7837C-E740-48E2-AFCC-A2D6A0A4FF0F}"/>
              </a:ext>
            </a:extLst>
          </p:cNvPr>
          <p:cNvSpPr>
            <a:spLocks noGrp="1"/>
          </p:cNvSpPr>
          <p:nvPr>
            <p:ph type="pic" sz="quarter" idx="166" hasCustomPrompt="1"/>
          </p:nvPr>
        </p:nvSpPr>
        <p:spPr>
          <a:xfrm>
            <a:off x="0" y="2632963"/>
            <a:ext cx="8130187" cy="4225037"/>
          </a:xfrm>
          <a:custGeom>
            <a:avLst/>
            <a:gdLst>
              <a:gd name="connsiteX0" fmla="*/ 0 w 8130187"/>
              <a:gd name="connsiteY0" fmla="*/ 0 h 4225037"/>
              <a:gd name="connsiteX1" fmla="*/ 8130187 w 8130187"/>
              <a:gd name="connsiteY1" fmla="*/ 4225037 h 4225037"/>
              <a:gd name="connsiteX2" fmla="*/ 0 w 8130187"/>
              <a:gd name="connsiteY2" fmla="*/ 4225037 h 4225037"/>
            </a:gdLst>
            <a:ahLst/>
            <a:cxnLst>
              <a:cxn ang="0">
                <a:pos x="connsiteX0" y="connsiteY0"/>
              </a:cxn>
              <a:cxn ang="0">
                <a:pos x="connsiteX1" y="connsiteY1"/>
              </a:cxn>
              <a:cxn ang="0">
                <a:pos x="connsiteX2" y="connsiteY2"/>
              </a:cxn>
            </a:cxnLst>
            <a:rect l="l" t="t" r="r" b="b"/>
            <a:pathLst>
              <a:path w="8130187" h="4225037">
                <a:moveTo>
                  <a:pt x="0" y="0"/>
                </a:moveTo>
                <a:lnTo>
                  <a:pt x="8130187" y="4225037"/>
                </a:lnTo>
                <a:lnTo>
                  <a:pt x="0" y="4225037"/>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160447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71_Title Slide">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1E8DF81F-D06F-4C8D-96B2-0117CBCCD5BD}"/>
              </a:ext>
            </a:extLst>
          </p:cNvPr>
          <p:cNvSpPr>
            <a:spLocks noGrp="1"/>
          </p:cNvSpPr>
          <p:nvPr>
            <p:ph type="pic" sz="quarter" idx="167" hasCustomPrompt="1"/>
          </p:nvPr>
        </p:nvSpPr>
        <p:spPr>
          <a:xfrm>
            <a:off x="5015478" y="2149702"/>
            <a:ext cx="2161042" cy="2161042"/>
          </a:xfrm>
          <a:custGeom>
            <a:avLst/>
            <a:gdLst>
              <a:gd name="connsiteX0" fmla="*/ 360181 w 2161042"/>
              <a:gd name="connsiteY0" fmla="*/ 0 h 2161042"/>
              <a:gd name="connsiteX1" fmla="*/ 2161042 w 2161042"/>
              <a:gd name="connsiteY1" fmla="*/ 0 h 2161042"/>
              <a:gd name="connsiteX2" fmla="*/ 2161042 w 2161042"/>
              <a:gd name="connsiteY2" fmla="*/ 1800861 h 2161042"/>
              <a:gd name="connsiteX3" fmla="*/ 1800861 w 2161042"/>
              <a:gd name="connsiteY3" fmla="*/ 2161042 h 2161042"/>
              <a:gd name="connsiteX4" fmla="*/ 0 w 2161042"/>
              <a:gd name="connsiteY4" fmla="*/ 2161042 h 2161042"/>
              <a:gd name="connsiteX5" fmla="*/ 0 w 2161042"/>
              <a:gd name="connsiteY5" fmla="*/ 360181 h 2161042"/>
              <a:gd name="connsiteX6" fmla="*/ 360181 w 2161042"/>
              <a:gd name="connsiteY6" fmla="*/ 0 h 216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1042" h="2161042">
                <a:moveTo>
                  <a:pt x="360181" y="0"/>
                </a:moveTo>
                <a:lnTo>
                  <a:pt x="2161042" y="0"/>
                </a:lnTo>
                <a:lnTo>
                  <a:pt x="2161042" y="1800861"/>
                </a:lnTo>
                <a:cubicBezTo>
                  <a:pt x="2161042" y="1999783"/>
                  <a:pt x="1999783" y="2161042"/>
                  <a:pt x="1800861" y="2161042"/>
                </a:cubicBezTo>
                <a:lnTo>
                  <a:pt x="0" y="2161042"/>
                </a:lnTo>
                <a:lnTo>
                  <a:pt x="0" y="360181"/>
                </a:lnTo>
                <a:cubicBezTo>
                  <a:pt x="0" y="161259"/>
                  <a:pt x="161259" y="0"/>
                  <a:pt x="360181" y="0"/>
                </a:cubicBezTo>
                <a:close/>
              </a:path>
            </a:pathLst>
          </a:custGeom>
        </p:spPr>
        <p:txBody>
          <a:bodyPr wrap="square">
            <a:noAutofit/>
          </a:bodyPr>
          <a:lstStyle>
            <a:lvl1pPr>
              <a:defRPr sz="1200"/>
            </a:lvl1pPr>
          </a:lstStyle>
          <a:p>
            <a:r>
              <a:rPr lang="en-US" dirty="0"/>
              <a:t>Picture</a:t>
            </a:r>
          </a:p>
        </p:txBody>
      </p:sp>
      <p:sp>
        <p:nvSpPr>
          <p:cNvPr id="13" name="Picture Placeholder 12">
            <a:extLst>
              <a:ext uri="{FF2B5EF4-FFF2-40B4-BE49-F238E27FC236}">
                <a16:creationId xmlns="" xmlns:a16="http://schemas.microsoft.com/office/drawing/2014/main" id="{3932C583-1144-45DA-9155-296EC1F2AD26}"/>
              </a:ext>
            </a:extLst>
          </p:cNvPr>
          <p:cNvSpPr>
            <a:spLocks noGrp="1"/>
          </p:cNvSpPr>
          <p:nvPr>
            <p:ph type="pic" sz="quarter" idx="168" hasCustomPrompt="1"/>
          </p:nvPr>
        </p:nvSpPr>
        <p:spPr>
          <a:xfrm>
            <a:off x="8716468" y="2149702"/>
            <a:ext cx="2161042" cy="2161042"/>
          </a:xfrm>
          <a:custGeom>
            <a:avLst/>
            <a:gdLst>
              <a:gd name="connsiteX0" fmla="*/ 360181 w 2161042"/>
              <a:gd name="connsiteY0" fmla="*/ 0 h 2161042"/>
              <a:gd name="connsiteX1" fmla="*/ 2161042 w 2161042"/>
              <a:gd name="connsiteY1" fmla="*/ 0 h 2161042"/>
              <a:gd name="connsiteX2" fmla="*/ 2161042 w 2161042"/>
              <a:gd name="connsiteY2" fmla="*/ 1800861 h 2161042"/>
              <a:gd name="connsiteX3" fmla="*/ 1800861 w 2161042"/>
              <a:gd name="connsiteY3" fmla="*/ 2161042 h 2161042"/>
              <a:gd name="connsiteX4" fmla="*/ 0 w 2161042"/>
              <a:gd name="connsiteY4" fmla="*/ 2161042 h 2161042"/>
              <a:gd name="connsiteX5" fmla="*/ 0 w 2161042"/>
              <a:gd name="connsiteY5" fmla="*/ 360181 h 2161042"/>
              <a:gd name="connsiteX6" fmla="*/ 360181 w 2161042"/>
              <a:gd name="connsiteY6" fmla="*/ 0 h 216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1042" h="2161042">
                <a:moveTo>
                  <a:pt x="360181" y="0"/>
                </a:moveTo>
                <a:lnTo>
                  <a:pt x="2161042" y="0"/>
                </a:lnTo>
                <a:lnTo>
                  <a:pt x="2161042" y="1800861"/>
                </a:lnTo>
                <a:cubicBezTo>
                  <a:pt x="2161042" y="1999783"/>
                  <a:pt x="1999783" y="2161042"/>
                  <a:pt x="1800861" y="2161042"/>
                </a:cubicBezTo>
                <a:lnTo>
                  <a:pt x="0" y="2161042"/>
                </a:lnTo>
                <a:lnTo>
                  <a:pt x="0" y="360181"/>
                </a:lnTo>
                <a:cubicBezTo>
                  <a:pt x="0" y="161259"/>
                  <a:pt x="161259" y="0"/>
                  <a:pt x="360181" y="0"/>
                </a:cubicBez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 xmlns:a16="http://schemas.microsoft.com/office/drawing/2014/main" id="{A3AEC287-536C-4983-9BF6-D0234A0C7363}"/>
              </a:ext>
            </a:extLst>
          </p:cNvPr>
          <p:cNvSpPr>
            <a:spLocks noGrp="1"/>
          </p:cNvSpPr>
          <p:nvPr>
            <p:ph type="pic" sz="quarter" idx="166" hasCustomPrompt="1"/>
          </p:nvPr>
        </p:nvSpPr>
        <p:spPr>
          <a:xfrm>
            <a:off x="1314488" y="2149702"/>
            <a:ext cx="2161042" cy="2161042"/>
          </a:xfrm>
          <a:custGeom>
            <a:avLst/>
            <a:gdLst>
              <a:gd name="connsiteX0" fmla="*/ 360181 w 2161042"/>
              <a:gd name="connsiteY0" fmla="*/ 0 h 2161042"/>
              <a:gd name="connsiteX1" fmla="*/ 2161042 w 2161042"/>
              <a:gd name="connsiteY1" fmla="*/ 0 h 2161042"/>
              <a:gd name="connsiteX2" fmla="*/ 2161042 w 2161042"/>
              <a:gd name="connsiteY2" fmla="*/ 1800861 h 2161042"/>
              <a:gd name="connsiteX3" fmla="*/ 1800861 w 2161042"/>
              <a:gd name="connsiteY3" fmla="*/ 2161042 h 2161042"/>
              <a:gd name="connsiteX4" fmla="*/ 0 w 2161042"/>
              <a:gd name="connsiteY4" fmla="*/ 2161042 h 2161042"/>
              <a:gd name="connsiteX5" fmla="*/ 0 w 2161042"/>
              <a:gd name="connsiteY5" fmla="*/ 360181 h 2161042"/>
              <a:gd name="connsiteX6" fmla="*/ 360181 w 2161042"/>
              <a:gd name="connsiteY6" fmla="*/ 0 h 216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1042" h="2161042">
                <a:moveTo>
                  <a:pt x="360181" y="0"/>
                </a:moveTo>
                <a:lnTo>
                  <a:pt x="2161042" y="0"/>
                </a:lnTo>
                <a:lnTo>
                  <a:pt x="2161042" y="1800861"/>
                </a:lnTo>
                <a:cubicBezTo>
                  <a:pt x="2161042" y="1999783"/>
                  <a:pt x="1999783" y="2161042"/>
                  <a:pt x="1800861" y="2161042"/>
                </a:cubicBezTo>
                <a:lnTo>
                  <a:pt x="0" y="2161042"/>
                </a:lnTo>
                <a:lnTo>
                  <a:pt x="0" y="360181"/>
                </a:lnTo>
                <a:cubicBezTo>
                  <a:pt x="0" y="161259"/>
                  <a:pt x="161259" y="0"/>
                  <a:pt x="360181" y="0"/>
                </a:cubicBez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3958675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72_Title Slide">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2AF6A60E-EB16-448F-82DB-5D53C64A369E}"/>
              </a:ext>
            </a:extLst>
          </p:cNvPr>
          <p:cNvSpPr>
            <a:spLocks noGrp="1"/>
          </p:cNvSpPr>
          <p:nvPr>
            <p:ph type="pic" sz="quarter" idx="167" hasCustomPrompt="1"/>
          </p:nvPr>
        </p:nvSpPr>
        <p:spPr>
          <a:xfrm>
            <a:off x="3952707" y="2033588"/>
            <a:ext cx="1669144" cy="1669144"/>
          </a:xfrm>
          <a:custGeom>
            <a:avLst/>
            <a:gdLst>
              <a:gd name="connsiteX0" fmla="*/ 834572 w 1669144"/>
              <a:gd name="connsiteY0" fmla="*/ 0 h 1669144"/>
              <a:gd name="connsiteX1" fmla="*/ 1669144 w 1669144"/>
              <a:gd name="connsiteY1" fmla="*/ 834572 h 1669144"/>
              <a:gd name="connsiteX2" fmla="*/ 834572 w 1669144"/>
              <a:gd name="connsiteY2" fmla="*/ 1669144 h 1669144"/>
              <a:gd name="connsiteX3" fmla="*/ 0 w 1669144"/>
              <a:gd name="connsiteY3" fmla="*/ 834572 h 1669144"/>
              <a:gd name="connsiteX4" fmla="*/ 834572 w 1669144"/>
              <a:gd name="connsiteY4" fmla="*/ 0 h 166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9144" h="1669144">
                <a:moveTo>
                  <a:pt x="834572" y="0"/>
                </a:moveTo>
                <a:cubicBezTo>
                  <a:pt x="1295493" y="0"/>
                  <a:pt x="1669144" y="373651"/>
                  <a:pt x="1669144" y="834572"/>
                </a:cubicBezTo>
                <a:cubicBezTo>
                  <a:pt x="1669144" y="1295493"/>
                  <a:pt x="1295493" y="1669144"/>
                  <a:pt x="834572" y="1669144"/>
                </a:cubicBezTo>
                <a:cubicBezTo>
                  <a:pt x="373651" y="1669144"/>
                  <a:pt x="0" y="1295493"/>
                  <a:pt x="0" y="834572"/>
                </a:cubicBezTo>
                <a:cubicBezTo>
                  <a:pt x="0" y="373651"/>
                  <a:pt x="373651" y="0"/>
                  <a:pt x="834572" y="0"/>
                </a:cubicBez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 xmlns:a16="http://schemas.microsoft.com/office/drawing/2014/main" id="{DCC3B141-EAF5-4197-AC9A-1BF09DD4B5B0}"/>
              </a:ext>
            </a:extLst>
          </p:cNvPr>
          <p:cNvSpPr>
            <a:spLocks noGrp="1"/>
          </p:cNvSpPr>
          <p:nvPr>
            <p:ph type="pic" sz="quarter" idx="168" hasCustomPrompt="1"/>
          </p:nvPr>
        </p:nvSpPr>
        <p:spPr>
          <a:xfrm>
            <a:off x="6570150" y="2033588"/>
            <a:ext cx="1669144" cy="1669144"/>
          </a:xfrm>
          <a:custGeom>
            <a:avLst/>
            <a:gdLst>
              <a:gd name="connsiteX0" fmla="*/ 834572 w 1669144"/>
              <a:gd name="connsiteY0" fmla="*/ 0 h 1669144"/>
              <a:gd name="connsiteX1" fmla="*/ 1669144 w 1669144"/>
              <a:gd name="connsiteY1" fmla="*/ 834572 h 1669144"/>
              <a:gd name="connsiteX2" fmla="*/ 834572 w 1669144"/>
              <a:gd name="connsiteY2" fmla="*/ 1669144 h 1669144"/>
              <a:gd name="connsiteX3" fmla="*/ 0 w 1669144"/>
              <a:gd name="connsiteY3" fmla="*/ 834572 h 1669144"/>
              <a:gd name="connsiteX4" fmla="*/ 834572 w 1669144"/>
              <a:gd name="connsiteY4" fmla="*/ 0 h 166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9144" h="1669144">
                <a:moveTo>
                  <a:pt x="834572" y="0"/>
                </a:moveTo>
                <a:cubicBezTo>
                  <a:pt x="1295493" y="0"/>
                  <a:pt x="1669144" y="373651"/>
                  <a:pt x="1669144" y="834572"/>
                </a:cubicBezTo>
                <a:cubicBezTo>
                  <a:pt x="1669144" y="1295493"/>
                  <a:pt x="1295493" y="1669144"/>
                  <a:pt x="834572" y="1669144"/>
                </a:cubicBezTo>
                <a:cubicBezTo>
                  <a:pt x="373651" y="1669144"/>
                  <a:pt x="0" y="1295493"/>
                  <a:pt x="0" y="834572"/>
                </a:cubicBezTo>
                <a:cubicBezTo>
                  <a:pt x="0" y="373651"/>
                  <a:pt x="373651" y="0"/>
                  <a:pt x="834572" y="0"/>
                </a:cubicBez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 xmlns:a16="http://schemas.microsoft.com/office/drawing/2014/main" id="{E248CD1D-3142-4F34-A7A3-63B84AEE5A7C}"/>
              </a:ext>
            </a:extLst>
          </p:cNvPr>
          <p:cNvSpPr>
            <a:spLocks noGrp="1"/>
          </p:cNvSpPr>
          <p:nvPr>
            <p:ph type="pic" sz="quarter" idx="169" hasCustomPrompt="1"/>
          </p:nvPr>
        </p:nvSpPr>
        <p:spPr>
          <a:xfrm>
            <a:off x="9187592" y="2033588"/>
            <a:ext cx="1669144" cy="1669144"/>
          </a:xfrm>
          <a:custGeom>
            <a:avLst/>
            <a:gdLst>
              <a:gd name="connsiteX0" fmla="*/ 834572 w 1669144"/>
              <a:gd name="connsiteY0" fmla="*/ 0 h 1669144"/>
              <a:gd name="connsiteX1" fmla="*/ 1669144 w 1669144"/>
              <a:gd name="connsiteY1" fmla="*/ 834572 h 1669144"/>
              <a:gd name="connsiteX2" fmla="*/ 834572 w 1669144"/>
              <a:gd name="connsiteY2" fmla="*/ 1669144 h 1669144"/>
              <a:gd name="connsiteX3" fmla="*/ 0 w 1669144"/>
              <a:gd name="connsiteY3" fmla="*/ 834572 h 1669144"/>
              <a:gd name="connsiteX4" fmla="*/ 834572 w 1669144"/>
              <a:gd name="connsiteY4" fmla="*/ 0 h 166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9144" h="1669144">
                <a:moveTo>
                  <a:pt x="834572" y="0"/>
                </a:moveTo>
                <a:cubicBezTo>
                  <a:pt x="1295493" y="0"/>
                  <a:pt x="1669144" y="373651"/>
                  <a:pt x="1669144" y="834572"/>
                </a:cubicBezTo>
                <a:cubicBezTo>
                  <a:pt x="1669144" y="1295493"/>
                  <a:pt x="1295493" y="1669144"/>
                  <a:pt x="834572" y="1669144"/>
                </a:cubicBezTo>
                <a:cubicBezTo>
                  <a:pt x="373651" y="1669144"/>
                  <a:pt x="0" y="1295493"/>
                  <a:pt x="0" y="834572"/>
                </a:cubicBezTo>
                <a:cubicBezTo>
                  <a:pt x="0" y="373651"/>
                  <a:pt x="373651" y="0"/>
                  <a:pt x="834572" y="0"/>
                </a:cubicBezTo>
                <a:close/>
              </a:path>
            </a:pathLst>
          </a:custGeom>
        </p:spPr>
        <p:txBody>
          <a:bodyPr wrap="square">
            <a:noAutofit/>
          </a:bodyPr>
          <a:lstStyle>
            <a:lvl1pPr>
              <a:defRPr sz="1200"/>
            </a:lvl1pPr>
          </a:lstStyle>
          <a:p>
            <a:r>
              <a:rPr lang="en-US" dirty="0"/>
              <a:t>Picture</a:t>
            </a:r>
          </a:p>
        </p:txBody>
      </p:sp>
      <p:sp>
        <p:nvSpPr>
          <p:cNvPr id="13" name="Picture Placeholder 12">
            <a:extLst>
              <a:ext uri="{FF2B5EF4-FFF2-40B4-BE49-F238E27FC236}">
                <a16:creationId xmlns="" xmlns:a16="http://schemas.microsoft.com/office/drawing/2014/main" id="{8AC8848B-BCF5-460F-86AA-F8DD48382571}"/>
              </a:ext>
            </a:extLst>
          </p:cNvPr>
          <p:cNvSpPr>
            <a:spLocks noGrp="1"/>
          </p:cNvSpPr>
          <p:nvPr>
            <p:ph type="pic" sz="quarter" idx="166" hasCustomPrompt="1"/>
          </p:nvPr>
        </p:nvSpPr>
        <p:spPr>
          <a:xfrm>
            <a:off x="1335264" y="2033588"/>
            <a:ext cx="1669144" cy="1669144"/>
          </a:xfrm>
          <a:custGeom>
            <a:avLst/>
            <a:gdLst>
              <a:gd name="connsiteX0" fmla="*/ 834572 w 1669144"/>
              <a:gd name="connsiteY0" fmla="*/ 0 h 1669144"/>
              <a:gd name="connsiteX1" fmla="*/ 1669144 w 1669144"/>
              <a:gd name="connsiteY1" fmla="*/ 834572 h 1669144"/>
              <a:gd name="connsiteX2" fmla="*/ 834572 w 1669144"/>
              <a:gd name="connsiteY2" fmla="*/ 1669144 h 1669144"/>
              <a:gd name="connsiteX3" fmla="*/ 0 w 1669144"/>
              <a:gd name="connsiteY3" fmla="*/ 834572 h 1669144"/>
              <a:gd name="connsiteX4" fmla="*/ 834572 w 1669144"/>
              <a:gd name="connsiteY4" fmla="*/ 0 h 166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9144" h="1669144">
                <a:moveTo>
                  <a:pt x="834572" y="0"/>
                </a:moveTo>
                <a:cubicBezTo>
                  <a:pt x="1295493" y="0"/>
                  <a:pt x="1669144" y="373651"/>
                  <a:pt x="1669144" y="834572"/>
                </a:cubicBezTo>
                <a:cubicBezTo>
                  <a:pt x="1669144" y="1295493"/>
                  <a:pt x="1295493" y="1669144"/>
                  <a:pt x="834572" y="1669144"/>
                </a:cubicBezTo>
                <a:cubicBezTo>
                  <a:pt x="373651" y="1669144"/>
                  <a:pt x="0" y="1295493"/>
                  <a:pt x="0" y="834572"/>
                </a:cubicBezTo>
                <a:cubicBezTo>
                  <a:pt x="0" y="373651"/>
                  <a:pt x="373651" y="0"/>
                  <a:pt x="834572" y="0"/>
                </a:cubicBez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4060248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73_Title Slide">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DB277CE8-FD12-4998-8D12-659D82FE8C87}"/>
              </a:ext>
            </a:extLst>
          </p:cNvPr>
          <p:cNvSpPr>
            <a:spLocks noGrp="1"/>
          </p:cNvSpPr>
          <p:nvPr>
            <p:ph type="pic" sz="quarter" idx="167" hasCustomPrompt="1"/>
          </p:nvPr>
        </p:nvSpPr>
        <p:spPr>
          <a:xfrm>
            <a:off x="4499587" y="2033588"/>
            <a:ext cx="3192829" cy="2882969"/>
          </a:xfrm>
          <a:custGeom>
            <a:avLst/>
            <a:gdLst>
              <a:gd name="connsiteX0" fmla="*/ 480504 w 3192829"/>
              <a:gd name="connsiteY0" fmla="*/ 0 h 2882969"/>
              <a:gd name="connsiteX1" fmla="*/ 3192829 w 3192829"/>
              <a:gd name="connsiteY1" fmla="*/ 0 h 2882969"/>
              <a:gd name="connsiteX2" fmla="*/ 3192829 w 3192829"/>
              <a:gd name="connsiteY2" fmla="*/ 2402465 h 2882969"/>
              <a:gd name="connsiteX3" fmla="*/ 2712325 w 3192829"/>
              <a:gd name="connsiteY3" fmla="*/ 2882969 h 2882969"/>
              <a:gd name="connsiteX4" fmla="*/ 0 w 3192829"/>
              <a:gd name="connsiteY4" fmla="*/ 2882969 h 2882969"/>
              <a:gd name="connsiteX5" fmla="*/ 0 w 3192829"/>
              <a:gd name="connsiteY5" fmla="*/ 480504 h 2882969"/>
              <a:gd name="connsiteX6" fmla="*/ 480504 w 3192829"/>
              <a:gd name="connsiteY6" fmla="*/ 0 h 288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829" h="2882969">
                <a:moveTo>
                  <a:pt x="480504" y="0"/>
                </a:moveTo>
                <a:lnTo>
                  <a:pt x="3192829" y="0"/>
                </a:lnTo>
                <a:lnTo>
                  <a:pt x="3192829" y="2402465"/>
                </a:lnTo>
                <a:cubicBezTo>
                  <a:pt x="3192829" y="2667840"/>
                  <a:pt x="2977700" y="2882969"/>
                  <a:pt x="2712325" y="2882969"/>
                </a:cubicBezTo>
                <a:lnTo>
                  <a:pt x="0" y="2882969"/>
                </a:lnTo>
                <a:lnTo>
                  <a:pt x="0" y="480504"/>
                </a:lnTo>
                <a:cubicBezTo>
                  <a:pt x="0" y="215129"/>
                  <a:pt x="215129" y="0"/>
                  <a:pt x="480504" y="0"/>
                </a:cubicBez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 xmlns:a16="http://schemas.microsoft.com/office/drawing/2014/main" id="{0A4C4131-A526-4D28-9165-142ECB34A4B3}"/>
              </a:ext>
            </a:extLst>
          </p:cNvPr>
          <p:cNvSpPr>
            <a:spLocks noGrp="1"/>
          </p:cNvSpPr>
          <p:nvPr>
            <p:ph type="pic" sz="quarter" idx="168" hasCustomPrompt="1"/>
          </p:nvPr>
        </p:nvSpPr>
        <p:spPr>
          <a:xfrm>
            <a:off x="994168" y="2033588"/>
            <a:ext cx="3192829" cy="2882969"/>
          </a:xfrm>
          <a:custGeom>
            <a:avLst/>
            <a:gdLst>
              <a:gd name="connsiteX0" fmla="*/ 480504 w 3192829"/>
              <a:gd name="connsiteY0" fmla="*/ 0 h 2882969"/>
              <a:gd name="connsiteX1" fmla="*/ 3192829 w 3192829"/>
              <a:gd name="connsiteY1" fmla="*/ 0 h 2882969"/>
              <a:gd name="connsiteX2" fmla="*/ 3192829 w 3192829"/>
              <a:gd name="connsiteY2" fmla="*/ 2402465 h 2882969"/>
              <a:gd name="connsiteX3" fmla="*/ 2712325 w 3192829"/>
              <a:gd name="connsiteY3" fmla="*/ 2882969 h 2882969"/>
              <a:gd name="connsiteX4" fmla="*/ 0 w 3192829"/>
              <a:gd name="connsiteY4" fmla="*/ 2882969 h 2882969"/>
              <a:gd name="connsiteX5" fmla="*/ 0 w 3192829"/>
              <a:gd name="connsiteY5" fmla="*/ 480504 h 2882969"/>
              <a:gd name="connsiteX6" fmla="*/ 480504 w 3192829"/>
              <a:gd name="connsiteY6" fmla="*/ 0 h 288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829" h="2882969">
                <a:moveTo>
                  <a:pt x="480504" y="0"/>
                </a:moveTo>
                <a:lnTo>
                  <a:pt x="3192829" y="0"/>
                </a:lnTo>
                <a:lnTo>
                  <a:pt x="3192829" y="2402465"/>
                </a:lnTo>
                <a:cubicBezTo>
                  <a:pt x="3192829" y="2667840"/>
                  <a:pt x="2977700" y="2882969"/>
                  <a:pt x="2712325" y="2882969"/>
                </a:cubicBezTo>
                <a:lnTo>
                  <a:pt x="0" y="2882969"/>
                </a:lnTo>
                <a:lnTo>
                  <a:pt x="0" y="480504"/>
                </a:lnTo>
                <a:cubicBezTo>
                  <a:pt x="0" y="215129"/>
                  <a:pt x="215129" y="0"/>
                  <a:pt x="480504" y="0"/>
                </a:cubicBezTo>
                <a:close/>
              </a:path>
            </a:pathLst>
          </a:custGeom>
        </p:spPr>
        <p:txBody>
          <a:bodyPr wrap="square">
            <a:noAutofit/>
          </a:bodyPr>
          <a:lstStyle>
            <a:lvl1pPr>
              <a:defRPr sz="1200"/>
            </a:lvl1pPr>
          </a:lstStyle>
          <a:p>
            <a:r>
              <a:rPr lang="en-US" dirty="0"/>
              <a:t>Picture</a:t>
            </a:r>
          </a:p>
        </p:txBody>
      </p:sp>
      <p:sp>
        <p:nvSpPr>
          <p:cNvPr id="13" name="Picture Placeholder 12">
            <a:extLst>
              <a:ext uri="{FF2B5EF4-FFF2-40B4-BE49-F238E27FC236}">
                <a16:creationId xmlns="" xmlns:a16="http://schemas.microsoft.com/office/drawing/2014/main" id="{3CD00E60-133A-4696-836B-A7369ACD7763}"/>
              </a:ext>
            </a:extLst>
          </p:cNvPr>
          <p:cNvSpPr>
            <a:spLocks noGrp="1"/>
          </p:cNvSpPr>
          <p:nvPr>
            <p:ph type="pic" sz="quarter" idx="166" hasCustomPrompt="1"/>
          </p:nvPr>
        </p:nvSpPr>
        <p:spPr>
          <a:xfrm>
            <a:off x="8005006" y="2033588"/>
            <a:ext cx="3192829" cy="2882969"/>
          </a:xfrm>
          <a:custGeom>
            <a:avLst/>
            <a:gdLst>
              <a:gd name="connsiteX0" fmla="*/ 480504 w 3192829"/>
              <a:gd name="connsiteY0" fmla="*/ 0 h 2882969"/>
              <a:gd name="connsiteX1" fmla="*/ 3192829 w 3192829"/>
              <a:gd name="connsiteY1" fmla="*/ 0 h 2882969"/>
              <a:gd name="connsiteX2" fmla="*/ 3192829 w 3192829"/>
              <a:gd name="connsiteY2" fmla="*/ 2402465 h 2882969"/>
              <a:gd name="connsiteX3" fmla="*/ 2712325 w 3192829"/>
              <a:gd name="connsiteY3" fmla="*/ 2882969 h 2882969"/>
              <a:gd name="connsiteX4" fmla="*/ 0 w 3192829"/>
              <a:gd name="connsiteY4" fmla="*/ 2882969 h 2882969"/>
              <a:gd name="connsiteX5" fmla="*/ 0 w 3192829"/>
              <a:gd name="connsiteY5" fmla="*/ 480504 h 2882969"/>
              <a:gd name="connsiteX6" fmla="*/ 480504 w 3192829"/>
              <a:gd name="connsiteY6" fmla="*/ 0 h 288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829" h="2882969">
                <a:moveTo>
                  <a:pt x="480504" y="0"/>
                </a:moveTo>
                <a:lnTo>
                  <a:pt x="3192829" y="0"/>
                </a:lnTo>
                <a:lnTo>
                  <a:pt x="3192829" y="2402465"/>
                </a:lnTo>
                <a:cubicBezTo>
                  <a:pt x="3192829" y="2667840"/>
                  <a:pt x="2977700" y="2882969"/>
                  <a:pt x="2712325" y="2882969"/>
                </a:cubicBezTo>
                <a:lnTo>
                  <a:pt x="0" y="2882969"/>
                </a:lnTo>
                <a:lnTo>
                  <a:pt x="0" y="480504"/>
                </a:lnTo>
                <a:cubicBezTo>
                  <a:pt x="0" y="215129"/>
                  <a:pt x="215129" y="0"/>
                  <a:pt x="480504" y="0"/>
                </a:cubicBez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1776992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74_Title Slide">
    <p:spTree>
      <p:nvGrpSpPr>
        <p:cNvPr id="1" name=""/>
        <p:cNvGrpSpPr/>
        <p:nvPr/>
      </p:nvGrpSpPr>
      <p:grpSpPr>
        <a:xfrm>
          <a:off x="0" y="0"/>
          <a:ext cx="0" cy="0"/>
          <a:chOff x="0" y="0"/>
          <a:chExt cx="0" cy="0"/>
        </a:xfrm>
      </p:grpSpPr>
      <p:sp>
        <p:nvSpPr>
          <p:cNvPr id="21" name="Picture Placeholder 20">
            <a:extLst>
              <a:ext uri="{FF2B5EF4-FFF2-40B4-BE49-F238E27FC236}">
                <a16:creationId xmlns="" xmlns:a16="http://schemas.microsoft.com/office/drawing/2014/main" id="{05ED2B18-3442-4A5D-A215-0177E456BCA7}"/>
              </a:ext>
            </a:extLst>
          </p:cNvPr>
          <p:cNvSpPr>
            <a:spLocks noGrp="1"/>
          </p:cNvSpPr>
          <p:nvPr>
            <p:ph type="pic" sz="quarter" idx="166" hasCustomPrompt="1"/>
          </p:nvPr>
        </p:nvSpPr>
        <p:spPr>
          <a:xfrm>
            <a:off x="9234300" y="3818182"/>
            <a:ext cx="2590372" cy="2501822"/>
          </a:xfrm>
          <a:custGeom>
            <a:avLst/>
            <a:gdLst>
              <a:gd name="connsiteX0" fmla="*/ 471921 w 2590372"/>
              <a:gd name="connsiteY0" fmla="*/ 0 h 2501822"/>
              <a:gd name="connsiteX1" fmla="*/ 2590372 w 2590372"/>
              <a:gd name="connsiteY1" fmla="*/ 499222 h 2501822"/>
              <a:gd name="connsiteX2" fmla="*/ 2118451 w 2590372"/>
              <a:gd name="connsiteY2" fmla="*/ 2501822 h 2501822"/>
              <a:gd name="connsiteX3" fmla="*/ 0 w 2590372"/>
              <a:gd name="connsiteY3" fmla="*/ 2002600 h 2501822"/>
            </a:gdLst>
            <a:ahLst/>
            <a:cxnLst>
              <a:cxn ang="0">
                <a:pos x="connsiteX0" y="connsiteY0"/>
              </a:cxn>
              <a:cxn ang="0">
                <a:pos x="connsiteX1" y="connsiteY1"/>
              </a:cxn>
              <a:cxn ang="0">
                <a:pos x="connsiteX2" y="connsiteY2"/>
              </a:cxn>
              <a:cxn ang="0">
                <a:pos x="connsiteX3" y="connsiteY3"/>
              </a:cxn>
            </a:cxnLst>
            <a:rect l="l" t="t" r="r" b="b"/>
            <a:pathLst>
              <a:path w="2590372" h="2501822">
                <a:moveTo>
                  <a:pt x="471921" y="0"/>
                </a:moveTo>
                <a:lnTo>
                  <a:pt x="2590372" y="499222"/>
                </a:lnTo>
                <a:lnTo>
                  <a:pt x="2118451" y="2501822"/>
                </a:lnTo>
                <a:lnTo>
                  <a:pt x="0" y="2002600"/>
                </a:lnTo>
                <a:close/>
              </a:path>
            </a:pathLst>
          </a:custGeom>
        </p:spPr>
        <p:txBody>
          <a:bodyPr wrap="square">
            <a:noAutofit/>
          </a:bodyPr>
          <a:lstStyle>
            <a:lvl1pPr>
              <a:defRPr sz="1200"/>
            </a:lvl1pPr>
          </a:lstStyle>
          <a:p>
            <a:r>
              <a:rPr lang="en-US" dirty="0"/>
              <a:t>Picture</a:t>
            </a:r>
          </a:p>
        </p:txBody>
      </p:sp>
      <p:sp>
        <p:nvSpPr>
          <p:cNvPr id="12" name="Picture Placeholder 11">
            <a:extLst>
              <a:ext uri="{FF2B5EF4-FFF2-40B4-BE49-F238E27FC236}">
                <a16:creationId xmlns="" xmlns:a16="http://schemas.microsoft.com/office/drawing/2014/main" id="{0F47D6E8-6A8A-4163-85B5-FF8A1D153730}"/>
              </a:ext>
            </a:extLst>
          </p:cNvPr>
          <p:cNvSpPr>
            <a:spLocks noGrp="1"/>
          </p:cNvSpPr>
          <p:nvPr>
            <p:ph type="pic" sz="quarter" idx="167" hasCustomPrompt="1"/>
          </p:nvPr>
        </p:nvSpPr>
        <p:spPr>
          <a:xfrm>
            <a:off x="0" y="3175"/>
            <a:ext cx="12192000" cy="6854824"/>
          </a:xfrm>
          <a:custGeom>
            <a:avLst/>
            <a:gdLst>
              <a:gd name="connsiteX0" fmla="*/ 0 w 12192000"/>
              <a:gd name="connsiteY0" fmla="*/ 0 h 6854824"/>
              <a:gd name="connsiteX1" fmla="*/ 12192000 w 12192000"/>
              <a:gd name="connsiteY1" fmla="*/ 0 h 6854824"/>
              <a:gd name="connsiteX2" fmla="*/ 12192000 w 12192000"/>
              <a:gd name="connsiteY2" fmla="*/ 6854824 h 6854824"/>
              <a:gd name="connsiteX3" fmla="*/ 0 w 12192000"/>
              <a:gd name="connsiteY3" fmla="*/ 6854824 h 6854824"/>
            </a:gdLst>
            <a:ahLst/>
            <a:cxnLst>
              <a:cxn ang="0">
                <a:pos x="connsiteX0" y="connsiteY0"/>
              </a:cxn>
              <a:cxn ang="0">
                <a:pos x="connsiteX1" y="connsiteY1"/>
              </a:cxn>
              <a:cxn ang="0">
                <a:pos x="connsiteX2" y="connsiteY2"/>
              </a:cxn>
              <a:cxn ang="0">
                <a:pos x="connsiteX3" y="connsiteY3"/>
              </a:cxn>
            </a:cxnLst>
            <a:rect l="l" t="t" r="r" b="b"/>
            <a:pathLst>
              <a:path w="12192000" h="6854824">
                <a:moveTo>
                  <a:pt x="0" y="0"/>
                </a:moveTo>
                <a:lnTo>
                  <a:pt x="12192000" y="0"/>
                </a:lnTo>
                <a:lnTo>
                  <a:pt x="12192000" y="6854824"/>
                </a:lnTo>
                <a:lnTo>
                  <a:pt x="0" y="6854824"/>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
        <p:nvSpPr>
          <p:cNvPr id="14" name="Picture Placeholder 13">
            <a:extLst>
              <a:ext uri="{FF2B5EF4-FFF2-40B4-BE49-F238E27FC236}">
                <a16:creationId xmlns="" xmlns:a16="http://schemas.microsoft.com/office/drawing/2014/main" id="{F56D530B-EB7F-4464-BDA0-F301ACB8DC21}"/>
              </a:ext>
            </a:extLst>
          </p:cNvPr>
          <p:cNvSpPr>
            <a:spLocks noGrp="1"/>
          </p:cNvSpPr>
          <p:nvPr>
            <p:ph type="pic" sz="quarter" idx="168" hasCustomPrompt="1"/>
          </p:nvPr>
        </p:nvSpPr>
        <p:spPr>
          <a:xfrm>
            <a:off x="367329" y="4003713"/>
            <a:ext cx="2590372" cy="2501822"/>
          </a:xfrm>
          <a:custGeom>
            <a:avLst/>
            <a:gdLst>
              <a:gd name="connsiteX0" fmla="*/ 471922 w 2590372"/>
              <a:gd name="connsiteY0" fmla="*/ 0 h 2501822"/>
              <a:gd name="connsiteX1" fmla="*/ 2590372 w 2590372"/>
              <a:gd name="connsiteY1" fmla="*/ 499222 h 2501822"/>
              <a:gd name="connsiteX2" fmla="*/ 2118451 w 2590372"/>
              <a:gd name="connsiteY2" fmla="*/ 2501822 h 2501822"/>
              <a:gd name="connsiteX3" fmla="*/ 0 w 2590372"/>
              <a:gd name="connsiteY3" fmla="*/ 2002600 h 2501822"/>
            </a:gdLst>
            <a:ahLst/>
            <a:cxnLst>
              <a:cxn ang="0">
                <a:pos x="connsiteX0" y="connsiteY0"/>
              </a:cxn>
              <a:cxn ang="0">
                <a:pos x="connsiteX1" y="connsiteY1"/>
              </a:cxn>
              <a:cxn ang="0">
                <a:pos x="connsiteX2" y="connsiteY2"/>
              </a:cxn>
              <a:cxn ang="0">
                <a:pos x="connsiteX3" y="connsiteY3"/>
              </a:cxn>
            </a:cxnLst>
            <a:rect l="l" t="t" r="r" b="b"/>
            <a:pathLst>
              <a:path w="2590372" h="2501822">
                <a:moveTo>
                  <a:pt x="471922" y="0"/>
                </a:moveTo>
                <a:lnTo>
                  <a:pt x="2590372" y="499222"/>
                </a:lnTo>
                <a:lnTo>
                  <a:pt x="2118451" y="2501822"/>
                </a:lnTo>
                <a:lnTo>
                  <a:pt x="0" y="2002600"/>
                </a:ln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 xmlns:a16="http://schemas.microsoft.com/office/drawing/2014/main" id="{E39783B3-B62E-4318-A333-994F15E05894}"/>
              </a:ext>
            </a:extLst>
          </p:cNvPr>
          <p:cNvSpPr>
            <a:spLocks noGrp="1"/>
          </p:cNvSpPr>
          <p:nvPr>
            <p:ph type="pic" sz="quarter" idx="169" hasCustomPrompt="1"/>
          </p:nvPr>
        </p:nvSpPr>
        <p:spPr>
          <a:xfrm>
            <a:off x="3322986" y="3880026"/>
            <a:ext cx="2590372" cy="2501822"/>
          </a:xfrm>
          <a:custGeom>
            <a:avLst/>
            <a:gdLst>
              <a:gd name="connsiteX0" fmla="*/ 471922 w 2590372"/>
              <a:gd name="connsiteY0" fmla="*/ 0 h 2501822"/>
              <a:gd name="connsiteX1" fmla="*/ 2590372 w 2590372"/>
              <a:gd name="connsiteY1" fmla="*/ 499222 h 2501822"/>
              <a:gd name="connsiteX2" fmla="*/ 2118451 w 2590372"/>
              <a:gd name="connsiteY2" fmla="*/ 2501822 h 2501822"/>
              <a:gd name="connsiteX3" fmla="*/ 0 w 2590372"/>
              <a:gd name="connsiteY3" fmla="*/ 2002600 h 2501822"/>
            </a:gdLst>
            <a:ahLst/>
            <a:cxnLst>
              <a:cxn ang="0">
                <a:pos x="connsiteX0" y="connsiteY0"/>
              </a:cxn>
              <a:cxn ang="0">
                <a:pos x="connsiteX1" y="connsiteY1"/>
              </a:cxn>
              <a:cxn ang="0">
                <a:pos x="connsiteX2" y="connsiteY2"/>
              </a:cxn>
              <a:cxn ang="0">
                <a:pos x="connsiteX3" y="connsiteY3"/>
              </a:cxn>
            </a:cxnLst>
            <a:rect l="l" t="t" r="r" b="b"/>
            <a:pathLst>
              <a:path w="2590372" h="2501822">
                <a:moveTo>
                  <a:pt x="471922" y="0"/>
                </a:moveTo>
                <a:lnTo>
                  <a:pt x="2590372" y="499222"/>
                </a:lnTo>
                <a:lnTo>
                  <a:pt x="2118451" y="2501822"/>
                </a:lnTo>
                <a:lnTo>
                  <a:pt x="0" y="2002600"/>
                </a:lnTo>
                <a:close/>
              </a:path>
            </a:pathLst>
          </a:custGeom>
        </p:spPr>
        <p:txBody>
          <a:bodyPr wrap="square">
            <a:noAutofit/>
          </a:bodyPr>
          <a:lstStyle>
            <a:lvl1pPr>
              <a:defRPr sz="1200"/>
            </a:lvl1pPr>
          </a:lstStyle>
          <a:p>
            <a:r>
              <a:rPr lang="en-US" dirty="0"/>
              <a:t>Picture</a:t>
            </a:r>
          </a:p>
        </p:txBody>
      </p:sp>
      <p:sp>
        <p:nvSpPr>
          <p:cNvPr id="18" name="Picture Placeholder 17">
            <a:extLst>
              <a:ext uri="{FF2B5EF4-FFF2-40B4-BE49-F238E27FC236}">
                <a16:creationId xmlns="" xmlns:a16="http://schemas.microsoft.com/office/drawing/2014/main" id="{1751E901-8CEF-478A-B811-BF6753017F8F}"/>
              </a:ext>
            </a:extLst>
          </p:cNvPr>
          <p:cNvSpPr>
            <a:spLocks noGrp="1"/>
          </p:cNvSpPr>
          <p:nvPr>
            <p:ph type="pic" sz="quarter" idx="170" hasCustomPrompt="1"/>
          </p:nvPr>
        </p:nvSpPr>
        <p:spPr>
          <a:xfrm>
            <a:off x="6278643" y="3941870"/>
            <a:ext cx="2590372" cy="2501822"/>
          </a:xfrm>
          <a:custGeom>
            <a:avLst/>
            <a:gdLst>
              <a:gd name="connsiteX0" fmla="*/ 471922 w 2590372"/>
              <a:gd name="connsiteY0" fmla="*/ 0 h 2501822"/>
              <a:gd name="connsiteX1" fmla="*/ 2590372 w 2590372"/>
              <a:gd name="connsiteY1" fmla="*/ 499222 h 2501822"/>
              <a:gd name="connsiteX2" fmla="*/ 2118451 w 2590372"/>
              <a:gd name="connsiteY2" fmla="*/ 2501822 h 2501822"/>
              <a:gd name="connsiteX3" fmla="*/ 0 w 2590372"/>
              <a:gd name="connsiteY3" fmla="*/ 2002600 h 2501822"/>
            </a:gdLst>
            <a:ahLst/>
            <a:cxnLst>
              <a:cxn ang="0">
                <a:pos x="connsiteX0" y="connsiteY0"/>
              </a:cxn>
              <a:cxn ang="0">
                <a:pos x="connsiteX1" y="connsiteY1"/>
              </a:cxn>
              <a:cxn ang="0">
                <a:pos x="connsiteX2" y="connsiteY2"/>
              </a:cxn>
              <a:cxn ang="0">
                <a:pos x="connsiteX3" y="connsiteY3"/>
              </a:cxn>
            </a:cxnLst>
            <a:rect l="l" t="t" r="r" b="b"/>
            <a:pathLst>
              <a:path w="2590372" h="2501822">
                <a:moveTo>
                  <a:pt x="471922" y="0"/>
                </a:moveTo>
                <a:lnTo>
                  <a:pt x="2590372" y="499222"/>
                </a:lnTo>
                <a:lnTo>
                  <a:pt x="2118451" y="2501822"/>
                </a:lnTo>
                <a:lnTo>
                  <a:pt x="0" y="2002600"/>
                </a:lnTo>
                <a:close/>
              </a:path>
            </a:pathLst>
          </a:custGeom>
        </p:spPr>
        <p:txBody>
          <a:bodyPr wrap="square">
            <a:noAutofit/>
          </a:bodyPr>
          <a:lstStyle>
            <a:lvl1pPr>
              <a:defRPr sz="1200"/>
            </a:lvl1pPr>
          </a:lstStyle>
          <a:p>
            <a:r>
              <a:rPr lang="en-US" dirty="0"/>
              <a:t>Picture</a:t>
            </a:r>
          </a:p>
        </p:txBody>
      </p:sp>
    </p:spTree>
    <p:extLst>
      <p:ext uri="{BB962C8B-B14F-4D97-AF65-F5344CB8AC3E}">
        <p14:creationId xmlns:p14="http://schemas.microsoft.com/office/powerpoint/2010/main" val="1323049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75_Title Slide">
    <p:spTree>
      <p:nvGrpSpPr>
        <p:cNvPr id="1" name=""/>
        <p:cNvGrpSpPr/>
        <p:nvPr/>
      </p:nvGrpSpPr>
      <p:grpSpPr>
        <a:xfrm>
          <a:off x="0" y="0"/>
          <a:ext cx="0" cy="0"/>
          <a:chOff x="0" y="0"/>
          <a:chExt cx="0" cy="0"/>
        </a:xfrm>
      </p:grpSpPr>
      <p:sp>
        <p:nvSpPr>
          <p:cNvPr id="20" name="Picture Placeholder 19">
            <a:extLst>
              <a:ext uri="{FF2B5EF4-FFF2-40B4-BE49-F238E27FC236}">
                <a16:creationId xmlns="" xmlns:a16="http://schemas.microsoft.com/office/drawing/2014/main" id="{D0C206E4-9D5C-4E1C-95BF-89C7A6AAD834}"/>
              </a:ext>
            </a:extLst>
          </p:cNvPr>
          <p:cNvSpPr>
            <a:spLocks noGrp="1"/>
          </p:cNvSpPr>
          <p:nvPr>
            <p:ph type="pic" sz="quarter" idx="168" hasCustomPrompt="1"/>
          </p:nvPr>
        </p:nvSpPr>
        <p:spPr>
          <a:xfrm>
            <a:off x="3165637" y="2064542"/>
            <a:ext cx="2902103" cy="2802894"/>
          </a:xfrm>
          <a:custGeom>
            <a:avLst/>
            <a:gdLst>
              <a:gd name="connsiteX0" fmla="*/ 528713 w 2902103"/>
              <a:gd name="connsiteY0" fmla="*/ 0 h 2802894"/>
              <a:gd name="connsiteX1" fmla="*/ 2902103 w 2902103"/>
              <a:gd name="connsiteY1" fmla="*/ 559300 h 2802894"/>
              <a:gd name="connsiteX2" fmla="*/ 2373390 w 2902103"/>
              <a:gd name="connsiteY2" fmla="*/ 2802894 h 2802894"/>
              <a:gd name="connsiteX3" fmla="*/ 0 w 2902103"/>
              <a:gd name="connsiteY3" fmla="*/ 2243594 h 2802894"/>
            </a:gdLst>
            <a:ahLst/>
            <a:cxnLst>
              <a:cxn ang="0">
                <a:pos x="connsiteX0" y="connsiteY0"/>
              </a:cxn>
              <a:cxn ang="0">
                <a:pos x="connsiteX1" y="connsiteY1"/>
              </a:cxn>
              <a:cxn ang="0">
                <a:pos x="connsiteX2" y="connsiteY2"/>
              </a:cxn>
              <a:cxn ang="0">
                <a:pos x="connsiteX3" y="connsiteY3"/>
              </a:cxn>
            </a:cxnLst>
            <a:rect l="l" t="t" r="r" b="b"/>
            <a:pathLst>
              <a:path w="2902103" h="2802894">
                <a:moveTo>
                  <a:pt x="528713" y="0"/>
                </a:moveTo>
                <a:lnTo>
                  <a:pt x="2902103" y="559300"/>
                </a:lnTo>
                <a:lnTo>
                  <a:pt x="2373390" y="2802894"/>
                </a:lnTo>
                <a:lnTo>
                  <a:pt x="0" y="2243594"/>
                </a:lnTo>
                <a:close/>
              </a:path>
            </a:pathLst>
          </a:custGeom>
        </p:spPr>
        <p:txBody>
          <a:bodyPr wrap="square">
            <a:noAutofit/>
          </a:bodyPr>
          <a:lstStyle>
            <a:lvl1pPr>
              <a:defRPr sz="1200"/>
            </a:lvl1pPr>
          </a:lstStyle>
          <a:p>
            <a:r>
              <a:rPr lang="en-US" dirty="0"/>
              <a:t>Picture</a:t>
            </a:r>
          </a:p>
        </p:txBody>
      </p:sp>
      <p:sp>
        <p:nvSpPr>
          <p:cNvPr id="22" name="Picture Placeholder 21">
            <a:extLst>
              <a:ext uri="{FF2B5EF4-FFF2-40B4-BE49-F238E27FC236}">
                <a16:creationId xmlns="" xmlns:a16="http://schemas.microsoft.com/office/drawing/2014/main" id="{FCB3D0A0-ACB2-4026-A9C7-6F2B91F47B91}"/>
              </a:ext>
            </a:extLst>
          </p:cNvPr>
          <p:cNvSpPr>
            <a:spLocks noGrp="1"/>
          </p:cNvSpPr>
          <p:nvPr>
            <p:ph type="pic" sz="quarter" idx="169" hasCustomPrompt="1"/>
          </p:nvPr>
        </p:nvSpPr>
        <p:spPr>
          <a:xfrm>
            <a:off x="6124262" y="1961536"/>
            <a:ext cx="2902102" cy="2802894"/>
          </a:xfrm>
          <a:custGeom>
            <a:avLst/>
            <a:gdLst>
              <a:gd name="connsiteX0" fmla="*/ 528713 w 2902102"/>
              <a:gd name="connsiteY0" fmla="*/ 0 h 2802894"/>
              <a:gd name="connsiteX1" fmla="*/ 2902102 w 2902102"/>
              <a:gd name="connsiteY1" fmla="*/ 559300 h 2802894"/>
              <a:gd name="connsiteX2" fmla="*/ 2373389 w 2902102"/>
              <a:gd name="connsiteY2" fmla="*/ 2802894 h 2802894"/>
              <a:gd name="connsiteX3" fmla="*/ 0 w 2902102"/>
              <a:gd name="connsiteY3" fmla="*/ 2243594 h 2802894"/>
            </a:gdLst>
            <a:ahLst/>
            <a:cxnLst>
              <a:cxn ang="0">
                <a:pos x="connsiteX0" y="connsiteY0"/>
              </a:cxn>
              <a:cxn ang="0">
                <a:pos x="connsiteX1" y="connsiteY1"/>
              </a:cxn>
              <a:cxn ang="0">
                <a:pos x="connsiteX2" y="connsiteY2"/>
              </a:cxn>
              <a:cxn ang="0">
                <a:pos x="connsiteX3" y="connsiteY3"/>
              </a:cxn>
            </a:cxnLst>
            <a:rect l="l" t="t" r="r" b="b"/>
            <a:pathLst>
              <a:path w="2902102" h="2802894">
                <a:moveTo>
                  <a:pt x="528713" y="0"/>
                </a:moveTo>
                <a:lnTo>
                  <a:pt x="2902102" y="559300"/>
                </a:lnTo>
                <a:lnTo>
                  <a:pt x="2373389" y="2802894"/>
                </a:lnTo>
                <a:lnTo>
                  <a:pt x="0" y="2243594"/>
                </a:lnTo>
                <a:close/>
              </a:path>
            </a:pathLst>
          </a:custGeom>
        </p:spPr>
        <p:txBody>
          <a:bodyPr wrap="square">
            <a:noAutofit/>
          </a:bodyPr>
          <a:lstStyle>
            <a:lvl1pPr>
              <a:defRPr sz="1200"/>
            </a:lvl1pPr>
          </a:lstStyle>
          <a:p>
            <a:r>
              <a:rPr lang="en-US" dirty="0"/>
              <a:t>Picture</a:t>
            </a:r>
          </a:p>
        </p:txBody>
      </p:sp>
      <p:sp>
        <p:nvSpPr>
          <p:cNvPr id="23" name="Picture Placeholder 22">
            <a:extLst>
              <a:ext uri="{FF2B5EF4-FFF2-40B4-BE49-F238E27FC236}">
                <a16:creationId xmlns="" xmlns:a16="http://schemas.microsoft.com/office/drawing/2014/main" id="{37C88BA8-00F3-4E55-9C2A-9EE6D117BFAD}"/>
              </a:ext>
            </a:extLst>
          </p:cNvPr>
          <p:cNvSpPr>
            <a:spLocks noGrp="1"/>
          </p:cNvSpPr>
          <p:nvPr>
            <p:ph type="pic" sz="quarter" idx="170" hasCustomPrompt="1"/>
          </p:nvPr>
        </p:nvSpPr>
        <p:spPr>
          <a:xfrm>
            <a:off x="9082888" y="2030206"/>
            <a:ext cx="2902102" cy="2802894"/>
          </a:xfrm>
          <a:custGeom>
            <a:avLst/>
            <a:gdLst>
              <a:gd name="connsiteX0" fmla="*/ 528713 w 2902102"/>
              <a:gd name="connsiteY0" fmla="*/ 0 h 2802894"/>
              <a:gd name="connsiteX1" fmla="*/ 2902102 w 2902102"/>
              <a:gd name="connsiteY1" fmla="*/ 559300 h 2802894"/>
              <a:gd name="connsiteX2" fmla="*/ 2373389 w 2902102"/>
              <a:gd name="connsiteY2" fmla="*/ 2802894 h 2802894"/>
              <a:gd name="connsiteX3" fmla="*/ 0 w 2902102"/>
              <a:gd name="connsiteY3" fmla="*/ 2243594 h 2802894"/>
            </a:gdLst>
            <a:ahLst/>
            <a:cxnLst>
              <a:cxn ang="0">
                <a:pos x="connsiteX0" y="connsiteY0"/>
              </a:cxn>
              <a:cxn ang="0">
                <a:pos x="connsiteX1" y="connsiteY1"/>
              </a:cxn>
              <a:cxn ang="0">
                <a:pos x="connsiteX2" y="connsiteY2"/>
              </a:cxn>
              <a:cxn ang="0">
                <a:pos x="connsiteX3" y="connsiteY3"/>
              </a:cxn>
            </a:cxnLst>
            <a:rect l="l" t="t" r="r" b="b"/>
            <a:pathLst>
              <a:path w="2902102" h="2802894">
                <a:moveTo>
                  <a:pt x="528713" y="0"/>
                </a:moveTo>
                <a:lnTo>
                  <a:pt x="2902102" y="559300"/>
                </a:lnTo>
                <a:lnTo>
                  <a:pt x="2373389" y="2802894"/>
                </a:lnTo>
                <a:lnTo>
                  <a:pt x="0" y="2243594"/>
                </a:lnTo>
                <a:close/>
              </a:path>
            </a:pathLst>
          </a:custGeom>
        </p:spPr>
        <p:txBody>
          <a:bodyPr wrap="square">
            <a:noAutofit/>
          </a:bodyPr>
          <a:lstStyle>
            <a:lvl1pPr>
              <a:defRPr sz="1200"/>
            </a:lvl1pPr>
          </a:lstStyle>
          <a:p>
            <a:r>
              <a:rPr lang="en-US" dirty="0"/>
              <a:t>Picture</a:t>
            </a:r>
          </a:p>
        </p:txBody>
      </p:sp>
      <p:sp>
        <p:nvSpPr>
          <p:cNvPr id="19" name="Picture Placeholder 18">
            <a:extLst>
              <a:ext uri="{FF2B5EF4-FFF2-40B4-BE49-F238E27FC236}">
                <a16:creationId xmlns="" xmlns:a16="http://schemas.microsoft.com/office/drawing/2014/main" id="{DCA2F475-729A-45C1-920D-ED6D7EE1D30C}"/>
              </a:ext>
            </a:extLst>
          </p:cNvPr>
          <p:cNvSpPr>
            <a:spLocks noGrp="1"/>
          </p:cNvSpPr>
          <p:nvPr>
            <p:ph type="pic" sz="quarter" idx="167" hasCustomPrompt="1"/>
          </p:nvPr>
        </p:nvSpPr>
        <p:spPr>
          <a:xfrm>
            <a:off x="207010" y="1995871"/>
            <a:ext cx="2902102" cy="2802894"/>
          </a:xfrm>
          <a:custGeom>
            <a:avLst/>
            <a:gdLst>
              <a:gd name="connsiteX0" fmla="*/ 528713 w 2902102"/>
              <a:gd name="connsiteY0" fmla="*/ 0 h 2802894"/>
              <a:gd name="connsiteX1" fmla="*/ 2902102 w 2902102"/>
              <a:gd name="connsiteY1" fmla="*/ 559300 h 2802894"/>
              <a:gd name="connsiteX2" fmla="*/ 2373389 w 2902102"/>
              <a:gd name="connsiteY2" fmla="*/ 2802894 h 2802894"/>
              <a:gd name="connsiteX3" fmla="*/ 0 w 2902102"/>
              <a:gd name="connsiteY3" fmla="*/ 2243594 h 2802894"/>
            </a:gdLst>
            <a:ahLst/>
            <a:cxnLst>
              <a:cxn ang="0">
                <a:pos x="connsiteX0" y="connsiteY0"/>
              </a:cxn>
              <a:cxn ang="0">
                <a:pos x="connsiteX1" y="connsiteY1"/>
              </a:cxn>
              <a:cxn ang="0">
                <a:pos x="connsiteX2" y="connsiteY2"/>
              </a:cxn>
              <a:cxn ang="0">
                <a:pos x="connsiteX3" y="connsiteY3"/>
              </a:cxn>
            </a:cxnLst>
            <a:rect l="l" t="t" r="r" b="b"/>
            <a:pathLst>
              <a:path w="2902102" h="2802894">
                <a:moveTo>
                  <a:pt x="528713" y="0"/>
                </a:moveTo>
                <a:lnTo>
                  <a:pt x="2902102" y="559300"/>
                </a:lnTo>
                <a:lnTo>
                  <a:pt x="2373389" y="2802894"/>
                </a:lnTo>
                <a:lnTo>
                  <a:pt x="0" y="2243594"/>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28013405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76_Title Slide">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56F2A18D-F6D8-4291-86C0-FE82031AB6EC}"/>
              </a:ext>
            </a:extLst>
          </p:cNvPr>
          <p:cNvSpPr>
            <a:spLocks noGrp="1"/>
          </p:cNvSpPr>
          <p:nvPr>
            <p:ph type="pic" sz="quarter" idx="167" hasCustomPrompt="1"/>
          </p:nvPr>
        </p:nvSpPr>
        <p:spPr>
          <a:xfrm>
            <a:off x="942771" y="2259159"/>
            <a:ext cx="5789578" cy="3653249"/>
          </a:xfrm>
          <a:custGeom>
            <a:avLst/>
            <a:gdLst>
              <a:gd name="connsiteX0" fmla="*/ 0 w 5789578"/>
              <a:gd name="connsiteY0" fmla="*/ 0 h 3653249"/>
              <a:gd name="connsiteX1" fmla="*/ 5789578 w 5789578"/>
              <a:gd name="connsiteY1" fmla="*/ 0 h 3653249"/>
              <a:gd name="connsiteX2" fmla="*/ 5789578 w 5789578"/>
              <a:gd name="connsiteY2" fmla="*/ 3653249 h 3653249"/>
              <a:gd name="connsiteX3" fmla="*/ 0 w 5789578"/>
              <a:gd name="connsiteY3" fmla="*/ 3653249 h 3653249"/>
            </a:gdLst>
            <a:ahLst/>
            <a:cxnLst>
              <a:cxn ang="0">
                <a:pos x="connsiteX0" y="connsiteY0"/>
              </a:cxn>
              <a:cxn ang="0">
                <a:pos x="connsiteX1" y="connsiteY1"/>
              </a:cxn>
              <a:cxn ang="0">
                <a:pos x="connsiteX2" y="connsiteY2"/>
              </a:cxn>
              <a:cxn ang="0">
                <a:pos x="connsiteX3" y="connsiteY3"/>
              </a:cxn>
            </a:cxnLst>
            <a:rect l="l" t="t" r="r" b="b"/>
            <a:pathLst>
              <a:path w="5789578" h="3653249">
                <a:moveTo>
                  <a:pt x="0" y="0"/>
                </a:moveTo>
                <a:lnTo>
                  <a:pt x="5789578" y="0"/>
                </a:lnTo>
                <a:lnTo>
                  <a:pt x="5789578" y="3653249"/>
                </a:lnTo>
                <a:lnTo>
                  <a:pt x="0" y="3653249"/>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38301156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77_Title Slid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CAECE39F-1DDA-4570-9046-894BD5BA369E}"/>
              </a:ext>
            </a:extLst>
          </p:cNvPr>
          <p:cNvSpPr>
            <a:spLocks noGrp="1"/>
          </p:cNvSpPr>
          <p:nvPr>
            <p:ph type="pic" sz="quarter" idx="167" hasCustomPrompt="1"/>
          </p:nvPr>
        </p:nvSpPr>
        <p:spPr>
          <a:xfrm>
            <a:off x="0" y="3292932"/>
            <a:ext cx="8467270" cy="3565068"/>
          </a:xfrm>
          <a:custGeom>
            <a:avLst/>
            <a:gdLst>
              <a:gd name="connsiteX0" fmla="*/ 0 w 8467270"/>
              <a:gd name="connsiteY0" fmla="*/ 0 h 3565068"/>
              <a:gd name="connsiteX1" fmla="*/ 8467270 w 8467270"/>
              <a:gd name="connsiteY1" fmla="*/ 0 h 3565068"/>
              <a:gd name="connsiteX2" fmla="*/ 8467270 w 8467270"/>
              <a:gd name="connsiteY2" fmla="*/ 3565068 h 3565068"/>
              <a:gd name="connsiteX3" fmla="*/ 0 w 8467270"/>
              <a:gd name="connsiteY3" fmla="*/ 3565068 h 3565068"/>
            </a:gdLst>
            <a:ahLst/>
            <a:cxnLst>
              <a:cxn ang="0">
                <a:pos x="connsiteX0" y="connsiteY0"/>
              </a:cxn>
              <a:cxn ang="0">
                <a:pos x="connsiteX1" y="connsiteY1"/>
              </a:cxn>
              <a:cxn ang="0">
                <a:pos x="connsiteX2" y="connsiteY2"/>
              </a:cxn>
              <a:cxn ang="0">
                <a:pos x="connsiteX3" y="connsiteY3"/>
              </a:cxn>
            </a:cxnLst>
            <a:rect l="l" t="t" r="r" b="b"/>
            <a:pathLst>
              <a:path w="8467270" h="3565068">
                <a:moveTo>
                  <a:pt x="0" y="0"/>
                </a:moveTo>
                <a:lnTo>
                  <a:pt x="8467270" y="0"/>
                </a:lnTo>
                <a:lnTo>
                  <a:pt x="8467270" y="3565068"/>
                </a:lnTo>
                <a:lnTo>
                  <a:pt x="0" y="3565068"/>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
        <p:nvSpPr>
          <p:cNvPr id="10" name="Picture Placeholder 9">
            <a:extLst>
              <a:ext uri="{FF2B5EF4-FFF2-40B4-BE49-F238E27FC236}">
                <a16:creationId xmlns="" xmlns:a16="http://schemas.microsoft.com/office/drawing/2014/main" id="{9E520B53-F097-41B0-B90C-0AD5E2DB2B5B}"/>
              </a:ext>
            </a:extLst>
          </p:cNvPr>
          <p:cNvSpPr>
            <a:spLocks noGrp="1"/>
          </p:cNvSpPr>
          <p:nvPr>
            <p:ph type="pic" sz="quarter" idx="168" hasCustomPrompt="1"/>
          </p:nvPr>
        </p:nvSpPr>
        <p:spPr>
          <a:xfrm>
            <a:off x="8621487" y="2167066"/>
            <a:ext cx="3048000" cy="3827334"/>
          </a:xfrm>
          <a:custGeom>
            <a:avLst/>
            <a:gdLst>
              <a:gd name="connsiteX0" fmla="*/ 0 w 3048000"/>
              <a:gd name="connsiteY0" fmla="*/ 0 h 3827334"/>
              <a:gd name="connsiteX1" fmla="*/ 3048000 w 3048000"/>
              <a:gd name="connsiteY1" fmla="*/ 0 h 3827334"/>
              <a:gd name="connsiteX2" fmla="*/ 3048000 w 3048000"/>
              <a:gd name="connsiteY2" fmla="*/ 3827334 h 3827334"/>
              <a:gd name="connsiteX3" fmla="*/ 0 w 3048000"/>
              <a:gd name="connsiteY3" fmla="*/ 3827334 h 3827334"/>
            </a:gdLst>
            <a:ahLst/>
            <a:cxnLst>
              <a:cxn ang="0">
                <a:pos x="connsiteX0" y="connsiteY0"/>
              </a:cxn>
              <a:cxn ang="0">
                <a:pos x="connsiteX1" y="connsiteY1"/>
              </a:cxn>
              <a:cxn ang="0">
                <a:pos x="connsiteX2" y="connsiteY2"/>
              </a:cxn>
              <a:cxn ang="0">
                <a:pos x="connsiteX3" y="connsiteY3"/>
              </a:cxn>
            </a:cxnLst>
            <a:rect l="l" t="t" r="r" b="b"/>
            <a:pathLst>
              <a:path w="3048000" h="3827334">
                <a:moveTo>
                  <a:pt x="0" y="0"/>
                </a:moveTo>
                <a:lnTo>
                  <a:pt x="3048000" y="0"/>
                </a:lnTo>
                <a:lnTo>
                  <a:pt x="3048000" y="3827334"/>
                </a:lnTo>
                <a:lnTo>
                  <a:pt x="0" y="3827334"/>
                </a:lnTo>
                <a:close/>
              </a:path>
            </a:pathLst>
          </a:custGeom>
        </p:spPr>
        <p:txBody>
          <a:bodyPr wrap="square">
            <a:noAutofit/>
          </a:bodyPr>
          <a:lstStyle>
            <a:lvl1pPr>
              <a:defRPr sz="1200"/>
            </a:lvl1pPr>
          </a:lstStyle>
          <a:p>
            <a:r>
              <a:rPr lang="en-US" dirty="0"/>
              <a:t>Picture</a:t>
            </a:r>
          </a:p>
        </p:txBody>
      </p:sp>
    </p:spTree>
    <p:extLst>
      <p:ext uri="{BB962C8B-B14F-4D97-AF65-F5344CB8AC3E}">
        <p14:creationId xmlns:p14="http://schemas.microsoft.com/office/powerpoint/2010/main" val="4254869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78_Title Slide">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
        <p:nvSpPr>
          <p:cNvPr id="6" name="Picture Placeholder 5">
            <a:extLst>
              <a:ext uri="{FF2B5EF4-FFF2-40B4-BE49-F238E27FC236}">
                <a16:creationId xmlns="" xmlns:a16="http://schemas.microsoft.com/office/drawing/2014/main" id="{9F3E4C85-5AB0-40B3-82C2-B93EC4F6171C}"/>
              </a:ext>
            </a:extLst>
          </p:cNvPr>
          <p:cNvSpPr>
            <a:spLocks noGrp="1"/>
          </p:cNvSpPr>
          <p:nvPr>
            <p:ph type="pic" sz="quarter" idx="168" hasCustomPrompt="1"/>
          </p:nvPr>
        </p:nvSpPr>
        <p:spPr>
          <a:xfrm>
            <a:off x="0" y="1670406"/>
            <a:ext cx="12192000" cy="2839587"/>
          </a:xfrm>
          <a:custGeom>
            <a:avLst/>
            <a:gdLst>
              <a:gd name="connsiteX0" fmla="*/ 0 w 12192000"/>
              <a:gd name="connsiteY0" fmla="*/ 0 h 2839587"/>
              <a:gd name="connsiteX1" fmla="*/ 12192000 w 12192000"/>
              <a:gd name="connsiteY1" fmla="*/ 0 h 2839587"/>
              <a:gd name="connsiteX2" fmla="*/ 12192000 w 12192000"/>
              <a:gd name="connsiteY2" fmla="*/ 2839587 h 2839587"/>
              <a:gd name="connsiteX3" fmla="*/ 0 w 12192000"/>
              <a:gd name="connsiteY3" fmla="*/ 2839587 h 2839587"/>
            </a:gdLst>
            <a:ahLst/>
            <a:cxnLst>
              <a:cxn ang="0">
                <a:pos x="connsiteX0" y="connsiteY0"/>
              </a:cxn>
              <a:cxn ang="0">
                <a:pos x="connsiteX1" y="connsiteY1"/>
              </a:cxn>
              <a:cxn ang="0">
                <a:pos x="connsiteX2" y="connsiteY2"/>
              </a:cxn>
              <a:cxn ang="0">
                <a:pos x="connsiteX3" y="connsiteY3"/>
              </a:cxn>
            </a:cxnLst>
            <a:rect l="l" t="t" r="r" b="b"/>
            <a:pathLst>
              <a:path w="12192000" h="2839587">
                <a:moveTo>
                  <a:pt x="0" y="0"/>
                </a:moveTo>
                <a:lnTo>
                  <a:pt x="12192000" y="0"/>
                </a:lnTo>
                <a:lnTo>
                  <a:pt x="12192000" y="2839587"/>
                </a:lnTo>
                <a:lnTo>
                  <a:pt x="0" y="2839587"/>
                </a:lnTo>
                <a:close/>
              </a:path>
            </a:pathLst>
          </a:custGeom>
        </p:spPr>
        <p:txBody>
          <a:bodyPr wrap="square">
            <a:noAutofit/>
          </a:bodyPr>
          <a:lstStyle>
            <a:lvl1pPr>
              <a:defRPr sz="1200"/>
            </a:lvl1pPr>
          </a:lstStyle>
          <a:p>
            <a:r>
              <a:rPr lang="en-US" dirty="0"/>
              <a:t>Picture</a:t>
            </a:r>
          </a:p>
        </p:txBody>
      </p:sp>
    </p:spTree>
    <p:extLst>
      <p:ext uri="{BB962C8B-B14F-4D97-AF65-F5344CB8AC3E}">
        <p14:creationId xmlns:p14="http://schemas.microsoft.com/office/powerpoint/2010/main" val="436766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79_Title Slide">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
        <p:nvSpPr>
          <p:cNvPr id="7" name="Picture Placeholder 6">
            <a:extLst>
              <a:ext uri="{FF2B5EF4-FFF2-40B4-BE49-F238E27FC236}">
                <a16:creationId xmlns="" xmlns:a16="http://schemas.microsoft.com/office/drawing/2014/main" id="{DDAEB851-61D1-43F1-A334-AC0C53D840E6}"/>
              </a:ext>
            </a:extLst>
          </p:cNvPr>
          <p:cNvSpPr>
            <a:spLocks noGrp="1"/>
          </p:cNvSpPr>
          <p:nvPr>
            <p:ph type="pic" sz="quarter" idx="168" hasCustomPrompt="1"/>
          </p:nvPr>
        </p:nvSpPr>
        <p:spPr>
          <a:xfrm>
            <a:off x="398827" y="1722213"/>
            <a:ext cx="11394349" cy="4694918"/>
          </a:xfrm>
          <a:custGeom>
            <a:avLst/>
            <a:gdLst>
              <a:gd name="connsiteX0" fmla="*/ 0 w 11394349"/>
              <a:gd name="connsiteY0" fmla="*/ 0 h 4694918"/>
              <a:gd name="connsiteX1" fmla="*/ 11394349 w 11394349"/>
              <a:gd name="connsiteY1" fmla="*/ 0 h 4694918"/>
              <a:gd name="connsiteX2" fmla="*/ 11394349 w 11394349"/>
              <a:gd name="connsiteY2" fmla="*/ 4694918 h 4694918"/>
              <a:gd name="connsiteX3" fmla="*/ 0 w 11394349"/>
              <a:gd name="connsiteY3" fmla="*/ 4694918 h 4694918"/>
            </a:gdLst>
            <a:ahLst/>
            <a:cxnLst>
              <a:cxn ang="0">
                <a:pos x="connsiteX0" y="connsiteY0"/>
              </a:cxn>
              <a:cxn ang="0">
                <a:pos x="connsiteX1" y="connsiteY1"/>
              </a:cxn>
              <a:cxn ang="0">
                <a:pos x="connsiteX2" y="connsiteY2"/>
              </a:cxn>
              <a:cxn ang="0">
                <a:pos x="connsiteX3" y="connsiteY3"/>
              </a:cxn>
            </a:cxnLst>
            <a:rect l="l" t="t" r="r" b="b"/>
            <a:pathLst>
              <a:path w="11394349" h="4694918">
                <a:moveTo>
                  <a:pt x="0" y="0"/>
                </a:moveTo>
                <a:lnTo>
                  <a:pt x="11394349" y="0"/>
                </a:lnTo>
                <a:lnTo>
                  <a:pt x="11394349" y="4694918"/>
                </a:lnTo>
                <a:lnTo>
                  <a:pt x="0" y="4694918"/>
                </a:lnTo>
                <a:close/>
              </a:path>
            </a:pathLst>
          </a:custGeom>
        </p:spPr>
        <p:txBody>
          <a:bodyPr wrap="square">
            <a:noAutofit/>
          </a:bodyPr>
          <a:lstStyle>
            <a:lvl1pPr>
              <a:defRPr sz="1200"/>
            </a:lvl1pPr>
          </a:lstStyle>
          <a:p>
            <a:r>
              <a:rPr lang="en-US" dirty="0"/>
              <a:t>Picture</a:t>
            </a:r>
          </a:p>
        </p:txBody>
      </p:sp>
    </p:spTree>
    <p:extLst>
      <p:ext uri="{BB962C8B-B14F-4D97-AF65-F5344CB8AC3E}">
        <p14:creationId xmlns:p14="http://schemas.microsoft.com/office/powerpoint/2010/main" val="332722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134613"/>
            <a:ext cx="10515600" cy="244244"/>
          </a:xfrm>
          <a:prstGeom prst="rect">
            <a:avLst/>
          </a:prstGeom>
        </p:spPr>
        <p:txBody>
          <a:bodyPr/>
          <a:lstStyle>
            <a:lvl1pPr marL="0" indent="0" algn="ctr">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p:cNvSpPr>
            <a:spLocks noGrp="1"/>
          </p:cNvSpPr>
          <p:nvPr>
            <p:ph type="title"/>
          </p:nvPr>
        </p:nvSpPr>
        <p:spPr/>
        <p:txBody>
          <a:bodyPr/>
          <a:lstStyle/>
          <a:p>
            <a:r>
              <a:rPr lang="en-US"/>
              <a:t>Click to edit Master title style</a:t>
            </a:r>
          </a:p>
        </p:txBody>
      </p:sp>
      <p:sp>
        <p:nvSpPr>
          <p:cNvPr id="12" name="Slide Number Placeholder 11"/>
          <p:cNvSpPr>
            <a:spLocks noGrp="1"/>
          </p:cNvSpPr>
          <p:nvPr>
            <p:ph type="sldNum" sz="quarter" idx="10"/>
          </p:nvPr>
        </p:nvSpPr>
        <p:spPr/>
        <p:txBody>
          <a:bodyPr/>
          <a:lstStyle/>
          <a:p>
            <a:fld id="{0FDCCA45-55DD-4B3F-8C12-CFB164C9A4F5}" type="slidenum">
              <a:rPr lang="en-US" smtClean="0"/>
              <a:pPr/>
              <a:t>‹#›</a:t>
            </a:fld>
            <a:endParaRPr lang="en-US"/>
          </a:p>
        </p:txBody>
      </p:sp>
      <p:sp>
        <p:nvSpPr>
          <p:cNvPr id="5" name="Picture Placeholder 2"/>
          <p:cNvSpPr>
            <a:spLocks noGrp="1"/>
          </p:cNvSpPr>
          <p:nvPr>
            <p:ph type="pic" sz="quarter" idx="12" hasCustomPrompt="1"/>
          </p:nvPr>
        </p:nvSpPr>
        <p:spPr>
          <a:xfrm>
            <a:off x="0" y="2032233"/>
            <a:ext cx="12192000" cy="2467196"/>
          </a:xfrm>
          <a:prstGeom prst="rect">
            <a:avLst/>
          </a:prstGeom>
        </p:spPr>
        <p:txBody>
          <a:bodyPr/>
          <a:lstStyle>
            <a:lvl1pPr>
              <a:defRPr sz="1200"/>
            </a:lvl1pPr>
          </a:lstStyle>
          <a:p>
            <a:r>
              <a:rPr lang="en-US" dirty="0"/>
              <a:t>Picture</a:t>
            </a:r>
          </a:p>
        </p:txBody>
      </p:sp>
    </p:spTree>
    <p:extLst>
      <p:ext uri="{BB962C8B-B14F-4D97-AF65-F5344CB8AC3E}">
        <p14:creationId xmlns:p14="http://schemas.microsoft.com/office/powerpoint/2010/main" val="115867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80_Title Slide">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
        <p:nvSpPr>
          <p:cNvPr id="6" name="Picture Placeholder 5">
            <a:extLst>
              <a:ext uri="{FF2B5EF4-FFF2-40B4-BE49-F238E27FC236}">
                <a16:creationId xmlns="" xmlns:a16="http://schemas.microsoft.com/office/drawing/2014/main" id="{1EDCB87D-5A1C-423F-B8C8-392AB6B07E0A}"/>
              </a:ext>
            </a:extLst>
          </p:cNvPr>
          <p:cNvSpPr>
            <a:spLocks noGrp="1"/>
          </p:cNvSpPr>
          <p:nvPr>
            <p:ph type="pic" sz="quarter" idx="168" hasCustomPrompt="1"/>
          </p:nvPr>
        </p:nvSpPr>
        <p:spPr>
          <a:xfrm>
            <a:off x="0" y="832756"/>
            <a:ext cx="9042400" cy="6025245"/>
          </a:xfrm>
          <a:custGeom>
            <a:avLst/>
            <a:gdLst>
              <a:gd name="connsiteX0" fmla="*/ 0 w 9042400"/>
              <a:gd name="connsiteY0" fmla="*/ 0 h 6025245"/>
              <a:gd name="connsiteX1" fmla="*/ 9042400 w 9042400"/>
              <a:gd name="connsiteY1" fmla="*/ 6025245 h 6025245"/>
              <a:gd name="connsiteX2" fmla="*/ 0 w 9042400"/>
              <a:gd name="connsiteY2" fmla="*/ 6025245 h 6025245"/>
            </a:gdLst>
            <a:ahLst/>
            <a:cxnLst>
              <a:cxn ang="0">
                <a:pos x="connsiteX0" y="connsiteY0"/>
              </a:cxn>
              <a:cxn ang="0">
                <a:pos x="connsiteX1" y="connsiteY1"/>
              </a:cxn>
              <a:cxn ang="0">
                <a:pos x="connsiteX2" y="connsiteY2"/>
              </a:cxn>
            </a:cxnLst>
            <a:rect l="l" t="t" r="r" b="b"/>
            <a:pathLst>
              <a:path w="9042400" h="6025245">
                <a:moveTo>
                  <a:pt x="0" y="0"/>
                </a:moveTo>
                <a:lnTo>
                  <a:pt x="9042400" y="6025245"/>
                </a:lnTo>
                <a:lnTo>
                  <a:pt x="0" y="6025245"/>
                </a:lnTo>
                <a:close/>
              </a:path>
            </a:pathLst>
          </a:custGeom>
        </p:spPr>
        <p:txBody>
          <a:bodyPr wrap="square">
            <a:noAutofit/>
          </a:bodyPr>
          <a:lstStyle>
            <a:lvl1pPr>
              <a:defRPr sz="1200"/>
            </a:lvl1pPr>
          </a:lstStyle>
          <a:p>
            <a:r>
              <a:rPr lang="en-US" dirty="0"/>
              <a:t>Picture</a:t>
            </a:r>
          </a:p>
        </p:txBody>
      </p:sp>
    </p:spTree>
    <p:extLst>
      <p:ext uri="{BB962C8B-B14F-4D97-AF65-F5344CB8AC3E}">
        <p14:creationId xmlns:p14="http://schemas.microsoft.com/office/powerpoint/2010/main" val="2998328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81_Title Slide">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
        <p:nvSpPr>
          <p:cNvPr id="6" name="Picture Placeholder 5">
            <a:extLst>
              <a:ext uri="{FF2B5EF4-FFF2-40B4-BE49-F238E27FC236}">
                <a16:creationId xmlns="" xmlns:a16="http://schemas.microsoft.com/office/drawing/2014/main" id="{AB9B3902-A48D-41A3-A64A-468DD99577F0}"/>
              </a:ext>
            </a:extLst>
          </p:cNvPr>
          <p:cNvSpPr>
            <a:spLocks noGrp="1"/>
          </p:cNvSpPr>
          <p:nvPr>
            <p:ph type="pic" sz="quarter" idx="168" hasCustomPrompt="1"/>
          </p:nvPr>
        </p:nvSpPr>
        <p:spPr>
          <a:xfrm>
            <a:off x="2612232" y="1681846"/>
            <a:ext cx="4572000" cy="4572000"/>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p:spPr>
        <p:txBody>
          <a:bodyPr wrap="square">
            <a:noAutofit/>
          </a:bodyPr>
          <a:lstStyle>
            <a:lvl1pPr>
              <a:defRPr sz="1200"/>
            </a:lvl1pPr>
          </a:lstStyle>
          <a:p>
            <a:r>
              <a:rPr lang="en-US" dirty="0"/>
              <a:t>Picture</a:t>
            </a:r>
          </a:p>
        </p:txBody>
      </p:sp>
    </p:spTree>
    <p:extLst>
      <p:ext uri="{BB962C8B-B14F-4D97-AF65-F5344CB8AC3E}">
        <p14:creationId xmlns:p14="http://schemas.microsoft.com/office/powerpoint/2010/main" val="338937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178143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
        <p:nvSpPr>
          <p:cNvPr id="37" name="Picture Placeholder 36">
            <a:extLst>
              <a:ext uri="{FF2B5EF4-FFF2-40B4-BE49-F238E27FC236}">
                <a16:creationId xmlns="" xmlns:a16="http://schemas.microsoft.com/office/drawing/2014/main" id="{87E68C09-97B2-4278-B072-A76A53908850}"/>
              </a:ext>
            </a:extLst>
          </p:cNvPr>
          <p:cNvSpPr>
            <a:spLocks noGrp="1"/>
          </p:cNvSpPr>
          <p:nvPr>
            <p:ph type="pic" sz="quarter" idx="25" hasCustomPrompt="1"/>
          </p:nvPr>
        </p:nvSpPr>
        <p:spPr>
          <a:xfrm>
            <a:off x="0" y="0"/>
            <a:ext cx="12192000" cy="6858000"/>
          </a:xfrm>
          <a:custGeom>
            <a:avLst/>
            <a:gdLst>
              <a:gd name="connsiteX0" fmla="*/ 0 w 12192000"/>
              <a:gd name="connsiteY0" fmla="*/ 0 h 2146300"/>
              <a:gd name="connsiteX1" fmla="*/ 12192000 w 12192000"/>
              <a:gd name="connsiteY1" fmla="*/ 0 h 2146300"/>
              <a:gd name="connsiteX2" fmla="*/ 12192000 w 12192000"/>
              <a:gd name="connsiteY2" fmla="*/ 2146300 h 2146300"/>
              <a:gd name="connsiteX3" fmla="*/ 0 w 12192000"/>
              <a:gd name="connsiteY3" fmla="*/ 2146300 h 2146300"/>
            </a:gdLst>
            <a:ahLst/>
            <a:cxnLst>
              <a:cxn ang="0">
                <a:pos x="connsiteX0" y="connsiteY0"/>
              </a:cxn>
              <a:cxn ang="0">
                <a:pos x="connsiteX1" y="connsiteY1"/>
              </a:cxn>
              <a:cxn ang="0">
                <a:pos x="connsiteX2" y="connsiteY2"/>
              </a:cxn>
              <a:cxn ang="0">
                <a:pos x="connsiteX3" y="connsiteY3"/>
              </a:cxn>
            </a:cxnLst>
            <a:rect l="l" t="t" r="r" b="b"/>
            <a:pathLst>
              <a:path w="12192000" h="2146300">
                <a:moveTo>
                  <a:pt x="0" y="0"/>
                </a:moveTo>
                <a:lnTo>
                  <a:pt x="12192000" y="0"/>
                </a:lnTo>
                <a:lnTo>
                  <a:pt x="12192000" y="2146300"/>
                </a:lnTo>
                <a:lnTo>
                  <a:pt x="0" y="2146300"/>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a:xfrm>
            <a:off x="11304542" y="481237"/>
            <a:ext cx="438150" cy="311150"/>
          </a:xfrm>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114001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6_Title Slide">
    <p:spTree>
      <p:nvGrpSpPr>
        <p:cNvPr id="1" name=""/>
        <p:cNvGrpSpPr/>
        <p:nvPr/>
      </p:nvGrpSpPr>
      <p:grpSpPr>
        <a:xfrm>
          <a:off x="0" y="0"/>
          <a:ext cx="0" cy="0"/>
          <a:chOff x="0" y="0"/>
          <a:chExt cx="0" cy="0"/>
        </a:xfrm>
      </p:grpSpPr>
      <p:sp>
        <p:nvSpPr>
          <p:cNvPr id="18" name="Picture Placeholder 17">
            <a:extLst>
              <a:ext uri="{FF2B5EF4-FFF2-40B4-BE49-F238E27FC236}">
                <a16:creationId xmlns="" xmlns:a16="http://schemas.microsoft.com/office/drawing/2014/main" id="{68FF5079-F006-4B86-B729-27791B935533}"/>
              </a:ext>
            </a:extLst>
          </p:cNvPr>
          <p:cNvSpPr>
            <a:spLocks noGrp="1"/>
          </p:cNvSpPr>
          <p:nvPr>
            <p:ph type="pic" sz="quarter" idx="26" hasCustomPrompt="1"/>
          </p:nvPr>
        </p:nvSpPr>
        <p:spPr>
          <a:xfrm>
            <a:off x="0" y="3489"/>
            <a:ext cx="12192000" cy="6856099"/>
          </a:xfrm>
          <a:custGeom>
            <a:avLst/>
            <a:gdLst>
              <a:gd name="connsiteX0" fmla="*/ 0 w 2978150"/>
              <a:gd name="connsiteY0" fmla="*/ 0 h 2487613"/>
              <a:gd name="connsiteX1" fmla="*/ 2978150 w 2978150"/>
              <a:gd name="connsiteY1" fmla="*/ 0 h 2487613"/>
              <a:gd name="connsiteX2" fmla="*/ 2978150 w 2978150"/>
              <a:gd name="connsiteY2" fmla="*/ 2487613 h 2487613"/>
              <a:gd name="connsiteX3" fmla="*/ 0 w 2978150"/>
              <a:gd name="connsiteY3" fmla="*/ 2487613 h 2487613"/>
            </a:gdLst>
            <a:ahLst/>
            <a:cxnLst>
              <a:cxn ang="0">
                <a:pos x="connsiteX0" y="connsiteY0"/>
              </a:cxn>
              <a:cxn ang="0">
                <a:pos x="connsiteX1" y="connsiteY1"/>
              </a:cxn>
              <a:cxn ang="0">
                <a:pos x="connsiteX2" y="connsiteY2"/>
              </a:cxn>
              <a:cxn ang="0">
                <a:pos x="connsiteX3" y="connsiteY3"/>
              </a:cxn>
            </a:cxnLst>
            <a:rect l="l" t="t" r="r" b="b"/>
            <a:pathLst>
              <a:path w="2978150" h="2487613">
                <a:moveTo>
                  <a:pt x="0" y="0"/>
                </a:moveTo>
                <a:lnTo>
                  <a:pt x="2978150" y="0"/>
                </a:lnTo>
                <a:lnTo>
                  <a:pt x="2978150" y="2487613"/>
                </a:lnTo>
                <a:lnTo>
                  <a:pt x="0" y="2487613"/>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399918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57_Title Slide">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
        <p:nvSpPr>
          <p:cNvPr id="8" name="Picture Placeholder 7">
            <a:extLst>
              <a:ext uri="{FF2B5EF4-FFF2-40B4-BE49-F238E27FC236}">
                <a16:creationId xmlns="" xmlns:a16="http://schemas.microsoft.com/office/drawing/2014/main" id="{3D5539DF-B648-40C3-8534-14C24BDC57ED}"/>
              </a:ext>
            </a:extLst>
          </p:cNvPr>
          <p:cNvSpPr>
            <a:spLocks noGrp="1"/>
          </p:cNvSpPr>
          <p:nvPr>
            <p:ph type="pic" sz="quarter" idx="164" hasCustomPrompt="1"/>
          </p:nvPr>
        </p:nvSpPr>
        <p:spPr>
          <a:xfrm>
            <a:off x="5440079" y="1474805"/>
            <a:ext cx="1148316" cy="1148316"/>
          </a:xfrm>
          <a:custGeom>
            <a:avLst/>
            <a:gdLst>
              <a:gd name="connsiteX0" fmla="*/ 574158 w 1148316"/>
              <a:gd name="connsiteY0" fmla="*/ 0 h 1148316"/>
              <a:gd name="connsiteX1" fmla="*/ 1148316 w 1148316"/>
              <a:gd name="connsiteY1" fmla="*/ 574158 h 1148316"/>
              <a:gd name="connsiteX2" fmla="*/ 574158 w 1148316"/>
              <a:gd name="connsiteY2" fmla="*/ 1148316 h 1148316"/>
              <a:gd name="connsiteX3" fmla="*/ 0 w 1148316"/>
              <a:gd name="connsiteY3" fmla="*/ 574158 h 1148316"/>
              <a:gd name="connsiteX4" fmla="*/ 574158 w 1148316"/>
              <a:gd name="connsiteY4" fmla="*/ 0 h 114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316" h="1148316">
                <a:moveTo>
                  <a:pt x="574158" y="0"/>
                </a:moveTo>
                <a:cubicBezTo>
                  <a:pt x="891257" y="0"/>
                  <a:pt x="1148316" y="257059"/>
                  <a:pt x="1148316" y="574158"/>
                </a:cubicBezTo>
                <a:cubicBezTo>
                  <a:pt x="1148316" y="891257"/>
                  <a:pt x="891257" y="1148316"/>
                  <a:pt x="574158" y="1148316"/>
                </a:cubicBezTo>
                <a:cubicBezTo>
                  <a:pt x="257059" y="1148316"/>
                  <a:pt x="0" y="891257"/>
                  <a:pt x="0" y="574158"/>
                </a:cubicBezTo>
                <a:cubicBezTo>
                  <a:pt x="0" y="257059"/>
                  <a:pt x="257059" y="0"/>
                  <a:pt x="574158" y="0"/>
                </a:cubicBezTo>
                <a:close/>
              </a:path>
            </a:pathLst>
          </a:custGeom>
        </p:spPr>
        <p:txBody>
          <a:bodyPr wrap="square">
            <a:noAutofit/>
          </a:bodyPr>
          <a:lstStyle>
            <a:lvl1pPr>
              <a:defRPr sz="1200"/>
            </a:lvl1pPr>
          </a:lstStyle>
          <a:p>
            <a:r>
              <a:rPr lang="en-US" dirty="0"/>
              <a:t>Picture</a:t>
            </a:r>
          </a:p>
        </p:txBody>
      </p:sp>
    </p:spTree>
    <p:extLst>
      <p:ext uri="{BB962C8B-B14F-4D97-AF65-F5344CB8AC3E}">
        <p14:creationId xmlns:p14="http://schemas.microsoft.com/office/powerpoint/2010/main" val="31234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58_Title Slid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6831F07A-0944-40D1-B550-CE8D2E1FA3F3}"/>
              </a:ext>
            </a:extLst>
          </p:cNvPr>
          <p:cNvSpPr>
            <a:spLocks noGrp="1"/>
          </p:cNvSpPr>
          <p:nvPr>
            <p:ph type="pic" sz="quarter" idx="165" hasCustomPrompt="1"/>
          </p:nvPr>
        </p:nvSpPr>
        <p:spPr>
          <a:xfrm>
            <a:off x="4645711" y="2474037"/>
            <a:ext cx="2930172" cy="3330582"/>
          </a:xfrm>
          <a:custGeom>
            <a:avLst/>
            <a:gdLst>
              <a:gd name="connsiteX0" fmla="*/ 0 w 2930172"/>
              <a:gd name="connsiteY0" fmla="*/ 0 h 3330582"/>
              <a:gd name="connsiteX1" fmla="*/ 2930172 w 2930172"/>
              <a:gd name="connsiteY1" fmla="*/ 0 h 3330582"/>
              <a:gd name="connsiteX2" fmla="*/ 2930172 w 2930172"/>
              <a:gd name="connsiteY2" fmla="*/ 3330582 h 3330582"/>
              <a:gd name="connsiteX3" fmla="*/ 0 w 2930172"/>
              <a:gd name="connsiteY3" fmla="*/ 3330582 h 3330582"/>
            </a:gdLst>
            <a:ahLst/>
            <a:cxnLst>
              <a:cxn ang="0">
                <a:pos x="connsiteX0" y="connsiteY0"/>
              </a:cxn>
              <a:cxn ang="0">
                <a:pos x="connsiteX1" y="connsiteY1"/>
              </a:cxn>
              <a:cxn ang="0">
                <a:pos x="connsiteX2" y="connsiteY2"/>
              </a:cxn>
              <a:cxn ang="0">
                <a:pos x="connsiteX3" y="connsiteY3"/>
              </a:cxn>
            </a:cxnLst>
            <a:rect l="l" t="t" r="r" b="b"/>
            <a:pathLst>
              <a:path w="2930172" h="3330582">
                <a:moveTo>
                  <a:pt x="0" y="0"/>
                </a:moveTo>
                <a:lnTo>
                  <a:pt x="2930172" y="0"/>
                </a:lnTo>
                <a:lnTo>
                  <a:pt x="2930172" y="3330582"/>
                </a:lnTo>
                <a:lnTo>
                  <a:pt x="0" y="3330582"/>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55958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59_Title Slide">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598B9EFD-BB98-409B-9A6D-4CC18A886277}"/>
              </a:ext>
            </a:extLst>
          </p:cNvPr>
          <p:cNvSpPr>
            <a:spLocks noGrp="1"/>
          </p:cNvSpPr>
          <p:nvPr>
            <p:ph type="pic" sz="quarter" idx="165" hasCustomPrompt="1"/>
          </p:nvPr>
        </p:nvSpPr>
        <p:spPr>
          <a:xfrm>
            <a:off x="1087196" y="3158050"/>
            <a:ext cx="5257208" cy="3116199"/>
          </a:xfrm>
          <a:custGeom>
            <a:avLst/>
            <a:gdLst>
              <a:gd name="connsiteX0" fmla="*/ 0 w 5257208"/>
              <a:gd name="connsiteY0" fmla="*/ 0 h 3116199"/>
              <a:gd name="connsiteX1" fmla="*/ 5257208 w 5257208"/>
              <a:gd name="connsiteY1" fmla="*/ 0 h 3116199"/>
              <a:gd name="connsiteX2" fmla="*/ 5257208 w 5257208"/>
              <a:gd name="connsiteY2" fmla="*/ 3116199 h 3116199"/>
              <a:gd name="connsiteX3" fmla="*/ 0 w 5257208"/>
              <a:gd name="connsiteY3" fmla="*/ 3116199 h 3116199"/>
            </a:gdLst>
            <a:ahLst/>
            <a:cxnLst>
              <a:cxn ang="0">
                <a:pos x="connsiteX0" y="connsiteY0"/>
              </a:cxn>
              <a:cxn ang="0">
                <a:pos x="connsiteX1" y="connsiteY1"/>
              </a:cxn>
              <a:cxn ang="0">
                <a:pos x="connsiteX2" y="connsiteY2"/>
              </a:cxn>
              <a:cxn ang="0">
                <a:pos x="connsiteX3" y="connsiteY3"/>
              </a:cxn>
            </a:cxnLst>
            <a:rect l="l" t="t" r="r" b="b"/>
            <a:pathLst>
              <a:path w="5257208" h="3116199">
                <a:moveTo>
                  <a:pt x="0" y="0"/>
                </a:moveTo>
                <a:lnTo>
                  <a:pt x="5257208" y="0"/>
                </a:lnTo>
                <a:lnTo>
                  <a:pt x="5257208" y="3116199"/>
                </a:lnTo>
                <a:lnTo>
                  <a:pt x="0" y="3116199"/>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p:txBody>
          <a:bodyPr/>
          <a:lstStyle/>
          <a:p>
            <a:fld id="{0FDCCA45-55DD-4B3F-8C12-CFB164C9A4F5}" type="slidenum">
              <a:rPr lang="en-US" smtClean="0"/>
              <a:pPr/>
              <a:t>‹#›</a:t>
            </a:fld>
            <a:endParaRPr lang="en-US"/>
          </a:p>
        </p:txBody>
      </p:sp>
    </p:spTree>
    <p:extLst>
      <p:ext uri="{BB962C8B-B14F-4D97-AF65-F5344CB8AC3E}">
        <p14:creationId xmlns:p14="http://schemas.microsoft.com/office/powerpoint/2010/main" val="2882899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FA865142-15A6-4FC3-B4B8-C54F379B242E}"/>
              </a:ext>
            </a:extLst>
          </p:cNvPr>
          <p:cNvSpPr/>
          <p:nvPr userDrawn="1"/>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481237"/>
            <a:ext cx="10515600" cy="679905"/>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8"/>
          <p:cNvSpPr>
            <a:spLocks noGrp="1"/>
          </p:cNvSpPr>
          <p:nvPr>
            <p:ph type="sldNum" sz="quarter" idx="4"/>
          </p:nvPr>
        </p:nvSpPr>
        <p:spPr>
          <a:xfrm>
            <a:off x="11304542" y="481237"/>
            <a:ext cx="438150" cy="311150"/>
          </a:xfrm>
          <a:prstGeom prst="rect">
            <a:avLst/>
          </a:prstGeom>
        </p:spPr>
        <p:txBody>
          <a:bodyPr vert="horz" lIns="91440" tIns="45720" rIns="91440" bIns="45720" rtlCol="0" anchor="ctr"/>
          <a:lstStyle>
            <a:lvl1pPr algn="ctr">
              <a:defRPr sz="1200">
                <a:solidFill>
                  <a:schemeClr val="bg1"/>
                </a:solidFill>
                <a:latin typeface="Roboto" panose="02000000000000000000" pitchFamily="2" charset="0"/>
                <a:ea typeface="Roboto" panose="02000000000000000000" pitchFamily="2" charset="0"/>
                <a:cs typeface="Roboto" panose="02000000000000000000" pitchFamily="2" charset="0"/>
              </a:defRPr>
            </a:lvl1pPr>
          </a:lstStyle>
          <a:p>
            <a:fld id="{0FDCCA45-55DD-4B3F-8C12-CFB164C9A4F5}" type="slidenum">
              <a:rPr lang="en-US" smtClean="0"/>
              <a:pPr/>
              <a:t>‹#›</a:t>
            </a:fld>
            <a:endParaRPr lang="en-US" dirty="0"/>
          </a:p>
        </p:txBody>
      </p:sp>
    </p:spTree>
    <p:extLst>
      <p:ext uri="{BB962C8B-B14F-4D97-AF65-F5344CB8AC3E}">
        <p14:creationId xmlns:p14="http://schemas.microsoft.com/office/powerpoint/2010/main" val="1879064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3" r:id="rId3"/>
    <p:sldLayoutId id="2147483650" r:id="rId4"/>
    <p:sldLayoutId id="2147483713" r:id="rId5"/>
    <p:sldLayoutId id="2147483723" r:id="rId6"/>
    <p:sldLayoutId id="2147484214" r:id="rId7"/>
    <p:sldLayoutId id="2147484215" r:id="rId8"/>
    <p:sldLayoutId id="2147484216" r:id="rId9"/>
    <p:sldLayoutId id="2147484217" r:id="rId10"/>
    <p:sldLayoutId id="2147484218" r:id="rId11"/>
    <p:sldLayoutId id="2147484219" r:id="rId12"/>
    <p:sldLayoutId id="2147484220" r:id="rId13"/>
    <p:sldLayoutId id="2147484221" r:id="rId14"/>
    <p:sldLayoutId id="2147484222" r:id="rId15"/>
    <p:sldLayoutId id="2147484223" r:id="rId16"/>
    <p:sldLayoutId id="2147484224" r:id="rId17"/>
    <p:sldLayoutId id="2147484225" r:id="rId18"/>
    <p:sldLayoutId id="2147484226" r:id="rId19"/>
    <p:sldLayoutId id="2147484227" r:id="rId20"/>
    <p:sldLayoutId id="2147484228" r:id="rId21"/>
    <p:sldLayoutId id="2147484229" r:id="rId22"/>
    <p:sldLayoutId id="2147484230" r:id="rId23"/>
    <p:sldLayoutId id="2147484231" r:id="rId24"/>
    <p:sldLayoutId id="2147484232" r:id="rId25"/>
    <p:sldLayoutId id="2147484233" r:id="rId26"/>
    <p:sldLayoutId id="2147484234" r:id="rId27"/>
    <p:sldLayoutId id="2147484235" r:id="rId28"/>
    <p:sldLayoutId id="2147484236" r:id="rId29"/>
    <p:sldLayoutId id="2147484237" r:id="rId30"/>
    <p:sldLayoutId id="2147484238" r:id="rId31"/>
  </p:sldLayoutIdLst>
  <p:hf hdr="0" dt="0"/>
  <p:txStyles>
    <p:title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0" indent="0" algn="ctr" defTabSz="914400" rtl="0" eaLnBrk="1" latinLnBrk="0" hangingPunct="1">
        <a:lnSpc>
          <a:spcPct val="90000"/>
        </a:lnSpc>
        <a:spcBef>
          <a:spcPts val="1000"/>
        </a:spcBef>
        <a:buFontTx/>
        <a:buNone/>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jpeg"/><Relationship Id="rId10" Type="http://schemas.openxmlformats.org/officeDocument/2006/relationships/image" Target="../media/image8.jpeg"/><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8.jpeg"/><Relationship Id="rId10" Type="http://schemas.openxmlformats.org/officeDocument/2006/relationships/image" Target="../media/image9.jpeg"/><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8.jpeg"/><Relationship Id="rId10"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8.jpeg"/><Relationship Id="rId10" Type="http://schemas.openxmlformats.org/officeDocument/2006/relationships/image" Target="../media/image11.jpeg"/><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8.jpeg"/><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2.jpg"/><Relationship Id="rId10" Type="http://schemas.openxmlformats.org/officeDocument/2006/relationships/image" Target="../media/image8.jpeg"/><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2.jpg"/><Relationship Id="rId10" Type="http://schemas.openxmlformats.org/officeDocument/2006/relationships/image" Target="../media/image8.jpeg"/><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8.jpeg"/><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7AFF0C5C-4FA1-4576-8F4B-DC05501099DB}"/>
              </a:ext>
            </a:extLst>
          </p:cNvPr>
          <p:cNvSpPr/>
          <p:nvPr/>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3"/>
          </p:nvPr>
        </p:nvSpPr>
        <p:spPr/>
        <p:txBody>
          <a:bodyPr/>
          <a:lstStyle/>
          <a:p>
            <a:fld id="{0FDCCA45-55DD-4B3F-8C12-CFB164C9A4F5}" type="slidenum">
              <a:rPr lang="en-US" smtClean="0"/>
              <a:pPr/>
              <a:t>1</a:t>
            </a:fld>
            <a:endParaRPr lang="en-US"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 y="5740400"/>
            <a:ext cx="1612900" cy="11176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4272" y="5691767"/>
            <a:ext cx="1714500" cy="111760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2005" y="5712619"/>
            <a:ext cx="1791500" cy="1065216"/>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4764" y="5691767"/>
            <a:ext cx="1765300" cy="1117600"/>
          </a:xfrm>
          <a:prstGeom prst="rect">
            <a:avLst/>
          </a:prstGeom>
        </p:spPr>
      </p:pic>
      <p:pic>
        <p:nvPicPr>
          <p:cNvPr id="8" name="Imag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0979" y="5740400"/>
            <a:ext cx="1701800" cy="1117600"/>
          </a:xfrm>
          <a:prstGeom prst="rect">
            <a:avLst/>
          </a:prstGeom>
        </p:spPr>
      </p:pic>
      <p:pic>
        <p:nvPicPr>
          <p:cNvPr id="9" name="Imag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3438" y="5884935"/>
            <a:ext cx="1338562" cy="795902"/>
          </a:xfrm>
          <a:prstGeom prst="rect">
            <a:avLst/>
          </a:prstGeom>
        </p:spPr>
      </p:pic>
      <p:pic>
        <p:nvPicPr>
          <p:cNvPr id="2" name="Imag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0841" y="1195866"/>
            <a:ext cx="11358719" cy="4482723"/>
          </a:xfrm>
          <a:prstGeom prst="rect">
            <a:avLst/>
          </a:prstGeom>
        </p:spPr>
      </p:pic>
      <p:sp>
        <p:nvSpPr>
          <p:cNvPr id="12" name="Title 3">
            <a:extLst>
              <a:ext uri="{FF2B5EF4-FFF2-40B4-BE49-F238E27FC236}">
                <a16:creationId xmlns="" xmlns:a16="http://schemas.microsoft.com/office/drawing/2014/main" id="{6E8C6A2A-9232-41BA-BDB8-6B0E06510F4D}"/>
              </a:ext>
            </a:extLst>
          </p:cNvPr>
          <p:cNvSpPr txBox="1">
            <a:spLocks/>
          </p:cNvSpPr>
          <p:nvPr/>
        </p:nvSpPr>
        <p:spPr>
          <a:xfrm>
            <a:off x="506533" y="4245273"/>
            <a:ext cx="7738834" cy="788276"/>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4400" b="1" dirty="0" err="1" smtClean="0">
                <a:solidFill>
                  <a:schemeClr val="bg1"/>
                </a:solidFill>
              </a:rPr>
              <a:t>Projet</a:t>
            </a:r>
            <a:r>
              <a:rPr lang="en-US" sz="4400" b="1" dirty="0" smtClean="0">
                <a:solidFill>
                  <a:schemeClr val="bg1"/>
                </a:solidFill>
              </a:rPr>
              <a:t> de </a:t>
            </a:r>
            <a:r>
              <a:rPr lang="en-US" sz="4400" b="1" dirty="0" err="1">
                <a:solidFill>
                  <a:schemeClr val="bg1"/>
                </a:solidFill>
              </a:rPr>
              <a:t>r</a:t>
            </a:r>
            <a:r>
              <a:rPr lang="en-US" sz="4400" b="1" dirty="0" err="1" smtClean="0">
                <a:solidFill>
                  <a:schemeClr val="bg1"/>
                </a:solidFill>
              </a:rPr>
              <a:t>efonte</a:t>
            </a:r>
            <a:r>
              <a:rPr lang="en-US" sz="4400" b="1" dirty="0" smtClean="0">
                <a:solidFill>
                  <a:schemeClr val="bg1"/>
                </a:solidFill>
              </a:rPr>
              <a:t> de site web </a:t>
            </a:r>
            <a:endParaRPr lang="en-US" sz="4400" b="1" dirty="0">
              <a:solidFill>
                <a:schemeClr val="bg1"/>
              </a:solidFill>
            </a:endParaRPr>
          </a:p>
        </p:txBody>
      </p:sp>
      <p:pic>
        <p:nvPicPr>
          <p:cNvPr id="20" name="Imag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7096" y="157013"/>
            <a:ext cx="1811241" cy="959598"/>
          </a:xfrm>
          <a:prstGeom prst="rect">
            <a:avLst/>
          </a:prstGeom>
        </p:spPr>
      </p:pic>
    </p:spTree>
    <p:extLst>
      <p:ext uri="{BB962C8B-B14F-4D97-AF65-F5344CB8AC3E}">
        <p14:creationId xmlns:p14="http://schemas.microsoft.com/office/powerpoint/2010/main" val="3241392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3"/>
          </p:nvPr>
        </p:nvSpPr>
        <p:spPr/>
        <p:txBody>
          <a:bodyPr/>
          <a:lstStyle/>
          <a:p>
            <a:fld id="{0FDCCA45-55DD-4B3F-8C12-CFB164C9A4F5}" type="slidenum">
              <a:rPr lang="en-US" smtClean="0"/>
              <a:pPr/>
              <a:t>10</a:t>
            </a:fld>
            <a:endParaRPr lang="en-US" dirty="0"/>
          </a:p>
        </p:txBody>
      </p:sp>
      <p:sp>
        <p:nvSpPr>
          <p:cNvPr id="13" name="Title 3">
            <a:extLst>
              <a:ext uri="{FF2B5EF4-FFF2-40B4-BE49-F238E27FC236}">
                <a16:creationId xmlns="" xmlns:a16="http://schemas.microsoft.com/office/drawing/2014/main" id="{6E8C6A2A-9232-41BA-BDB8-6B0E06510F4D}"/>
              </a:ext>
            </a:extLst>
          </p:cNvPr>
          <p:cNvSpPr txBox="1">
            <a:spLocks/>
          </p:cNvSpPr>
          <p:nvPr/>
        </p:nvSpPr>
        <p:spPr>
          <a:xfrm>
            <a:off x="1065975" y="3214100"/>
            <a:ext cx="5261454" cy="1027381"/>
          </a:xfrm>
          <a:prstGeom prst="rect">
            <a:avLst/>
          </a:prstGeom>
          <a:solidFill>
            <a:schemeClr val="bg1"/>
          </a:solidFill>
          <a:ln>
            <a:solidFill>
              <a:srgbClr val="0070C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smtClean="0">
                <a:solidFill>
                  <a:srgbClr val="0070C0"/>
                </a:solidFill>
              </a:rPr>
              <a:t>Core User Journey 1</a:t>
            </a:r>
          </a:p>
          <a:p>
            <a:r>
              <a:rPr lang="en-US" sz="3000" b="1" dirty="0" err="1" smtClean="0">
                <a:solidFill>
                  <a:srgbClr val="0070C0"/>
                </a:solidFill>
              </a:rPr>
              <a:t>Chercheur</a:t>
            </a:r>
            <a:r>
              <a:rPr lang="en-US" sz="3000" b="1" dirty="0" smtClean="0">
                <a:solidFill>
                  <a:srgbClr val="0070C0"/>
                </a:solidFill>
              </a:rPr>
              <a:t> </a:t>
            </a:r>
            <a:r>
              <a:rPr lang="en-US" sz="3000" b="1" dirty="0" err="1" smtClean="0">
                <a:solidFill>
                  <a:srgbClr val="0070C0"/>
                </a:solidFill>
              </a:rPr>
              <a:t>d’emploi</a:t>
            </a:r>
            <a:endParaRPr lang="en-US" sz="3000" b="1" dirty="0">
              <a:solidFill>
                <a:srgbClr val="0070C0"/>
              </a:solidFill>
            </a:endParaRPr>
          </a:p>
        </p:txBody>
      </p:sp>
      <p:sp>
        <p:nvSpPr>
          <p:cNvPr id="17" name="Title 3">
            <a:extLst>
              <a:ext uri="{FF2B5EF4-FFF2-40B4-BE49-F238E27FC236}">
                <a16:creationId xmlns="" xmlns:a16="http://schemas.microsoft.com/office/drawing/2014/main" id="{6E8C6A2A-9232-41BA-BDB8-6B0E06510F4D}"/>
              </a:ext>
            </a:extLst>
          </p:cNvPr>
          <p:cNvSpPr txBox="1">
            <a:spLocks/>
          </p:cNvSpPr>
          <p:nvPr/>
        </p:nvSpPr>
        <p:spPr>
          <a:xfrm>
            <a:off x="7569753" y="1505837"/>
            <a:ext cx="1192192"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Accueil</a:t>
            </a:r>
            <a:endParaRPr lang="en-US" sz="2000" b="1" dirty="0">
              <a:solidFill>
                <a:srgbClr val="0070C0"/>
              </a:solidFill>
            </a:endParaRPr>
          </a:p>
        </p:txBody>
      </p:sp>
      <p:sp>
        <p:nvSpPr>
          <p:cNvPr id="6" name="Flèche en arc 5"/>
          <p:cNvSpPr/>
          <p:nvPr/>
        </p:nvSpPr>
        <p:spPr>
          <a:xfrm rot="5400000">
            <a:off x="8452799" y="1728978"/>
            <a:ext cx="1070996" cy="1091473"/>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Title 3">
            <a:extLst>
              <a:ext uri="{FF2B5EF4-FFF2-40B4-BE49-F238E27FC236}">
                <a16:creationId xmlns="" xmlns:a16="http://schemas.microsoft.com/office/drawing/2014/main" id="{6E8C6A2A-9232-41BA-BDB8-6B0E06510F4D}"/>
              </a:ext>
            </a:extLst>
          </p:cNvPr>
          <p:cNvSpPr txBox="1">
            <a:spLocks/>
          </p:cNvSpPr>
          <p:nvPr/>
        </p:nvSpPr>
        <p:spPr>
          <a:xfrm>
            <a:off x="9360413" y="1848866"/>
            <a:ext cx="1236128"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Cliquer</a:t>
            </a:r>
            <a:endParaRPr lang="en-US" sz="2000" b="1" dirty="0">
              <a:solidFill>
                <a:srgbClr val="0070C0"/>
              </a:solidFill>
            </a:endParaRPr>
          </a:p>
        </p:txBody>
      </p:sp>
      <p:sp>
        <p:nvSpPr>
          <p:cNvPr id="2" name="Rectangle 1"/>
          <p:cNvSpPr/>
          <p:nvPr/>
        </p:nvSpPr>
        <p:spPr>
          <a:xfrm>
            <a:off x="7466346" y="1418104"/>
            <a:ext cx="1428449" cy="1063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 name="Imag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70" y="258964"/>
            <a:ext cx="1811241" cy="959598"/>
          </a:xfrm>
          <a:prstGeom prst="rect">
            <a:avLst/>
          </a:prstGeom>
        </p:spPr>
      </p:pic>
      <p:sp>
        <p:nvSpPr>
          <p:cNvPr id="37" name="Title 3">
            <a:extLst>
              <a:ext uri="{FF2B5EF4-FFF2-40B4-BE49-F238E27FC236}">
                <a16:creationId xmlns="" xmlns:a16="http://schemas.microsoft.com/office/drawing/2014/main" id="{6E8C6A2A-9232-41BA-BDB8-6B0E06510F4D}"/>
              </a:ext>
            </a:extLst>
          </p:cNvPr>
          <p:cNvSpPr txBox="1">
            <a:spLocks/>
          </p:cNvSpPr>
          <p:nvPr/>
        </p:nvSpPr>
        <p:spPr>
          <a:xfrm>
            <a:off x="7571681" y="2699957"/>
            <a:ext cx="1323113" cy="820272"/>
          </a:xfrm>
          <a:prstGeom prst="rect">
            <a:avLst/>
          </a:prstGeom>
          <a:noFill/>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Formulaire</a:t>
            </a:r>
            <a:r>
              <a:rPr lang="en-US" sz="2000" b="1" dirty="0" smtClean="0">
                <a:solidFill>
                  <a:srgbClr val="0070C0"/>
                </a:solidFill>
              </a:rPr>
              <a:t> inscription</a:t>
            </a:r>
            <a:endParaRPr lang="en-US" sz="2000" b="1" dirty="0">
              <a:solidFill>
                <a:srgbClr val="0070C0"/>
              </a:solidFill>
            </a:endParaRPr>
          </a:p>
        </p:txBody>
      </p:sp>
      <p:sp>
        <p:nvSpPr>
          <p:cNvPr id="38" name="Rectangle 37"/>
          <p:cNvSpPr/>
          <p:nvPr/>
        </p:nvSpPr>
        <p:spPr>
          <a:xfrm>
            <a:off x="7468275" y="2577497"/>
            <a:ext cx="1428449" cy="1063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Title 3">
            <a:extLst>
              <a:ext uri="{FF2B5EF4-FFF2-40B4-BE49-F238E27FC236}">
                <a16:creationId xmlns="" xmlns:a16="http://schemas.microsoft.com/office/drawing/2014/main" id="{6E8C6A2A-9232-41BA-BDB8-6B0E06510F4D}"/>
              </a:ext>
            </a:extLst>
          </p:cNvPr>
          <p:cNvSpPr txBox="1">
            <a:spLocks/>
          </p:cNvSpPr>
          <p:nvPr/>
        </p:nvSpPr>
        <p:spPr>
          <a:xfrm>
            <a:off x="7466346" y="3928802"/>
            <a:ext cx="1428449"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smtClean="0">
                <a:solidFill>
                  <a:srgbClr val="0070C0"/>
                </a:solidFill>
              </a:rPr>
              <a:t>Dashboard</a:t>
            </a:r>
            <a:endParaRPr lang="en-US" sz="2000" b="1" dirty="0">
              <a:solidFill>
                <a:srgbClr val="0070C0"/>
              </a:solidFill>
            </a:endParaRPr>
          </a:p>
        </p:txBody>
      </p:sp>
      <p:sp>
        <p:nvSpPr>
          <p:cNvPr id="40" name="Rectangle 39"/>
          <p:cNvSpPr/>
          <p:nvPr/>
        </p:nvSpPr>
        <p:spPr>
          <a:xfrm>
            <a:off x="7470204" y="3806342"/>
            <a:ext cx="1428449" cy="1063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lèche en arc 32"/>
          <p:cNvSpPr/>
          <p:nvPr/>
        </p:nvSpPr>
        <p:spPr>
          <a:xfrm rot="5400000">
            <a:off x="8477874" y="3068437"/>
            <a:ext cx="1070996" cy="1091473"/>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4" name="Title 3">
            <a:extLst>
              <a:ext uri="{FF2B5EF4-FFF2-40B4-BE49-F238E27FC236}">
                <a16:creationId xmlns="" xmlns:a16="http://schemas.microsoft.com/office/drawing/2014/main" id="{6E8C6A2A-9232-41BA-BDB8-6B0E06510F4D}"/>
              </a:ext>
            </a:extLst>
          </p:cNvPr>
          <p:cNvSpPr txBox="1">
            <a:spLocks/>
          </p:cNvSpPr>
          <p:nvPr/>
        </p:nvSpPr>
        <p:spPr>
          <a:xfrm>
            <a:off x="9524385" y="3188325"/>
            <a:ext cx="1236128" cy="820272"/>
          </a:xfrm>
          <a:prstGeom prst="rect">
            <a:avLst/>
          </a:prstGeom>
          <a:noFill/>
          <a:ln>
            <a:no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Remplir</a:t>
            </a:r>
            <a:endParaRPr lang="en-US" sz="2000" b="1" dirty="0">
              <a:solidFill>
                <a:srgbClr val="0070C0"/>
              </a:solidFill>
            </a:endParaRPr>
          </a:p>
        </p:txBody>
      </p:sp>
      <p:sp>
        <p:nvSpPr>
          <p:cNvPr id="36" name="Title 3">
            <a:extLst>
              <a:ext uri="{FF2B5EF4-FFF2-40B4-BE49-F238E27FC236}">
                <a16:creationId xmlns="" xmlns:a16="http://schemas.microsoft.com/office/drawing/2014/main" id="{6E8C6A2A-9232-41BA-BDB8-6B0E06510F4D}"/>
              </a:ext>
            </a:extLst>
          </p:cNvPr>
          <p:cNvSpPr txBox="1">
            <a:spLocks/>
          </p:cNvSpPr>
          <p:nvPr/>
        </p:nvSpPr>
        <p:spPr>
          <a:xfrm>
            <a:off x="9593834" y="4484556"/>
            <a:ext cx="1057236"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Cliquer</a:t>
            </a:r>
            <a:endParaRPr lang="en-US" sz="2000" b="1" dirty="0">
              <a:solidFill>
                <a:srgbClr val="0070C0"/>
              </a:solidFill>
            </a:endParaRPr>
          </a:p>
        </p:txBody>
      </p:sp>
      <p:sp>
        <p:nvSpPr>
          <p:cNvPr id="19" name="Title 3">
            <a:extLst>
              <a:ext uri="{FF2B5EF4-FFF2-40B4-BE49-F238E27FC236}">
                <a16:creationId xmlns="" xmlns:a16="http://schemas.microsoft.com/office/drawing/2014/main" id="{6E8C6A2A-9232-41BA-BDB8-6B0E06510F4D}"/>
              </a:ext>
            </a:extLst>
          </p:cNvPr>
          <p:cNvSpPr txBox="1">
            <a:spLocks/>
          </p:cNvSpPr>
          <p:nvPr/>
        </p:nvSpPr>
        <p:spPr>
          <a:xfrm>
            <a:off x="7468276" y="5157647"/>
            <a:ext cx="1428449"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Descriptif</a:t>
            </a:r>
            <a:endParaRPr lang="en-US" sz="2000" b="1" dirty="0" smtClean="0">
              <a:solidFill>
                <a:srgbClr val="0070C0"/>
              </a:solidFill>
            </a:endParaRPr>
          </a:p>
          <a:p>
            <a:r>
              <a:rPr lang="en-US" sz="2000" b="1" dirty="0" err="1" smtClean="0">
                <a:solidFill>
                  <a:srgbClr val="0070C0"/>
                </a:solidFill>
              </a:rPr>
              <a:t>offre</a:t>
            </a:r>
            <a:endParaRPr lang="en-US" sz="2000" b="1" dirty="0">
              <a:solidFill>
                <a:srgbClr val="0070C0"/>
              </a:solidFill>
            </a:endParaRPr>
          </a:p>
        </p:txBody>
      </p:sp>
      <p:sp>
        <p:nvSpPr>
          <p:cNvPr id="20" name="Rectangle 19"/>
          <p:cNvSpPr/>
          <p:nvPr/>
        </p:nvSpPr>
        <p:spPr>
          <a:xfrm>
            <a:off x="7472134" y="5035187"/>
            <a:ext cx="1428449" cy="1063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en arc 21"/>
          <p:cNvSpPr/>
          <p:nvPr/>
        </p:nvSpPr>
        <p:spPr>
          <a:xfrm rot="5400000">
            <a:off x="8491379" y="4331603"/>
            <a:ext cx="1070996" cy="1091473"/>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Flèche en arc 22"/>
          <p:cNvSpPr/>
          <p:nvPr/>
        </p:nvSpPr>
        <p:spPr>
          <a:xfrm rot="5400000">
            <a:off x="8466653" y="5478481"/>
            <a:ext cx="1070996" cy="1091473"/>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6" name="Title 3">
            <a:extLst>
              <a:ext uri="{FF2B5EF4-FFF2-40B4-BE49-F238E27FC236}">
                <a16:creationId xmlns="" xmlns:a16="http://schemas.microsoft.com/office/drawing/2014/main" id="{6E8C6A2A-9232-41BA-BDB8-6B0E06510F4D}"/>
              </a:ext>
            </a:extLst>
          </p:cNvPr>
          <p:cNvSpPr txBox="1">
            <a:spLocks/>
          </p:cNvSpPr>
          <p:nvPr/>
        </p:nvSpPr>
        <p:spPr>
          <a:xfrm>
            <a:off x="9643912" y="5722533"/>
            <a:ext cx="1236128" cy="607956"/>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fr-FR" sz="2000" b="1" smtClean="0">
                <a:solidFill>
                  <a:srgbClr val="0070C0"/>
                </a:solidFill>
              </a:rPr>
              <a:t>Postuler</a:t>
            </a:r>
            <a:endParaRPr lang="en-US" sz="2000" b="1" dirty="0">
              <a:solidFill>
                <a:srgbClr val="0070C0"/>
              </a:solidFill>
            </a:endParaRPr>
          </a:p>
        </p:txBody>
      </p:sp>
    </p:spTree>
    <p:extLst>
      <p:ext uri="{BB962C8B-B14F-4D97-AF65-F5344CB8AC3E}">
        <p14:creationId xmlns:p14="http://schemas.microsoft.com/office/powerpoint/2010/main" val="179895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3"/>
          </p:nvPr>
        </p:nvSpPr>
        <p:spPr/>
        <p:txBody>
          <a:bodyPr/>
          <a:lstStyle/>
          <a:p>
            <a:fld id="{0FDCCA45-55DD-4B3F-8C12-CFB164C9A4F5}" type="slidenum">
              <a:rPr lang="en-US" smtClean="0"/>
              <a:pPr/>
              <a:t>11</a:t>
            </a:fld>
            <a:endParaRPr lang="en-US" dirty="0"/>
          </a:p>
        </p:txBody>
      </p:sp>
      <p:sp>
        <p:nvSpPr>
          <p:cNvPr id="3" name="Rectangle avec flèche vers le bas 2"/>
          <p:cNvSpPr/>
          <p:nvPr/>
        </p:nvSpPr>
        <p:spPr>
          <a:xfrm rot="16200000">
            <a:off x="2263559" y="338850"/>
            <a:ext cx="2659125" cy="4583723"/>
          </a:xfrm>
          <a:prstGeom prst="downArrow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3">
            <a:extLst>
              <a:ext uri="{FF2B5EF4-FFF2-40B4-BE49-F238E27FC236}">
                <a16:creationId xmlns="" xmlns:a16="http://schemas.microsoft.com/office/drawing/2014/main" id="{6E8C6A2A-9232-41BA-BDB8-6B0E06510F4D}"/>
              </a:ext>
            </a:extLst>
          </p:cNvPr>
          <p:cNvSpPr txBox="1">
            <a:spLocks/>
          </p:cNvSpPr>
          <p:nvPr/>
        </p:nvSpPr>
        <p:spPr>
          <a:xfrm>
            <a:off x="3593121" y="2820566"/>
            <a:ext cx="5694745" cy="1334745"/>
          </a:xfrm>
          <a:prstGeom prst="rect">
            <a:avLst/>
          </a:prstGeom>
          <a:solidFill>
            <a:schemeClr val="bg1"/>
          </a:solidFill>
          <a:ln>
            <a:solidFill>
              <a:srgbClr val="0070C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4400" b="1" dirty="0" err="1" smtClean="0">
                <a:solidFill>
                  <a:srgbClr val="0070C0"/>
                </a:solidFill>
              </a:rPr>
              <a:t>Passons</a:t>
            </a:r>
            <a:r>
              <a:rPr lang="en-US" sz="4400" b="1" dirty="0" smtClean="0">
                <a:solidFill>
                  <a:srgbClr val="0070C0"/>
                </a:solidFill>
              </a:rPr>
              <a:t> au site web!</a:t>
            </a:r>
            <a:endParaRPr lang="en-US" sz="4400" b="1" dirty="0">
              <a:solidFill>
                <a:srgbClr val="0070C0"/>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 y="5740400"/>
            <a:ext cx="1612900" cy="11176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4272" y="5691767"/>
            <a:ext cx="1714500" cy="111760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707" y="5691767"/>
            <a:ext cx="1879600" cy="1117600"/>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4764" y="5691767"/>
            <a:ext cx="1765300" cy="1117600"/>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0979" y="5740400"/>
            <a:ext cx="1701800" cy="11176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3438" y="5884935"/>
            <a:ext cx="1338562" cy="795902"/>
          </a:xfrm>
          <a:prstGeom prst="rect">
            <a:avLst/>
          </a:prstGeom>
        </p:spPr>
      </p:pic>
    </p:spTree>
    <p:extLst>
      <p:ext uri="{BB962C8B-B14F-4D97-AF65-F5344CB8AC3E}">
        <p14:creationId xmlns:p14="http://schemas.microsoft.com/office/powerpoint/2010/main" val="1437414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7AFF0C5C-4FA1-4576-8F4B-DC05501099DB}"/>
              </a:ext>
            </a:extLst>
          </p:cNvPr>
          <p:cNvSpPr/>
          <p:nvPr/>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3"/>
          </p:nvPr>
        </p:nvSpPr>
        <p:spPr/>
        <p:txBody>
          <a:bodyPr/>
          <a:lstStyle/>
          <a:p>
            <a:fld id="{0FDCCA45-55DD-4B3F-8C12-CFB164C9A4F5}" type="slidenum">
              <a:rPr lang="en-US" smtClean="0"/>
              <a:pPr/>
              <a:t>2</a:t>
            </a:fld>
            <a:endParaRPr lang="en-US"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 y="5740400"/>
            <a:ext cx="1612900" cy="1117600"/>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4272" y="5691767"/>
            <a:ext cx="1714500" cy="1117600"/>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707" y="5581405"/>
            <a:ext cx="1879600" cy="1117600"/>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4764" y="5691767"/>
            <a:ext cx="1765300" cy="1117600"/>
          </a:xfrm>
          <a:prstGeom prst="rect">
            <a:avLst/>
          </a:prstGeom>
        </p:spPr>
      </p:pic>
      <p:pic>
        <p:nvPicPr>
          <p:cNvPr id="16" name="Imag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0979" y="5740400"/>
            <a:ext cx="1701800" cy="1117600"/>
          </a:xfrm>
          <a:prstGeom prst="rect">
            <a:avLst/>
          </a:prstGeom>
        </p:spPr>
      </p:pic>
      <p:pic>
        <p:nvPicPr>
          <p:cNvPr id="17" name="Imag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3438" y="5884935"/>
            <a:ext cx="1338562" cy="795902"/>
          </a:xfrm>
          <a:prstGeom prst="rect">
            <a:avLst/>
          </a:prstGeom>
        </p:spPr>
      </p:pic>
      <p:pic>
        <p:nvPicPr>
          <p:cNvPr id="19" name="Imag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0070" y="258964"/>
            <a:ext cx="1811241" cy="959598"/>
          </a:xfrm>
          <a:prstGeom prst="rect">
            <a:avLst/>
          </a:prstGeom>
        </p:spPr>
      </p:pic>
      <p:pic>
        <p:nvPicPr>
          <p:cNvPr id="2" name="Imag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47105" y="1218562"/>
            <a:ext cx="8172455" cy="3275494"/>
          </a:xfrm>
          <a:prstGeom prst="rect">
            <a:avLst/>
          </a:prstGeom>
        </p:spPr>
      </p:pic>
      <p:sp>
        <p:nvSpPr>
          <p:cNvPr id="13" name="Title 3">
            <a:extLst>
              <a:ext uri="{FF2B5EF4-FFF2-40B4-BE49-F238E27FC236}">
                <a16:creationId xmlns="" xmlns:a16="http://schemas.microsoft.com/office/drawing/2014/main" id="{6E8C6A2A-9232-41BA-BDB8-6B0E06510F4D}"/>
              </a:ext>
            </a:extLst>
          </p:cNvPr>
          <p:cNvSpPr txBox="1">
            <a:spLocks/>
          </p:cNvSpPr>
          <p:nvPr/>
        </p:nvSpPr>
        <p:spPr>
          <a:xfrm>
            <a:off x="872431" y="2674288"/>
            <a:ext cx="5555848" cy="2598996"/>
          </a:xfrm>
          <a:prstGeom prst="rect">
            <a:avLst/>
          </a:prstGeom>
          <a:solidFill>
            <a:schemeClr val="bg1"/>
          </a:solidFill>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algn="l"/>
            <a:r>
              <a:rPr lang="fr-FR" sz="2800" dirty="0" smtClean="0">
                <a:solidFill>
                  <a:srgbClr val="0070C0"/>
                </a:solidFill>
              </a:rPr>
              <a:t>Missions</a:t>
            </a:r>
          </a:p>
          <a:p>
            <a:pPr algn="l"/>
            <a:endParaRPr lang="fr-FR" sz="2400" dirty="0" smtClean="0"/>
          </a:p>
          <a:p>
            <a:pPr marL="457200" indent="-457200" algn="l">
              <a:buFont typeface="Arial" charset="0"/>
              <a:buChar char="•"/>
            </a:pPr>
            <a:r>
              <a:rPr lang="fr-FR" sz="2000" dirty="0" smtClean="0">
                <a:solidFill>
                  <a:srgbClr val="0070C0"/>
                </a:solidFill>
              </a:rPr>
              <a:t>Assister les demandeur d’emploi;</a:t>
            </a:r>
          </a:p>
          <a:p>
            <a:pPr marL="457200" indent="-457200" algn="l">
              <a:buFont typeface="Arial" charset="0"/>
              <a:buChar char="•"/>
            </a:pPr>
            <a:endParaRPr lang="fr-FR" sz="2000" dirty="0" smtClean="0">
              <a:solidFill>
                <a:srgbClr val="0070C0"/>
              </a:solidFill>
            </a:endParaRPr>
          </a:p>
          <a:p>
            <a:pPr marL="457200" indent="-457200" algn="l">
              <a:buFont typeface="Arial" charset="0"/>
              <a:buChar char="•"/>
            </a:pPr>
            <a:r>
              <a:rPr lang="fr-FR" sz="2000" dirty="0" smtClean="0">
                <a:solidFill>
                  <a:srgbClr val="0070C0"/>
                </a:solidFill>
              </a:rPr>
              <a:t>accompagner les employeurs dans leur processus de recrutement;</a:t>
            </a:r>
          </a:p>
          <a:p>
            <a:pPr marL="457200" indent="-457200" algn="l">
              <a:buFont typeface="Arial" charset="0"/>
              <a:buChar char="•"/>
            </a:pPr>
            <a:endParaRPr lang="fr-FR" sz="2000" dirty="0" smtClean="0">
              <a:solidFill>
                <a:srgbClr val="0070C0"/>
              </a:solidFill>
            </a:endParaRPr>
          </a:p>
          <a:p>
            <a:pPr marL="457200" indent="-457200" algn="l">
              <a:buFont typeface="Arial" charset="0"/>
              <a:buChar char="•"/>
            </a:pPr>
            <a:r>
              <a:rPr lang="fr-FR" sz="2000" dirty="0" smtClean="0">
                <a:solidFill>
                  <a:srgbClr val="0070C0"/>
                </a:solidFill>
              </a:rPr>
              <a:t>Mettre en œuvre les mesures gouvernementales en faveur de l’emploi.</a:t>
            </a:r>
          </a:p>
          <a:p>
            <a:pPr marL="457200" indent="-457200" algn="l">
              <a:buFont typeface="Arial" charset="0"/>
              <a:buChar char="•"/>
            </a:pPr>
            <a:endParaRPr lang="en-US" sz="2000" dirty="0"/>
          </a:p>
        </p:txBody>
      </p:sp>
    </p:spTree>
    <p:extLst>
      <p:ext uri="{BB962C8B-B14F-4D97-AF65-F5344CB8AC3E}">
        <p14:creationId xmlns:p14="http://schemas.microsoft.com/office/powerpoint/2010/main" val="575284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7AFF0C5C-4FA1-4576-8F4B-DC05501099DB}"/>
              </a:ext>
            </a:extLst>
          </p:cNvPr>
          <p:cNvSpPr/>
          <p:nvPr/>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3"/>
          </p:nvPr>
        </p:nvSpPr>
        <p:spPr/>
        <p:txBody>
          <a:bodyPr/>
          <a:lstStyle/>
          <a:p>
            <a:fld id="{0FDCCA45-55DD-4B3F-8C12-CFB164C9A4F5}" type="slidenum">
              <a:rPr lang="en-US" smtClean="0"/>
              <a:pPr/>
              <a:t>3</a:t>
            </a:fld>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 y="5740400"/>
            <a:ext cx="1612900" cy="11176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4272" y="5691767"/>
            <a:ext cx="1714500" cy="1117600"/>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707" y="5691767"/>
            <a:ext cx="1879600" cy="1117600"/>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4764" y="5691767"/>
            <a:ext cx="1765300" cy="1117600"/>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0979" y="5740400"/>
            <a:ext cx="1701800" cy="11176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3438" y="5884935"/>
            <a:ext cx="1338562" cy="795902"/>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0070" y="258964"/>
            <a:ext cx="1811241" cy="959598"/>
          </a:xfrm>
          <a:prstGeom prst="rect">
            <a:avLst/>
          </a:prstGeom>
        </p:spPr>
      </p:pic>
      <p:pic>
        <p:nvPicPr>
          <p:cNvPr id="3" name="Imag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71081" y="1863524"/>
            <a:ext cx="4848479" cy="3356657"/>
          </a:xfrm>
          <a:prstGeom prst="rect">
            <a:avLst/>
          </a:prstGeom>
        </p:spPr>
      </p:pic>
      <p:sp>
        <p:nvSpPr>
          <p:cNvPr id="13" name="Title 3">
            <a:extLst>
              <a:ext uri="{FF2B5EF4-FFF2-40B4-BE49-F238E27FC236}">
                <a16:creationId xmlns="" xmlns:a16="http://schemas.microsoft.com/office/drawing/2014/main" id="{6E8C6A2A-9232-41BA-BDB8-6B0E06510F4D}"/>
              </a:ext>
            </a:extLst>
          </p:cNvPr>
          <p:cNvSpPr txBox="1">
            <a:spLocks/>
          </p:cNvSpPr>
          <p:nvPr/>
        </p:nvSpPr>
        <p:spPr>
          <a:xfrm>
            <a:off x="390682" y="1545015"/>
            <a:ext cx="6600427" cy="4146752"/>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457200" indent="-457200" algn="l">
              <a:buFont typeface="Arial" charset="0"/>
              <a:buChar char="•"/>
            </a:pPr>
            <a:endParaRPr lang="fr-FR" sz="2000" dirty="0"/>
          </a:p>
          <a:p>
            <a:pPr marL="457200" indent="-457200" algn="l">
              <a:buFont typeface="Arial" charset="0"/>
              <a:buChar char="•"/>
            </a:pPr>
            <a:r>
              <a:rPr lang="fr-FR" sz="2000" dirty="0" smtClean="0">
                <a:solidFill>
                  <a:srgbClr val="0070C0"/>
                </a:solidFill>
              </a:rPr>
              <a:t>Créer le 1</a:t>
            </a:r>
            <a:r>
              <a:rPr lang="fr-FR" sz="2000" baseline="30000" dirty="0" smtClean="0">
                <a:solidFill>
                  <a:srgbClr val="0070C0"/>
                </a:solidFill>
              </a:rPr>
              <a:t>er</a:t>
            </a:r>
            <a:r>
              <a:rPr lang="fr-FR" sz="2000" dirty="0" smtClean="0">
                <a:solidFill>
                  <a:srgbClr val="0070C0"/>
                </a:solidFill>
              </a:rPr>
              <a:t> octobre 1993 par voie d’ordonnance</a:t>
            </a:r>
          </a:p>
          <a:p>
            <a:pPr marL="457200" indent="-457200" algn="l">
              <a:buFont typeface="Arial" charset="0"/>
              <a:buChar char="•"/>
            </a:pPr>
            <a:endParaRPr lang="fr-FR" sz="2000" dirty="0" smtClean="0">
              <a:solidFill>
                <a:srgbClr val="0070C0"/>
              </a:solidFill>
            </a:endParaRPr>
          </a:p>
          <a:p>
            <a:pPr marL="457200" indent="-457200" algn="l">
              <a:buFont typeface="Arial" charset="0"/>
              <a:buChar char="•"/>
            </a:pPr>
            <a:r>
              <a:rPr lang="fr-FR" sz="2000" dirty="0" smtClean="0">
                <a:solidFill>
                  <a:srgbClr val="0070C0"/>
                </a:solidFill>
              </a:rPr>
              <a:t>Partenaire direct le Fond d’Aide à l’Insertion et à la Réinsertion professionnel (FIR)</a:t>
            </a:r>
          </a:p>
          <a:p>
            <a:pPr marL="457200" indent="-457200" algn="l">
              <a:buFont typeface="Arial" charset="0"/>
              <a:buChar char="•"/>
            </a:pPr>
            <a:endParaRPr lang="fr-FR" sz="2000" dirty="0" smtClean="0"/>
          </a:p>
          <a:p>
            <a:pPr marL="457200" indent="-457200" algn="l">
              <a:buFont typeface="Arial" charset="0"/>
              <a:buChar char="•"/>
            </a:pPr>
            <a:r>
              <a:rPr lang="fr-FR" sz="2400" b="1" dirty="0" smtClean="0">
                <a:solidFill>
                  <a:srgbClr val="FF0000"/>
                </a:solidFill>
              </a:rPr>
              <a:t>Le CAJ</a:t>
            </a:r>
            <a:r>
              <a:rPr lang="fr-FR" sz="2400" b="1" dirty="0" smtClean="0">
                <a:solidFill>
                  <a:srgbClr val="0070C0"/>
                </a:solidFill>
              </a:rPr>
              <a:t>:</a:t>
            </a:r>
            <a:r>
              <a:rPr lang="fr-FR" sz="2000" dirty="0" smtClean="0">
                <a:solidFill>
                  <a:srgbClr val="0070C0"/>
                </a:solidFill>
              </a:rPr>
              <a:t> Contrat d’</a:t>
            </a:r>
            <a:r>
              <a:rPr lang="fr-FR" sz="2000" dirty="0" err="1">
                <a:solidFill>
                  <a:srgbClr val="0070C0"/>
                </a:solidFill>
              </a:rPr>
              <a:t>A</a:t>
            </a:r>
            <a:r>
              <a:rPr lang="fr-FR" sz="2000" dirty="0" err="1" smtClean="0">
                <a:solidFill>
                  <a:srgbClr val="0070C0"/>
                </a:solidFill>
              </a:rPr>
              <a:t>mortissage</a:t>
            </a:r>
            <a:r>
              <a:rPr lang="fr-FR" sz="2000" dirty="0" smtClean="0">
                <a:solidFill>
                  <a:srgbClr val="0070C0"/>
                </a:solidFill>
              </a:rPr>
              <a:t> Jeunesse, dispositif mis en place depuis 2014 par le chef de l’Etat. Ce projet consiste à prendre connaissance (relation) avec un employeur dont le but principal est l’amélioration de l’employabilité des jeunes entre 16 et 35 ans (gagner en expérience). Dans ce dispositif, les jeunes perçoivent une indemnité minimum de 80 000 F CFA;</a:t>
            </a:r>
          </a:p>
          <a:p>
            <a:pPr algn="l"/>
            <a:endParaRPr lang="en-US" sz="2000" dirty="0"/>
          </a:p>
        </p:txBody>
      </p:sp>
    </p:spTree>
    <p:extLst>
      <p:ext uri="{BB962C8B-B14F-4D97-AF65-F5344CB8AC3E}">
        <p14:creationId xmlns:p14="http://schemas.microsoft.com/office/powerpoint/2010/main" val="1928138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7AFF0C5C-4FA1-4576-8F4B-DC05501099DB}"/>
              </a:ext>
            </a:extLst>
          </p:cNvPr>
          <p:cNvSpPr/>
          <p:nvPr/>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3"/>
          </p:nvPr>
        </p:nvSpPr>
        <p:spPr/>
        <p:txBody>
          <a:bodyPr/>
          <a:lstStyle/>
          <a:p>
            <a:fld id="{0FDCCA45-55DD-4B3F-8C12-CFB164C9A4F5}" type="slidenum">
              <a:rPr lang="en-US" smtClean="0"/>
              <a:pPr/>
              <a:t>4</a:t>
            </a:fld>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 y="5740400"/>
            <a:ext cx="1612900" cy="11176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4272" y="5691767"/>
            <a:ext cx="1714500" cy="1117600"/>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707" y="5691767"/>
            <a:ext cx="1879600" cy="1117600"/>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4764" y="5691767"/>
            <a:ext cx="1765300" cy="1117600"/>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0979" y="5740400"/>
            <a:ext cx="1701800" cy="11176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3438" y="5884935"/>
            <a:ext cx="1338562" cy="795902"/>
          </a:xfrm>
          <a:prstGeom prst="rect">
            <a:avLst/>
          </a:prstGeom>
        </p:spPr>
      </p:pic>
      <p:sp>
        <p:nvSpPr>
          <p:cNvPr id="3" name="ZoneTexte 2"/>
          <p:cNvSpPr txBox="1"/>
          <p:nvPr/>
        </p:nvSpPr>
        <p:spPr>
          <a:xfrm>
            <a:off x="4838218" y="1146473"/>
            <a:ext cx="45719" cy="369332"/>
          </a:xfrm>
          <a:prstGeom prst="rect">
            <a:avLst/>
          </a:prstGeom>
          <a:noFill/>
        </p:spPr>
        <p:txBody>
          <a:bodyPr wrap="square" rtlCol="0">
            <a:spAutoFit/>
          </a:bodyPr>
          <a:lstStyle/>
          <a:p>
            <a:endParaRPr lang="fr-FR" dirty="0"/>
          </a:p>
        </p:txBody>
      </p:sp>
      <p:pic>
        <p:nvPicPr>
          <p:cNvPr id="15" name="Imag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0070" y="258964"/>
            <a:ext cx="1811241" cy="959598"/>
          </a:xfrm>
          <a:prstGeom prst="rect">
            <a:avLst/>
          </a:prstGeom>
        </p:spPr>
      </p:pic>
      <p:pic>
        <p:nvPicPr>
          <p:cNvPr id="2" name="Imag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80214" y="1331139"/>
            <a:ext cx="6562478" cy="4224595"/>
          </a:xfrm>
          <a:prstGeom prst="rect">
            <a:avLst/>
          </a:prstGeom>
        </p:spPr>
      </p:pic>
      <p:sp>
        <p:nvSpPr>
          <p:cNvPr id="13" name="Title 3">
            <a:extLst>
              <a:ext uri="{FF2B5EF4-FFF2-40B4-BE49-F238E27FC236}">
                <a16:creationId xmlns="" xmlns:a16="http://schemas.microsoft.com/office/drawing/2014/main" id="{6E8C6A2A-9232-41BA-BDB8-6B0E06510F4D}"/>
              </a:ext>
            </a:extLst>
          </p:cNvPr>
          <p:cNvSpPr txBox="1">
            <a:spLocks/>
          </p:cNvSpPr>
          <p:nvPr/>
        </p:nvSpPr>
        <p:spPr>
          <a:xfrm>
            <a:off x="571547" y="2337731"/>
            <a:ext cx="6113030" cy="2280213"/>
          </a:xfrm>
          <a:prstGeom prst="rect">
            <a:avLst/>
          </a:prstGeom>
          <a:solidFill>
            <a:schemeClr val="bg1"/>
          </a:solidFill>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457200" indent="-457200" algn="l">
              <a:buFont typeface="Arial" charset="0"/>
              <a:buChar char="•"/>
            </a:pPr>
            <a:endParaRPr lang="fr-FR" sz="2000" dirty="0"/>
          </a:p>
          <a:p>
            <a:pPr marL="457200" indent="-457200" algn="l">
              <a:buFont typeface="Arial" charset="0"/>
              <a:buChar char="•"/>
            </a:pPr>
            <a:endParaRPr lang="fr-FR" sz="2000" dirty="0" smtClean="0"/>
          </a:p>
          <a:p>
            <a:pPr marL="457200" indent="-457200" algn="l">
              <a:buFont typeface="Arial" charset="0"/>
              <a:buChar char="•"/>
            </a:pPr>
            <a:r>
              <a:rPr lang="fr-FR" sz="2000" dirty="0" smtClean="0">
                <a:solidFill>
                  <a:srgbClr val="0070C0"/>
                </a:solidFill>
              </a:rPr>
              <a:t>Quelques chiffres sur le projet </a:t>
            </a:r>
            <a:r>
              <a:rPr lang="fr-FR" sz="2000" b="1" dirty="0" smtClean="0">
                <a:solidFill>
                  <a:srgbClr val="FF0000"/>
                </a:solidFill>
              </a:rPr>
              <a:t>CAJ</a:t>
            </a:r>
            <a:r>
              <a:rPr lang="fr-FR" sz="2000" dirty="0" smtClean="0"/>
              <a:t> :</a:t>
            </a:r>
          </a:p>
          <a:p>
            <a:pPr marL="457200" indent="-457200" algn="l">
              <a:buFont typeface="Arial" charset="0"/>
              <a:buChar char="•"/>
            </a:pPr>
            <a:endParaRPr lang="fr-FR" sz="2000" dirty="0" smtClean="0"/>
          </a:p>
          <a:p>
            <a:pPr algn="l"/>
            <a:r>
              <a:rPr lang="fr-FR" sz="2000" b="1" dirty="0" smtClean="0">
                <a:solidFill>
                  <a:srgbClr val="FF0000"/>
                </a:solidFill>
              </a:rPr>
              <a:t>55 conventions signées </a:t>
            </a:r>
            <a:r>
              <a:rPr lang="fr-FR" sz="2000" dirty="0" smtClean="0">
                <a:solidFill>
                  <a:srgbClr val="0070C0"/>
                </a:solidFill>
              </a:rPr>
              <a:t>avec les entreprises depuis novembre 2016 au profit de</a:t>
            </a:r>
            <a:r>
              <a:rPr lang="fr-FR" sz="2000" dirty="0" smtClean="0"/>
              <a:t> </a:t>
            </a:r>
            <a:r>
              <a:rPr lang="fr-FR" sz="2000" b="1" dirty="0" smtClean="0">
                <a:solidFill>
                  <a:srgbClr val="FF0000"/>
                </a:solidFill>
              </a:rPr>
              <a:t>951 jeunes par an</a:t>
            </a:r>
            <a:r>
              <a:rPr lang="fr-FR" sz="2000" dirty="0" smtClean="0">
                <a:solidFill>
                  <a:srgbClr val="0070C0"/>
                </a:solidFill>
              </a:rPr>
              <a:t>;</a:t>
            </a:r>
          </a:p>
          <a:p>
            <a:pPr algn="l"/>
            <a:endParaRPr lang="fr-FR" sz="2000" dirty="0"/>
          </a:p>
          <a:p>
            <a:pPr algn="l"/>
            <a:r>
              <a:rPr lang="fr-FR" sz="2000" b="1" dirty="0" smtClean="0">
                <a:solidFill>
                  <a:srgbClr val="FF0000"/>
                </a:solidFill>
              </a:rPr>
              <a:t>539 jeunes </a:t>
            </a:r>
            <a:r>
              <a:rPr lang="fr-FR" sz="2000" dirty="0" smtClean="0">
                <a:solidFill>
                  <a:srgbClr val="0070C0"/>
                </a:solidFill>
              </a:rPr>
              <a:t>en ce moment en stage actuellement;</a:t>
            </a:r>
          </a:p>
          <a:p>
            <a:pPr algn="l"/>
            <a:endParaRPr lang="en-US" sz="2000" dirty="0"/>
          </a:p>
        </p:txBody>
      </p:sp>
    </p:spTree>
    <p:extLst>
      <p:ext uri="{BB962C8B-B14F-4D97-AF65-F5344CB8AC3E}">
        <p14:creationId xmlns:p14="http://schemas.microsoft.com/office/powerpoint/2010/main" val="264130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7AFF0C5C-4FA1-4576-8F4B-DC05501099DB}"/>
              </a:ext>
            </a:extLst>
          </p:cNvPr>
          <p:cNvSpPr/>
          <p:nvPr/>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3"/>
          </p:nvPr>
        </p:nvSpPr>
        <p:spPr/>
        <p:txBody>
          <a:bodyPr/>
          <a:lstStyle/>
          <a:p>
            <a:fld id="{0FDCCA45-55DD-4B3F-8C12-CFB164C9A4F5}" type="slidenum">
              <a:rPr lang="en-US" smtClean="0"/>
              <a:pPr/>
              <a:t>5</a:t>
            </a:fld>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 y="5740400"/>
            <a:ext cx="1612900" cy="11176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4272" y="5691767"/>
            <a:ext cx="1714500" cy="1117600"/>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707" y="5691767"/>
            <a:ext cx="1879600" cy="1117600"/>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4764" y="5691767"/>
            <a:ext cx="1765300" cy="1117600"/>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0979" y="5740400"/>
            <a:ext cx="1701800" cy="11176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3438" y="5884935"/>
            <a:ext cx="1338562" cy="795902"/>
          </a:xfrm>
          <a:prstGeom prst="rect">
            <a:avLst/>
          </a:prstGeom>
        </p:spPr>
      </p:pic>
      <p:sp>
        <p:nvSpPr>
          <p:cNvPr id="3" name="ZoneTexte 2"/>
          <p:cNvSpPr txBox="1"/>
          <p:nvPr/>
        </p:nvSpPr>
        <p:spPr>
          <a:xfrm>
            <a:off x="4838218" y="1146473"/>
            <a:ext cx="45719" cy="369332"/>
          </a:xfrm>
          <a:prstGeom prst="rect">
            <a:avLst/>
          </a:prstGeom>
          <a:noFill/>
        </p:spPr>
        <p:txBody>
          <a:bodyPr wrap="square" rtlCol="0">
            <a:spAutoFit/>
          </a:bodyPr>
          <a:lstStyle/>
          <a:p>
            <a:endParaRPr lang="fr-FR" dirty="0"/>
          </a:p>
        </p:txBody>
      </p:sp>
      <p:pic>
        <p:nvPicPr>
          <p:cNvPr id="15" name="Imag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0070" y="258964"/>
            <a:ext cx="1811241" cy="959598"/>
          </a:xfrm>
          <a:prstGeom prst="rect">
            <a:avLst/>
          </a:prstGeom>
        </p:spPr>
      </p:pic>
      <p:sp>
        <p:nvSpPr>
          <p:cNvPr id="13" name="Title 3">
            <a:extLst>
              <a:ext uri="{FF2B5EF4-FFF2-40B4-BE49-F238E27FC236}">
                <a16:creationId xmlns="" xmlns:a16="http://schemas.microsoft.com/office/drawing/2014/main" id="{6E8C6A2A-9232-41BA-BDB8-6B0E06510F4D}"/>
              </a:ext>
            </a:extLst>
          </p:cNvPr>
          <p:cNvSpPr txBox="1">
            <a:spLocks/>
          </p:cNvSpPr>
          <p:nvPr/>
        </p:nvSpPr>
        <p:spPr>
          <a:xfrm>
            <a:off x="900863" y="1266353"/>
            <a:ext cx="8615095" cy="4606953"/>
          </a:xfrm>
          <a:prstGeom prst="rect">
            <a:avLst/>
          </a:prstGeom>
          <a:solidFill>
            <a:schemeClr val="bg1"/>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457200" indent="-457200" algn="l">
              <a:buFont typeface="Arial" charset="0"/>
              <a:buChar char="•"/>
            </a:pPr>
            <a:r>
              <a:rPr lang="fr-FR" sz="2800" dirty="0" smtClean="0">
                <a:solidFill>
                  <a:srgbClr val="0070C0"/>
                </a:solidFill>
              </a:rPr>
              <a:t>Problématique à résoudre</a:t>
            </a:r>
          </a:p>
          <a:p>
            <a:pPr marL="457200" indent="-457200" algn="l">
              <a:buFont typeface="Arial" charset="0"/>
              <a:buChar char="•"/>
            </a:pPr>
            <a:endParaRPr lang="fr-FR" sz="2400" dirty="0" smtClean="0">
              <a:solidFill>
                <a:srgbClr val="0070C0"/>
              </a:solidFill>
            </a:endParaRPr>
          </a:p>
          <a:p>
            <a:pPr marL="342900" indent="-342900" algn="l">
              <a:buFontTx/>
              <a:buChar char="-"/>
            </a:pPr>
            <a:r>
              <a:rPr lang="fr-FR" sz="2400" dirty="0" smtClean="0">
                <a:solidFill>
                  <a:srgbClr val="0070C0"/>
                </a:solidFill>
              </a:rPr>
              <a:t>L’accès limité aux offres d’emploi;</a:t>
            </a:r>
          </a:p>
          <a:p>
            <a:pPr marL="342900" indent="-342900" algn="l">
              <a:buFontTx/>
              <a:buChar char="-"/>
            </a:pPr>
            <a:endParaRPr lang="fr-FR" sz="2400" dirty="0" smtClean="0">
              <a:solidFill>
                <a:srgbClr val="0070C0"/>
              </a:solidFill>
            </a:endParaRPr>
          </a:p>
          <a:p>
            <a:pPr marL="342900" indent="-342900" algn="l">
              <a:buFontTx/>
              <a:buChar char="-"/>
            </a:pPr>
            <a:r>
              <a:rPr lang="fr-FR" sz="2400" dirty="0" smtClean="0">
                <a:solidFill>
                  <a:srgbClr val="0070C0"/>
                </a:solidFill>
              </a:rPr>
              <a:t>Méconnaissance des profils recherchés par les recruteurs;</a:t>
            </a:r>
          </a:p>
          <a:p>
            <a:pPr marL="342900" indent="-342900" algn="l">
              <a:buFontTx/>
              <a:buChar char="-"/>
            </a:pPr>
            <a:endParaRPr lang="fr-FR" sz="2400" dirty="0" smtClean="0">
              <a:solidFill>
                <a:srgbClr val="0070C0"/>
              </a:solidFill>
            </a:endParaRPr>
          </a:p>
          <a:p>
            <a:pPr marL="342900" indent="-342900" algn="l">
              <a:buFontTx/>
              <a:buChar char="-"/>
            </a:pPr>
            <a:r>
              <a:rPr lang="fr-FR" sz="2400" dirty="0" smtClean="0">
                <a:solidFill>
                  <a:srgbClr val="0070C0"/>
                </a:solidFill>
              </a:rPr>
              <a:t>La visibilité et le manque d’information sur l’action de l’ONE;</a:t>
            </a:r>
          </a:p>
          <a:p>
            <a:pPr marL="342900" indent="-342900" algn="l">
              <a:buFontTx/>
              <a:buChar char="-"/>
            </a:pPr>
            <a:endParaRPr lang="fr-FR" sz="2400" dirty="0" smtClean="0">
              <a:solidFill>
                <a:srgbClr val="0070C0"/>
              </a:solidFill>
            </a:endParaRPr>
          </a:p>
          <a:p>
            <a:pPr algn="l"/>
            <a:r>
              <a:rPr lang="fr-FR" sz="2400" dirty="0" smtClean="0">
                <a:solidFill>
                  <a:srgbClr val="0070C0"/>
                </a:solidFill>
              </a:rPr>
              <a:t>- Transfert d’information sur les réseaux sociaux</a:t>
            </a:r>
            <a:endParaRPr lang="fr-FR" sz="2400" dirty="0">
              <a:solidFill>
                <a:srgbClr val="0070C0"/>
              </a:solidFill>
            </a:endParaRPr>
          </a:p>
          <a:p>
            <a:pPr marL="457200" indent="-457200" algn="l">
              <a:buFont typeface="Arial" charset="0"/>
              <a:buChar char="•"/>
            </a:pPr>
            <a:endParaRPr lang="en-US" sz="2400" dirty="0">
              <a:solidFill>
                <a:srgbClr val="0070C0"/>
              </a:solidFill>
            </a:endParaRPr>
          </a:p>
        </p:txBody>
      </p:sp>
      <p:sp>
        <p:nvSpPr>
          <p:cNvPr id="14" name="Title 3">
            <a:extLst>
              <a:ext uri="{FF2B5EF4-FFF2-40B4-BE49-F238E27FC236}">
                <a16:creationId xmlns="" xmlns:a16="http://schemas.microsoft.com/office/drawing/2014/main" id="{6E8C6A2A-9232-41BA-BDB8-6B0E06510F4D}"/>
              </a:ext>
            </a:extLst>
          </p:cNvPr>
          <p:cNvSpPr txBox="1">
            <a:spLocks/>
          </p:cNvSpPr>
          <p:nvPr/>
        </p:nvSpPr>
        <p:spPr>
          <a:xfrm>
            <a:off x="9739162" y="489502"/>
            <a:ext cx="2982345" cy="6368498"/>
          </a:xfrm>
          <a:prstGeom prst="rect">
            <a:avLst/>
          </a:prstGeom>
          <a:noFill/>
          <a:effectLst>
            <a:glow>
              <a:schemeClr val="accent1"/>
            </a:glo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algn="l"/>
            <a:r>
              <a:rPr lang="fr-FR" sz="25000" dirty="0" smtClean="0">
                <a:solidFill>
                  <a:srgbClr val="0070C0"/>
                </a:solidFill>
                <a:latin typeface="Impact" charset="0"/>
                <a:ea typeface="Impact" charset="0"/>
                <a:cs typeface="Impact" charset="0"/>
              </a:rPr>
              <a:t>?</a:t>
            </a:r>
            <a:endParaRPr lang="en-US" sz="25000" dirty="0">
              <a:solidFill>
                <a:srgbClr val="0070C0"/>
              </a:solidFill>
              <a:latin typeface="Impact" charset="0"/>
              <a:ea typeface="Impact" charset="0"/>
              <a:cs typeface="Impact" charset="0"/>
            </a:endParaRPr>
          </a:p>
        </p:txBody>
      </p:sp>
    </p:spTree>
    <p:extLst>
      <p:ext uri="{BB962C8B-B14F-4D97-AF65-F5344CB8AC3E}">
        <p14:creationId xmlns:p14="http://schemas.microsoft.com/office/powerpoint/2010/main" val="1122237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7AFF0C5C-4FA1-4576-8F4B-DC05501099DB}"/>
              </a:ext>
            </a:extLst>
          </p:cNvPr>
          <p:cNvSpPr/>
          <p:nvPr/>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3"/>
          </p:nvPr>
        </p:nvSpPr>
        <p:spPr/>
        <p:txBody>
          <a:bodyPr/>
          <a:lstStyle/>
          <a:p>
            <a:fld id="{0FDCCA45-55DD-4B3F-8C12-CFB164C9A4F5}" type="slidenum">
              <a:rPr lang="en-US" smtClean="0"/>
              <a:pPr/>
              <a:t>6</a:t>
            </a:fld>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 y="5740400"/>
            <a:ext cx="1612900" cy="11176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4272" y="5691767"/>
            <a:ext cx="1714500" cy="1117600"/>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707" y="5691767"/>
            <a:ext cx="1879600" cy="1117600"/>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4764" y="5691767"/>
            <a:ext cx="1765300" cy="1117600"/>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0979" y="5740400"/>
            <a:ext cx="1701800" cy="11176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3438" y="5884935"/>
            <a:ext cx="1338562" cy="795902"/>
          </a:xfrm>
          <a:prstGeom prst="rect">
            <a:avLst/>
          </a:prstGeom>
        </p:spPr>
      </p:pic>
      <p:sp>
        <p:nvSpPr>
          <p:cNvPr id="13" name="Title 3">
            <a:extLst>
              <a:ext uri="{FF2B5EF4-FFF2-40B4-BE49-F238E27FC236}">
                <a16:creationId xmlns="" xmlns:a16="http://schemas.microsoft.com/office/drawing/2014/main" id="{6E8C6A2A-9232-41BA-BDB8-6B0E06510F4D}"/>
              </a:ext>
            </a:extLst>
          </p:cNvPr>
          <p:cNvSpPr txBox="1">
            <a:spLocks/>
          </p:cNvSpPr>
          <p:nvPr/>
        </p:nvSpPr>
        <p:spPr>
          <a:xfrm>
            <a:off x="371110" y="3442452"/>
            <a:ext cx="3928133" cy="714352"/>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algn="l"/>
            <a:r>
              <a:rPr lang="fr-FR" sz="2000" dirty="0" smtClean="0">
                <a:solidFill>
                  <a:srgbClr val="0070C0"/>
                </a:solidFill>
              </a:rPr>
              <a:t>FORCES ET </a:t>
            </a:r>
          </a:p>
          <a:p>
            <a:pPr algn="l"/>
            <a:r>
              <a:rPr lang="fr-FR" sz="2000" dirty="0" smtClean="0">
                <a:solidFill>
                  <a:srgbClr val="0070C0"/>
                </a:solidFill>
              </a:rPr>
              <a:t>FAIBLESSES DU SITE DE L’ONE</a:t>
            </a:r>
            <a:endParaRPr lang="en-US" sz="2000" dirty="0">
              <a:solidFill>
                <a:srgbClr val="0070C0"/>
              </a:solidFill>
            </a:endParaRPr>
          </a:p>
        </p:txBody>
      </p:sp>
      <p:sp>
        <p:nvSpPr>
          <p:cNvPr id="3" name="ZoneTexte 2"/>
          <p:cNvSpPr txBox="1"/>
          <p:nvPr/>
        </p:nvSpPr>
        <p:spPr>
          <a:xfrm>
            <a:off x="4838218" y="1146473"/>
            <a:ext cx="45719" cy="369332"/>
          </a:xfrm>
          <a:prstGeom prst="rect">
            <a:avLst/>
          </a:prstGeom>
          <a:noFill/>
        </p:spPr>
        <p:txBody>
          <a:bodyPr wrap="square" rtlCol="0">
            <a:spAutoFit/>
          </a:bodyPr>
          <a:lstStyle/>
          <a:p>
            <a:endParaRPr lang="fr-FR" dirty="0"/>
          </a:p>
        </p:txBody>
      </p:sp>
      <p:pic>
        <p:nvPicPr>
          <p:cNvPr id="15" name="Imag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5213" y="952097"/>
            <a:ext cx="6638610" cy="4701488"/>
          </a:xfrm>
          <a:prstGeom prst="rect">
            <a:avLst/>
          </a:prstGeom>
        </p:spPr>
      </p:pic>
      <p:pic>
        <p:nvPicPr>
          <p:cNvPr id="16" name="Imag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0070" y="258964"/>
            <a:ext cx="1811241" cy="959598"/>
          </a:xfrm>
          <a:prstGeom prst="rect">
            <a:avLst/>
          </a:prstGeom>
        </p:spPr>
      </p:pic>
    </p:spTree>
    <p:extLst>
      <p:ext uri="{BB962C8B-B14F-4D97-AF65-F5344CB8AC3E}">
        <p14:creationId xmlns:p14="http://schemas.microsoft.com/office/powerpoint/2010/main" val="776069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7AFF0C5C-4FA1-4576-8F4B-DC05501099DB}"/>
              </a:ext>
            </a:extLst>
          </p:cNvPr>
          <p:cNvSpPr/>
          <p:nvPr/>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3"/>
          </p:nvPr>
        </p:nvSpPr>
        <p:spPr/>
        <p:txBody>
          <a:bodyPr/>
          <a:lstStyle/>
          <a:p>
            <a:fld id="{0FDCCA45-55DD-4B3F-8C12-CFB164C9A4F5}" type="slidenum">
              <a:rPr lang="en-US" smtClean="0"/>
              <a:pPr/>
              <a:t>7</a:t>
            </a:fld>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 y="5740400"/>
            <a:ext cx="1612900" cy="11176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4272" y="5691767"/>
            <a:ext cx="1714500" cy="1117600"/>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707" y="5691767"/>
            <a:ext cx="1879600" cy="1117600"/>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4764" y="5691767"/>
            <a:ext cx="1765300" cy="1117600"/>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0979" y="5740400"/>
            <a:ext cx="1701800" cy="11176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3438" y="5884935"/>
            <a:ext cx="1338562" cy="795902"/>
          </a:xfrm>
          <a:prstGeom prst="rect">
            <a:avLst/>
          </a:prstGeom>
        </p:spPr>
      </p:pic>
      <p:sp>
        <p:nvSpPr>
          <p:cNvPr id="13" name="Title 3">
            <a:extLst>
              <a:ext uri="{FF2B5EF4-FFF2-40B4-BE49-F238E27FC236}">
                <a16:creationId xmlns="" xmlns:a16="http://schemas.microsoft.com/office/drawing/2014/main" id="{6E8C6A2A-9232-41BA-BDB8-6B0E06510F4D}"/>
              </a:ext>
            </a:extLst>
          </p:cNvPr>
          <p:cNvSpPr txBox="1">
            <a:spLocks/>
          </p:cNvSpPr>
          <p:nvPr/>
        </p:nvSpPr>
        <p:spPr>
          <a:xfrm>
            <a:off x="955804" y="1982442"/>
            <a:ext cx="1602201" cy="714352"/>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algn="l"/>
            <a:r>
              <a:rPr lang="fr-FR" sz="2000" dirty="0" smtClean="0">
                <a:solidFill>
                  <a:srgbClr val="0070C0"/>
                </a:solidFill>
              </a:rPr>
              <a:t>FORCES</a:t>
            </a:r>
          </a:p>
        </p:txBody>
      </p:sp>
      <p:sp>
        <p:nvSpPr>
          <p:cNvPr id="3" name="ZoneTexte 2"/>
          <p:cNvSpPr txBox="1"/>
          <p:nvPr/>
        </p:nvSpPr>
        <p:spPr>
          <a:xfrm>
            <a:off x="4838218" y="1146473"/>
            <a:ext cx="45719" cy="369332"/>
          </a:xfrm>
          <a:prstGeom prst="rect">
            <a:avLst/>
          </a:prstGeom>
          <a:noFill/>
        </p:spPr>
        <p:txBody>
          <a:bodyPr wrap="square" rtlCol="0">
            <a:spAutoFit/>
          </a:bodyPr>
          <a:lstStyle/>
          <a:p>
            <a:endParaRPr lang="fr-FR" dirty="0"/>
          </a:p>
        </p:txBody>
      </p:sp>
      <p:pic>
        <p:nvPicPr>
          <p:cNvPr id="15" name="Imag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0482" y="261263"/>
            <a:ext cx="2082844" cy="1475078"/>
          </a:xfrm>
          <a:prstGeom prst="rect">
            <a:avLst/>
          </a:prstGeom>
        </p:spPr>
      </p:pic>
      <p:sp>
        <p:nvSpPr>
          <p:cNvPr id="14" name="Title 3">
            <a:extLst>
              <a:ext uri="{FF2B5EF4-FFF2-40B4-BE49-F238E27FC236}">
                <a16:creationId xmlns="" xmlns:a16="http://schemas.microsoft.com/office/drawing/2014/main" id="{6E8C6A2A-9232-41BA-BDB8-6B0E06510F4D}"/>
              </a:ext>
            </a:extLst>
          </p:cNvPr>
          <p:cNvSpPr txBox="1">
            <a:spLocks/>
          </p:cNvSpPr>
          <p:nvPr/>
        </p:nvSpPr>
        <p:spPr>
          <a:xfrm>
            <a:off x="9407253" y="1935141"/>
            <a:ext cx="1602201" cy="714352"/>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algn="l"/>
            <a:r>
              <a:rPr lang="fr-FR" sz="2000" dirty="0" smtClean="0">
                <a:solidFill>
                  <a:srgbClr val="0070C0"/>
                </a:solidFill>
              </a:rPr>
              <a:t>FAIBLESSES</a:t>
            </a:r>
          </a:p>
        </p:txBody>
      </p:sp>
      <p:cxnSp>
        <p:nvCxnSpPr>
          <p:cNvPr id="5" name="Connecteur droit 4"/>
          <p:cNvCxnSpPr/>
          <p:nvPr/>
        </p:nvCxnSpPr>
        <p:spPr>
          <a:xfrm>
            <a:off x="6261904" y="1956121"/>
            <a:ext cx="0" cy="3646026"/>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a:off x="821803" y="2569163"/>
            <a:ext cx="10361272" cy="2763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itle 3">
            <a:extLst>
              <a:ext uri="{FF2B5EF4-FFF2-40B4-BE49-F238E27FC236}">
                <a16:creationId xmlns="" xmlns:a16="http://schemas.microsoft.com/office/drawing/2014/main" id="{6E8C6A2A-9232-41BA-BDB8-6B0E06510F4D}"/>
              </a:ext>
            </a:extLst>
          </p:cNvPr>
          <p:cNvSpPr txBox="1">
            <a:spLocks/>
          </p:cNvSpPr>
          <p:nvPr/>
        </p:nvSpPr>
        <p:spPr>
          <a:xfrm>
            <a:off x="668366" y="3138232"/>
            <a:ext cx="5232728" cy="1741716"/>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342900" indent="-342900" algn="l">
              <a:buFontTx/>
              <a:buChar char="-"/>
            </a:pPr>
            <a:r>
              <a:rPr lang="fr-FR" sz="1400" dirty="0" smtClean="0">
                <a:solidFill>
                  <a:srgbClr val="0070C0"/>
                </a:solidFill>
              </a:rPr>
              <a:t>L’existence des espaces recruteurs et demandeurs</a:t>
            </a:r>
          </a:p>
          <a:p>
            <a:pPr marL="342900" indent="-342900" algn="l">
              <a:buFontTx/>
              <a:buChar char="-"/>
            </a:pPr>
            <a:endParaRPr lang="fr-FR" sz="1400" dirty="0" smtClean="0">
              <a:solidFill>
                <a:srgbClr val="0070C0"/>
              </a:solidFill>
            </a:endParaRPr>
          </a:p>
          <a:p>
            <a:pPr marL="342900" indent="-342900" algn="l">
              <a:buFontTx/>
              <a:buChar char="-"/>
            </a:pPr>
            <a:r>
              <a:rPr lang="fr-FR" sz="1400" dirty="0" smtClean="0">
                <a:solidFill>
                  <a:srgbClr val="0070C0"/>
                </a:solidFill>
              </a:rPr>
              <a:t>L’onglet prestation</a:t>
            </a:r>
          </a:p>
          <a:p>
            <a:pPr marL="342900" indent="-342900" algn="l">
              <a:buFontTx/>
              <a:buChar char="-"/>
            </a:pPr>
            <a:endParaRPr lang="fr-FR" sz="1400" dirty="0" smtClean="0">
              <a:solidFill>
                <a:srgbClr val="0070C0"/>
              </a:solidFill>
            </a:endParaRPr>
          </a:p>
          <a:p>
            <a:pPr marL="342900" indent="-342900" algn="l">
              <a:buFontTx/>
              <a:buChar char="-"/>
            </a:pPr>
            <a:endParaRPr lang="fr-FR" sz="1400" dirty="0" smtClean="0">
              <a:solidFill>
                <a:srgbClr val="0070C0"/>
              </a:solidFill>
            </a:endParaRPr>
          </a:p>
        </p:txBody>
      </p:sp>
      <p:sp>
        <p:nvSpPr>
          <p:cNvPr id="23" name="Title 3">
            <a:extLst>
              <a:ext uri="{FF2B5EF4-FFF2-40B4-BE49-F238E27FC236}">
                <a16:creationId xmlns="" xmlns:a16="http://schemas.microsoft.com/office/drawing/2014/main" id="{6E8C6A2A-9232-41BA-BDB8-6B0E06510F4D}"/>
              </a:ext>
            </a:extLst>
          </p:cNvPr>
          <p:cNvSpPr txBox="1">
            <a:spLocks/>
          </p:cNvSpPr>
          <p:nvPr/>
        </p:nvSpPr>
        <p:spPr>
          <a:xfrm>
            <a:off x="6584266" y="3417953"/>
            <a:ext cx="4924562" cy="2230493"/>
          </a:xfrm>
          <a:prstGeom prst="rect">
            <a:avLst/>
          </a:prstGeom>
          <a:solidFill>
            <a:schemeClr val="bg1"/>
          </a:solidFill>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342900" indent="-342900" algn="l">
              <a:buFontTx/>
              <a:buChar char="-"/>
            </a:pPr>
            <a:r>
              <a:rPr lang="fr-FR" sz="2000" dirty="0" smtClean="0">
                <a:solidFill>
                  <a:srgbClr val="0070C0"/>
                </a:solidFill>
              </a:rPr>
              <a:t>Site inachevé donc pas structuré</a:t>
            </a:r>
          </a:p>
          <a:p>
            <a:pPr marL="342900" indent="-342900" algn="l">
              <a:buFontTx/>
              <a:buChar char="-"/>
            </a:pPr>
            <a:endParaRPr lang="fr-FR" sz="2000" dirty="0" smtClean="0">
              <a:solidFill>
                <a:srgbClr val="0070C0"/>
              </a:solidFill>
            </a:endParaRPr>
          </a:p>
          <a:p>
            <a:pPr marL="342900" indent="-342900" algn="l">
              <a:buFontTx/>
              <a:buChar char="-"/>
            </a:pPr>
            <a:r>
              <a:rPr lang="fr-FR" sz="2000" dirty="0" smtClean="0">
                <a:solidFill>
                  <a:srgbClr val="0070C0"/>
                </a:solidFill>
              </a:rPr>
              <a:t>Absence de charte graphique</a:t>
            </a:r>
          </a:p>
          <a:p>
            <a:pPr marL="342900" indent="-342900" algn="l">
              <a:buFontTx/>
              <a:buChar char="-"/>
            </a:pPr>
            <a:endParaRPr lang="fr-FR" sz="2000" dirty="0" smtClean="0">
              <a:solidFill>
                <a:srgbClr val="0070C0"/>
              </a:solidFill>
            </a:endParaRPr>
          </a:p>
          <a:p>
            <a:pPr marL="342900" indent="-342900" algn="l">
              <a:buFontTx/>
              <a:buChar char="-"/>
            </a:pPr>
            <a:r>
              <a:rPr lang="fr-FR" sz="2000" dirty="0" smtClean="0">
                <a:solidFill>
                  <a:srgbClr val="0070C0"/>
                </a:solidFill>
              </a:rPr>
              <a:t>Des photos manquantes et pixélisées</a:t>
            </a:r>
          </a:p>
          <a:p>
            <a:pPr marL="342900" indent="-342900" algn="l">
              <a:buFontTx/>
              <a:buChar char="-"/>
            </a:pPr>
            <a:endParaRPr lang="fr-FR" sz="2000" dirty="0" smtClean="0">
              <a:solidFill>
                <a:srgbClr val="0070C0"/>
              </a:solidFill>
            </a:endParaRPr>
          </a:p>
          <a:p>
            <a:pPr marL="342900" indent="-342900" algn="l">
              <a:buFontTx/>
              <a:buChar char="-"/>
            </a:pPr>
            <a:r>
              <a:rPr lang="fr-FR" sz="2000" dirty="0" smtClean="0">
                <a:solidFill>
                  <a:srgbClr val="0070C0"/>
                </a:solidFill>
              </a:rPr>
              <a:t>Formulaire d'inscription trop long</a:t>
            </a:r>
          </a:p>
          <a:p>
            <a:pPr marL="342900" indent="-342900" algn="l">
              <a:buFontTx/>
              <a:buChar char="-"/>
            </a:pPr>
            <a:endParaRPr lang="fr-FR" sz="2000" dirty="0" smtClean="0">
              <a:solidFill>
                <a:srgbClr val="0070C0"/>
              </a:solidFill>
            </a:endParaRPr>
          </a:p>
          <a:p>
            <a:pPr marL="342900" indent="-342900" algn="l">
              <a:buFontTx/>
              <a:buChar char="-"/>
            </a:pPr>
            <a:r>
              <a:rPr lang="fr-FR" sz="2000" dirty="0" smtClean="0">
                <a:solidFill>
                  <a:srgbClr val="0070C0"/>
                </a:solidFill>
              </a:rPr>
              <a:t>L’accès aux offres d’emploi limité</a:t>
            </a:r>
          </a:p>
          <a:p>
            <a:pPr marL="342900" indent="-342900" algn="l">
              <a:buFontTx/>
              <a:buChar char="-"/>
            </a:pPr>
            <a:endParaRPr lang="fr-FR" sz="2000" dirty="0" smtClean="0">
              <a:solidFill>
                <a:srgbClr val="0070C0"/>
              </a:solidFill>
            </a:endParaRPr>
          </a:p>
          <a:p>
            <a:pPr marL="342900" indent="-342900" algn="l">
              <a:buFontTx/>
              <a:buChar char="-"/>
            </a:pPr>
            <a:r>
              <a:rPr lang="fr-FR" sz="2000" dirty="0" smtClean="0">
                <a:solidFill>
                  <a:srgbClr val="0070C0"/>
                </a:solidFill>
              </a:rPr>
              <a:t>Manque d'interactivité et d’attractivité</a:t>
            </a:r>
          </a:p>
          <a:p>
            <a:pPr marL="342900" indent="-342900" algn="l">
              <a:buFontTx/>
              <a:buChar char="-"/>
            </a:pPr>
            <a:endParaRPr lang="fr-FR" sz="2000" dirty="0" smtClean="0">
              <a:solidFill>
                <a:srgbClr val="0070C0"/>
              </a:solidFill>
            </a:endParaRPr>
          </a:p>
          <a:p>
            <a:pPr marL="342900" indent="-342900" algn="l">
              <a:buFontTx/>
              <a:buChar char="-"/>
            </a:pPr>
            <a:r>
              <a:rPr lang="fr-FR" sz="2000" dirty="0" smtClean="0">
                <a:solidFill>
                  <a:srgbClr val="0070C0"/>
                </a:solidFill>
              </a:rPr>
              <a:t>La navigation n’est pas intuitive</a:t>
            </a:r>
          </a:p>
          <a:p>
            <a:pPr marL="342900" indent="-342900" algn="l">
              <a:buFontTx/>
              <a:buChar char="-"/>
            </a:pPr>
            <a:endParaRPr lang="fr-FR" sz="2000" dirty="0" smtClean="0">
              <a:solidFill>
                <a:srgbClr val="0070C0"/>
              </a:solidFill>
            </a:endParaRPr>
          </a:p>
          <a:p>
            <a:pPr marL="342900" indent="-342900" algn="l">
              <a:buFontTx/>
              <a:buChar char="-"/>
            </a:pPr>
            <a:endParaRPr lang="fr-FR" sz="2000" dirty="0">
              <a:solidFill>
                <a:srgbClr val="0070C0"/>
              </a:solidFill>
            </a:endParaRPr>
          </a:p>
          <a:p>
            <a:pPr marL="342900" indent="-342900" algn="l">
              <a:buFontTx/>
              <a:buChar char="-"/>
            </a:pPr>
            <a:endParaRPr lang="fr-FR" sz="2000" dirty="0" smtClean="0">
              <a:solidFill>
                <a:srgbClr val="0070C0"/>
              </a:solidFill>
            </a:endParaRPr>
          </a:p>
          <a:p>
            <a:pPr marL="342900" indent="-342900" algn="l">
              <a:buFontTx/>
              <a:buChar char="-"/>
            </a:pPr>
            <a:endParaRPr lang="fr-FR" sz="2000" dirty="0">
              <a:solidFill>
                <a:srgbClr val="0070C0"/>
              </a:solidFill>
            </a:endParaRPr>
          </a:p>
          <a:p>
            <a:pPr marL="342900" indent="-342900" algn="l">
              <a:buFontTx/>
              <a:buChar char="-"/>
            </a:pPr>
            <a:endParaRPr lang="fr-FR" sz="2000" dirty="0" smtClean="0">
              <a:solidFill>
                <a:srgbClr val="0070C0"/>
              </a:solidFill>
            </a:endParaRPr>
          </a:p>
          <a:p>
            <a:pPr marL="342900" indent="-342900" algn="l">
              <a:buFontTx/>
              <a:buChar char="-"/>
            </a:pPr>
            <a:endParaRPr lang="fr-FR" sz="2000" dirty="0" smtClean="0">
              <a:solidFill>
                <a:srgbClr val="0070C0"/>
              </a:solidFill>
            </a:endParaRPr>
          </a:p>
          <a:p>
            <a:pPr marL="342900" indent="-342900" algn="l">
              <a:buFontTx/>
              <a:buChar char="-"/>
            </a:pPr>
            <a:endParaRPr lang="fr-FR" sz="2000" dirty="0" smtClean="0">
              <a:solidFill>
                <a:srgbClr val="0070C0"/>
              </a:solidFill>
            </a:endParaRPr>
          </a:p>
        </p:txBody>
      </p:sp>
      <p:pic>
        <p:nvPicPr>
          <p:cNvPr id="24" name="Imag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0070" y="258964"/>
            <a:ext cx="1811241" cy="959598"/>
          </a:xfrm>
          <a:prstGeom prst="rect">
            <a:avLst/>
          </a:prstGeom>
        </p:spPr>
      </p:pic>
    </p:spTree>
    <p:extLst>
      <p:ext uri="{BB962C8B-B14F-4D97-AF65-F5344CB8AC3E}">
        <p14:creationId xmlns:p14="http://schemas.microsoft.com/office/powerpoint/2010/main" val="1975775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71485"/>
            <a:ext cx="12192000" cy="4886515"/>
          </a:xfrm>
          <a:prstGeom prst="rect">
            <a:avLst/>
          </a:prstGeom>
        </p:spPr>
      </p:pic>
      <p:sp>
        <p:nvSpPr>
          <p:cNvPr id="21" name="Rectangle 20">
            <a:extLst>
              <a:ext uri="{FF2B5EF4-FFF2-40B4-BE49-F238E27FC236}">
                <a16:creationId xmlns="" xmlns:a16="http://schemas.microsoft.com/office/drawing/2014/main" id="{7AFF0C5C-4FA1-4576-8F4B-DC05501099DB}"/>
              </a:ext>
            </a:extLst>
          </p:cNvPr>
          <p:cNvSpPr/>
          <p:nvPr/>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3"/>
          </p:nvPr>
        </p:nvSpPr>
        <p:spPr/>
        <p:txBody>
          <a:bodyPr/>
          <a:lstStyle/>
          <a:p>
            <a:fld id="{0FDCCA45-55DD-4B3F-8C12-CFB164C9A4F5}" type="slidenum">
              <a:rPr lang="en-US" smtClean="0"/>
              <a:pPr/>
              <a:t>8</a:t>
            </a:fld>
            <a:endParaRPr lang="en-US" dirty="0"/>
          </a:p>
        </p:txBody>
      </p:sp>
      <p:sp>
        <p:nvSpPr>
          <p:cNvPr id="13" name="Title 3">
            <a:extLst>
              <a:ext uri="{FF2B5EF4-FFF2-40B4-BE49-F238E27FC236}">
                <a16:creationId xmlns="" xmlns:a16="http://schemas.microsoft.com/office/drawing/2014/main" id="{6E8C6A2A-9232-41BA-BDB8-6B0E06510F4D}"/>
              </a:ext>
            </a:extLst>
          </p:cNvPr>
          <p:cNvSpPr txBox="1">
            <a:spLocks/>
          </p:cNvSpPr>
          <p:nvPr/>
        </p:nvSpPr>
        <p:spPr>
          <a:xfrm>
            <a:off x="4953965" y="1076846"/>
            <a:ext cx="2615880" cy="820272"/>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4400" b="1" dirty="0" smtClean="0">
                <a:solidFill>
                  <a:srgbClr val="0070C0"/>
                </a:solidFill>
              </a:rPr>
              <a:t>Use case</a:t>
            </a:r>
            <a:endParaRPr lang="en-US" sz="4400" b="1" dirty="0">
              <a:solidFill>
                <a:srgbClr val="0070C0"/>
              </a:solidFill>
            </a:endParaRPr>
          </a:p>
        </p:txBody>
      </p:sp>
      <p:sp>
        <p:nvSpPr>
          <p:cNvPr id="31" name="Title 3">
            <a:extLst>
              <a:ext uri="{FF2B5EF4-FFF2-40B4-BE49-F238E27FC236}">
                <a16:creationId xmlns="" xmlns:a16="http://schemas.microsoft.com/office/drawing/2014/main" id="{6E8C6A2A-9232-41BA-BDB8-6B0E06510F4D}"/>
              </a:ext>
            </a:extLst>
          </p:cNvPr>
          <p:cNvSpPr txBox="1">
            <a:spLocks/>
          </p:cNvSpPr>
          <p:nvPr/>
        </p:nvSpPr>
        <p:spPr>
          <a:xfrm>
            <a:off x="1174149" y="3557287"/>
            <a:ext cx="10085188" cy="820272"/>
          </a:xfrm>
          <a:prstGeom prst="rect">
            <a:avLst/>
          </a:prstGeom>
          <a:noFill/>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4400" b="1" dirty="0" err="1" smtClean="0">
                <a:solidFill>
                  <a:schemeClr val="bg1"/>
                </a:solidFill>
              </a:rPr>
              <a:t>Communiquer</a:t>
            </a:r>
            <a:r>
              <a:rPr lang="en-US" sz="4400" b="1" dirty="0" smtClean="0">
                <a:solidFill>
                  <a:schemeClr val="bg1"/>
                </a:solidFill>
              </a:rPr>
              <a:t> effacement </a:t>
            </a:r>
            <a:r>
              <a:rPr lang="en-US" sz="4400" b="1" dirty="0" err="1" smtClean="0">
                <a:solidFill>
                  <a:schemeClr val="bg1"/>
                </a:solidFill>
              </a:rPr>
              <a:t>ses</a:t>
            </a:r>
            <a:r>
              <a:rPr lang="en-US" sz="4400" b="1" dirty="0">
                <a:solidFill>
                  <a:schemeClr val="bg1"/>
                </a:solidFill>
              </a:rPr>
              <a:t> </a:t>
            </a:r>
            <a:r>
              <a:rPr lang="en-US" sz="4400" b="1" dirty="0" err="1" smtClean="0">
                <a:solidFill>
                  <a:schemeClr val="bg1"/>
                </a:solidFill>
              </a:rPr>
              <a:t>activités</a:t>
            </a:r>
            <a:r>
              <a:rPr lang="en-US" sz="4400" b="1" dirty="0" smtClean="0">
                <a:solidFill>
                  <a:schemeClr val="bg1"/>
                </a:solidFill>
              </a:rPr>
              <a:t> en </a:t>
            </a:r>
            <a:r>
              <a:rPr lang="en-US" sz="4400" b="1" dirty="0" err="1" smtClean="0">
                <a:solidFill>
                  <a:schemeClr val="bg1"/>
                </a:solidFill>
              </a:rPr>
              <a:t>ligne</a:t>
            </a:r>
            <a:endParaRPr lang="en-US" sz="4400" b="1" dirty="0">
              <a:solidFill>
                <a:schemeClr val="bg1"/>
              </a:solidFill>
            </a:endParaRPr>
          </a:p>
        </p:txBody>
      </p:sp>
      <p:pic>
        <p:nvPicPr>
          <p:cNvPr id="27" name="Imag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070" y="258964"/>
            <a:ext cx="1811241" cy="959598"/>
          </a:xfrm>
          <a:prstGeom prst="rect">
            <a:avLst/>
          </a:prstGeom>
        </p:spPr>
      </p:pic>
    </p:spTree>
    <p:extLst>
      <p:ext uri="{BB962C8B-B14F-4D97-AF65-F5344CB8AC3E}">
        <p14:creationId xmlns:p14="http://schemas.microsoft.com/office/powerpoint/2010/main" val="254577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7AFF0C5C-4FA1-4576-8F4B-DC05501099DB}"/>
              </a:ext>
            </a:extLst>
          </p:cNvPr>
          <p:cNvSpPr/>
          <p:nvPr/>
        </p:nvSpPr>
        <p:spPr>
          <a:xfrm>
            <a:off x="11327674" y="440869"/>
            <a:ext cx="391886" cy="391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3"/>
          </p:nvPr>
        </p:nvSpPr>
        <p:spPr/>
        <p:txBody>
          <a:bodyPr/>
          <a:lstStyle/>
          <a:p>
            <a:fld id="{0FDCCA45-55DD-4B3F-8C12-CFB164C9A4F5}" type="slidenum">
              <a:rPr lang="en-US" smtClean="0"/>
              <a:pPr/>
              <a:t>9</a:t>
            </a:fld>
            <a:endParaRPr lang="en-US" dirty="0"/>
          </a:p>
        </p:txBody>
      </p:sp>
      <p:sp>
        <p:nvSpPr>
          <p:cNvPr id="13" name="Title 3">
            <a:extLst>
              <a:ext uri="{FF2B5EF4-FFF2-40B4-BE49-F238E27FC236}">
                <a16:creationId xmlns="" xmlns:a16="http://schemas.microsoft.com/office/drawing/2014/main" id="{6E8C6A2A-9232-41BA-BDB8-6B0E06510F4D}"/>
              </a:ext>
            </a:extLst>
          </p:cNvPr>
          <p:cNvSpPr txBox="1">
            <a:spLocks/>
          </p:cNvSpPr>
          <p:nvPr/>
        </p:nvSpPr>
        <p:spPr>
          <a:xfrm>
            <a:off x="1042825" y="3332927"/>
            <a:ext cx="5261454" cy="1037580"/>
          </a:xfrm>
          <a:prstGeom prst="rect">
            <a:avLst/>
          </a:prstGeom>
          <a:solidFill>
            <a:schemeClr val="bg1"/>
          </a:solidFill>
          <a:ln>
            <a:solidFill>
              <a:srgbClr val="0070C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smtClean="0">
                <a:solidFill>
                  <a:srgbClr val="0070C0"/>
                </a:solidFill>
              </a:rPr>
              <a:t>Core User Journey 2</a:t>
            </a:r>
          </a:p>
          <a:p>
            <a:r>
              <a:rPr lang="en-US" sz="3000" b="1" dirty="0" err="1" smtClean="0">
                <a:solidFill>
                  <a:srgbClr val="0070C0"/>
                </a:solidFill>
              </a:rPr>
              <a:t>Chercheur</a:t>
            </a:r>
            <a:r>
              <a:rPr lang="en-US" sz="3000" b="1" dirty="0" smtClean="0">
                <a:solidFill>
                  <a:srgbClr val="0070C0"/>
                </a:solidFill>
              </a:rPr>
              <a:t> </a:t>
            </a:r>
            <a:r>
              <a:rPr lang="en-US" sz="3000" b="1" dirty="0" err="1" smtClean="0">
                <a:solidFill>
                  <a:srgbClr val="0070C0"/>
                </a:solidFill>
              </a:rPr>
              <a:t>d’emploi</a:t>
            </a:r>
            <a:endParaRPr lang="en-US" sz="3000" b="1" dirty="0">
              <a:solidFill>
                <a:srgbClr val="0070C0"/>
              </a:solidFill>
            </a:endParaRPr>
          </a:p>
        </p:txBody>
      </p:sp>
      <p:sp>
        <p:nvSpPr>
          <p:cNvPr id="17" name="Title 3">
            <a:extLst>
              <a:ext uri="{FF2B5EF4-FFF2-40B4-BE49-F238E27FC236}">
                <a16:creationId xmlns="" xmlns:a16="http://schemas.microsoft.com/office/drawing/2014/main" id="{6E8C6A2A-9232-41BA-BDB8-6B0E06510F4D}"/>
              </a:ext>
            </a:extLst>
          </p:cNvPr>
          <p:cNvSpPr txBox="1">
            <a:spLocks/>
          </p:cNvSpPr>
          <p:nvPr/>
        </p:nvSpPr>
        <p:spPr>
          <a:xfrm>
            <a:off x="6551181" y="1575290"/>
            <a:ext cx="1192192"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Accueil</a:t>
            </a:r>
            <a:endParaRPr lang="en-US" sz="2000" b="1" dirty="0">
              <a:solidFill>
                <a:srgbClr val="0070C0"/>
              </a:solidFill>
            </a:endParaRPr>
          </a:p>
        </p:txBody>
      </p:sp>
      <p:sp>
        <p:nvSpPr>
          <p:cNvPr id="30" name="Title 3">
            <a:extLst>
              <a:ext uri="{FF2B5EF4-FFF2-40B4-BE49-F238E27FC236}">
                <a16:creationId xmlns="" xmlns:a16="http://schemas.microsoft.com/office/drawing/2014/main" id="{6E8C6A2A-9232-41BA-BDB8-6B0E06510F4D}"/>
              </a:ext>
            </a:extLst>
          </p:cNvPr>
          <p:cNvSpPr txBox="1">
            <a:spLocks/>
          </p:cNvSpPr>
          <p:nvPr/>
        </p:nvSpPr>
        <p:spPr>
          <a:xfrm>
            <a:off x="8480737" y="1918319"/>
            <a:ext cx="1236128"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Cliquer</a:t>
            </a:r>
            <a:endParaRPr lang="en-US" sz="2000" b="1" dirty="0">
              <a:solidFill>
                <a:srgbClr val="0070C0"/>
              </a:solidFill>
            </a:endParaRPr>
          </a:p>
        </p:txBody>
      </p:sp>
      <p:sp>
        <p:nvSpPr>
          <p:cNvPr id="2" name="Rectangle 1"/>
          <p:cNvSpPr/>
          <p:nvPr/>
        </p:nvSpPr>
        <p:spPr>
          <a:xfrm>
            <a:off x="6447774" y="1452830"/>
            <a:ext cx="1428449" cy="10638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 name="Imag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70" y="258964"/>
            <a:ext cx="1811241" cy="959598"/>
          </a:xfrm>
          <a:prstGeom prst="rect">
            <a:avLst/>
          </a:prstGeom>
        </p:spPr>
      </p:pic>
      <p:sp>
        <p:nvSpPr>
          <p:cNvPr id="37" name="Title 3">
            <a:extLst>
              <a:ext uri="{FF2B5EF4-FFF2-40B4-BE49-F238E27FC236}">
                <a16:creationId xmlns="" xmlns:a16="http://schemas.microsoft.com/office/drawing/2014/main" id="{6E8C6A2A-9232-41BA-BDB8-6B0E06510F4D}"/>
              </a:ext>
            </a:extLst>
          </p:cNvPr>
          <p:cNvSpPr txBox="1">
            <a:spLocks/>
          </p:cNvSpPr>
          <p:nvPr/>
        </p:nvSpPr>
        <p:spPr>
          <a:xfrm>
            <a:off x="6391059" y="2769410"/>
            <a:ext cx="1435741" cy="820272"/>
          </a:xfrm>
          <a:prstGeom prst="rect">
            <a:avLst/>
          </a:prstGeom>
          <a:noFill/>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Offre</a:t>
            </a:r>
            <a:r>
              <a:rPr lang="en-US" sz="2000" b="1" dirty="0" smtClean="0">
                <a:solidFill>
                  <a:srgbClr val="0070C0"/>
                </a:solidFill>
              </a:rPr>
              <a:t> des </a:t>
            </a:r>
            <a:r>
              <a:rPr lang="en-US" sz="2000" b="1" dirty="0" err="1" smtClean="0">
                <a:solidFill>
                  <a:srgbClr val="0070C0"/>
                </a:solidFill>
              </a:rPr>
              <a:t>entreprises</a:t>
            </a:r>
            <a:endParaRPr lang="en-US" sz="2000" b="1" dirty="0">
              <a:solidFill>
                <a:srgbClr val="0070C0"/>
              </a:solidFill>
            </a:endParaRPr>
          </a:p>
        </p:txBody>
      </p:sp>
      <p:sp>
        <p:nvSpPr>
          <p:cNvPr id="38" name="Rectangle 37"/>
          <p:cNvSpPr/>
          <p:nvPr/>
        </p:nvSpPr>
        <p:spPr>
          <a:xfrm>
            <a:off x="6414978" y="2646950"/>
            <a:ext cx="1428449" cy="10638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Title 3">
            <a:extLst>
              <a:ext uri="{FF2B5EF4-FFF2-40B4-BE49-F238E27FC236}">
                <a16:creationId xmlns="" xmlns:a16="http://schemas.microsoft.com/office/drawing/2014/main" id="{6E8C6A2A-9232-41BA-BDB8-6B0E06510F4D}"/>
              </a:ext>
            </a:extLst>
          </p:cNvPr>
          <p:cNvSpPr txBox="1">
            <a:spLocks/>
          </p:cNvSpPr>
          <p:nvPr/>
        </p:nvSpPr>
        <p:spPr>
          <a:xfrm>
            <a:off x="6520314" y="3998255"/>
            <a:ext cx="1321184" cy="820272"/>
          </a:xfrm>
          <a:prstGeom prst="rect">
            <a:avLst/>
          </a:prstGeom>
          <a:noFill/>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smtClean="0">
                <a:solidFill>
                  <a:srgbClr val="0070C0"/>
                </a:solidFill>
              </a:rPr>
              <a:t>Les </a:t>
            </a:r>
            <a:r>
              <a:rPr lang="en-US" sz="2000" b="1" dirty="0" err="1" smtClean="0">
                <a:solidFill>
                  <a:srgbClr val="0070C0"/>
                </a:solidFill>
              </a:rPr>
              <a:t>offres</a:t>
            </a:r>
            <a:r>
              <a:rPr lang="en-US" sz="2000" b="1" dirty="0" smtClean="0">
                <a:solidFill>
                  <a:srgbClr val="0070C0"/>
                </a:solidFill>
              </a:rPr>
              <a:t> </a:t>
            </a:r>
            <a:r>
              <a:rPr lang="en-US" sz="2000" b="1" dirty="0" err="1" smtClean="0">
                <a:solidFill>
                  <a:srgbClr val="0070C0"/>
                </a:solidFill>
              </a:rPr>
              <a:t>d’emploi</a:t>
            </a:r>
            <a:endParaRPr lang="en-US" sz="2000" b="1" dirty="0">
              <a:solidFill>
                <a:srgbClr val="0070C0"/>
              </a:solidFill>
            </a:endParaRPr>
          </a:p>
        </p:txBody>
      </p:sp>
      <p:sp>
        <p:nvSpPr>
          <p:cNvPr id="40" name="Rectangle 39"/>
          <p:cNvSpPr/>
          <p:nvPr/>
        </p:nvSpPr>
        <p:spPr>
          <a:xfrm>
            <a:off x="6416907" y="3875795"/>
            <a:ext cx="1428449" cy="1063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itle 3">
            <a:extLst>
              <a:ext uri="{FF2B5EF4-FFF2-40B4-BE49-F238E27FC236}">
                <a16:creationId xmlns="" xmlns:a16="http://schemas.microsoft.com/office/drawing/2014/main" id="{6E8C6A2A-9232-41BA-BDB8-6B0E06510F4D}"/>
              </a:ext>
            </a:extLst>
          </p:cNvPr>
          <p:cNvSpPr txBox="1">
            <a:spLocks/>
          </p:cNvSpPr>
          <p:nvPr/>
        </p:nvSpPr>
        <p:spPr>
          <a:xfrm>
            <a:off x="8563687" y="3257778"/>
            <a:ext cx="1236128"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Cliquer</a:t>
            </a:r>
            <a:endParaRPr lang="en-US" sz="2000" b="1" dirty="0">
              <a:solidFill>
                <a:srgbClr val="0070C0"/>
              </a:solidFill>
            </a:endParaRPr>
          </a:p>
        </p:txBody>
      </p:sp>
      <p:sp>
        <p:nvSpPr>
          <p:cNvPr id="36" name="Title 3">
            <a:extLst>
              <a:ext uri="{FF2B5EF4-FFF2-40B4-BE49-F238E27FC236}">
                <a16:creationId xmlns="" xmlns:a16="http://schemas.microsoft.com/office/drawing/2014/main" id="{6E8C6A2A-9232-41BA-BDB8-6B0E06510F4D}"/>
              </a:ext>
            </a:extLst>
          </p:cNvPr>
          <p:cNvSpPr txBox="1">
            <a:spLocks/>
          </p:cNvSpPr>
          <p:nvPr/>
        </p:nvSpPr>
        <p:spPr>
          <a:xfrm>
            <a:off x="8563687" y="4380386"/>
            <a:ext cx="1645184"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smtClean="0">
                <a:solidFill>
                  <a:srgbClr val="0070C0"/>
                </a:solidFill>
              </a:rPr>
              <a:t>selectionner</a:t>
            </a:r>
            <a:endParaRPr lang="en-US" sz="2000" b="1" dirty="0">
              <a:solidFill>
                <a:srgbClr val="0070C0"/>
              </a:solidFill>
            </a:endParaRPr>
          </a:p>
        </p:txBody>
      </p:sp>
      <p:sp>
        <p:nvSpPr>
          <p:cNvPr id="19" name="Flèche en arc 18"/>
          <p:cNvSpPr/>
          <p:nvPr/>
        </p:nvSpPr>
        <p:spPr>
          <a:xfrm rot="5400000">
            <a:off x="7445802" y="1972050"/>
            <a:ext cx="1070996" cy="1091473"/>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Flèche en arc 19"/>
          <p:cNvSpPr/>
          <p:nvPr/>
        </p:nvSpPr>
        <p:spPr>
          <a:xfrm rot="5400000">
            <a:off x="7413006" y="3143021"/>
            <a:ext cx="1070996" cy="1091473"/>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Flèche en arc 21"/>
          <p:cNvSpPr/>
          <p:nvPr/>
        </p:nvSpPr>
        <p:spPr>
          <a:xfrm rot="5400000">
            <a:off x="7426504" y="4279268"/>
            <a:ext cx="1070996" cy="1091473"/>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Title 3">
            <a:extLst>
              <a:ext uri="{FF2B5EF4-FFF2-40B4-BE49-F238E27FC236}">
                <a16:creationId xmlns="" xmlns:a16="http://schemas.microsoft.com/office/drawing/2014/main" id="{6E8C6A2A-9232-41BA-BDB8-6B0E06510F4D}"/>
              </a:ext>
            </a:extLst>
          </p:cNvPr>
          <p:cNvSpPr txBox="1">
            <a:spLocks/>
          </p:cNvSpPr>
          <p:nvPr/>
        </p:nvSpPr>
        <p:spPr>
          <a:xfrm>
            <a:off x="6556966" y="5227100"/>
            <a:ext cx="1321184" cy="820272"/>
          </a:xfrm>
          <a:prstGeom prst="rect">
            <a:avLst/>
          </a:prstGeom>
          <a:noFill/>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Descriptif</a:t>
            </a:r>
            <a:r>
              <a:rPr lang="en-US" sz="2000" b="1" dirty="0" smtClean="0">
                <a:solidFill>
                  <a:srgbClr val="0070C0"/>
                </a:solidFill>
              </a:rPr>
              <a:t> de </a:t>
            </a:r>
            <a:r>
              <a:rPr lang="en-US" sz="2000" b="1" dirty="0" err="1" smtClean="0">
                <a:solidFill>
                  <a:srgbClr val="0070C0"/>
                </a:solidFill>
              </a:rPr>
              <a:t>l’Emploi</a:t>
            </a:r>
            <a:endParaRPr lang="en-US" sz="2000" b="1" dirty="0">
              <a:solidFill>
                <a:srgbClr val="0070C0"/>
              </a:solidFill>
            </a:endParaRPr>
          </a:p>
        </p:txBody>
      </p:sp>
      <p:sp>
        <p:nvSpPr>
          <p:cNvPr id="29" name="Rectangle 28"/>
          <p:cNvSpPr/>
          <p:nvPr/>
        </p:nvSpPr>
        <p:spPr>
          <a:xfrm>
            <a:off x="6453559" y="5104640"/>
            <a:ext cx="1428449" cy="1063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Title 3">
            <a:extLst>
              <a:ext uri="{FF2B5EF4-FFF2-40B4-BE49-F238E27FC236}">
                <a16:creationId xmlns="" xmlns:a16="http://schemas.microsoft.com/office/drawing/2014/main" id="{6E8C6A2A-9232-41BA-BDB8-6B0E06510F4D}"/>
              </a:ext>
            </a:extLst>
          </p:cNvPr>
          <p:cNvSpPr txBox="1">
            <a:spLocks/>
          </p:cNvSpPr>
          <p:nvPr/>
        </p:nvSpPr>
        <p:spPr>
          <a:xfrm>
            <a:off x="8658212" y="5609231"/>
            <a:ext cx="1236128" cy="820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3500" kern="120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000" b="1" dirty="0" err="1" smtClean="0">
                <a:solidFill>
                  <a:srgbClr val="0070C0"/>
                </a:solidFill>
              </a:rPr>
              <a:t>Postuler</a:t>
            </a:r>
            <a:endParaRPr lang="en-US" sz="2000" b="1" dirty="0">
              <a:solidFill>
                <a:srgbClr val="0070C0"/>
              </a:solidFill>
            </a:endParaRPr>
          </a:p>
        </p:txBody>
      </p:sp>
      <p:sp>
        <p:nvSpPr>
          <p:cNvPr id="32" name="Flèche en arc 31"/>
          <p:cNvSpPr/>
          <p:nvPr/>
        </p:nvSpPr>
        <p:spPr>
          <a:xfrm rot="5400000">
            <a:off x="7521029" y="5508113"/>
            <a:ext cx="1070996" cy="1091473"/>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870345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2E015F"/>
      </a:accent1>
      <a:accent2>
        <a:srgbClr val="EC2127"/>
      </a:accent2>
      <a:accent3>
        <a:srgbClr val="FFC000"/>
      </a:accent3>
      <a:accent4>
        <a:srgbClr val="92D050"/>
      </a:accent4>
      <a:accent5>
        <a:srgbClr val="01CF8F"/>
      </a:accent5>
      <a:accent6>
        <a:srgbClr val="00B0F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18933</TotalTime>
  <Words>311</Words>
  <Application>Microsoft Macintosh PowerPoint</Application>
  <PresentationFormat>Grand écran</PresentationFormat>
  <Paragraphs>102</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vt:lpstr>
      <vt:lpstr>Impact</vt:lpstr>
      <vt:lpstr>Roboto</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Khan</dc:creator>
  <cp:lastModifiedBy>Utilisateur de Microsoft Office</cp:lastModifiedBy>
  <cp:revision>2978</cp:revision>
  <dcterms:created xsi:type="dcterms:W3CDTF">2017-07-18T09:08:44Z</dcterms:created>
  <dcterms:modified xsi:type="dcterms:W3CDTF">2019-02-16T15:12:20Z</dcterms:modified>
</cp:coreProperties>
</file>