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322" r:id="rId4"/>
    <p:sldId id="267" r:id="rId5"/>
    <p:sldId id="306" r:id="rId6"/>
    <p:sldId id="323" r:id="rId7"/>
    <p:sldId id="332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01F"/>
    <a:srgbClr val="00AEEF"/>
    <a:srgbClr val="FF8A00"/>
    <a:srgbClr val="8CC600"/>
    <a:srgbClr val="0071B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71565" autoAdjust="0"/>
  </p:normalViewPr>
  <p:slideViewPr>
    <p:cSldViewPr snapToGrid="0">
      <p:cViewPr varScale="1">
        <p:scale>
          <a:sx n="63" d="100"/>
          <a:sy n="63" d="100"/>
        </p:scale>
        <p:origin x="4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2C4C1-F790-9247-98D2-2C83F85DAE8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EA945-C769-624E-80CF-7A52A9AF3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0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BCF18-34B5-41A4-987E-43102D8B7DB7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BA850-7C3E-4D55-831D-14DF1004A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14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4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the following folders: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Counter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Fetchdata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Navmenu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</a:t>
            </a:r>
            <a:r>
              <a:rPr lang="en-US" dirty="0" err="1"/>
              <a:t>app.module.ts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 imports and delete components – note the red </a:t>
            </a:r>
            <a:r>
              <a:rPr lang="en-US" dirty="0" err="1"/>
              <a:t>squigglies</a:t>
            </a:r>
            <a:r>
              <a:rPr lang="en-US" dirty="0"/>
              <a:t> indicating the TS language service knows we have a problems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Delete the invalid routes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app.component.html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 the &lt;</a:t>
            </a:r>
            <a:r>
              <a:rPr lang="en-US" dirty="0" err="1"/>
              <a:t>nav</a:t>
            </a:r>
            <a:r>
              <a:rPr lang="en-US" dirty="0"/>
              <a:t>-menu&gt;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Extend the div containing the router-outlet by removing the col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the home.component.html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leave the &lt;h1&gt;Hello, World&lt;/h1&gt; element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BA850-7C3E-4D55-831D-14DF1004A8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0"/>
            <a:ext cx="9875520" cy="1356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73967"/>
            <a:ext cx="4754880" cy="450679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1573967"/>
            <a:ext cx="4754880" cy="450679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2996" y="2498"/>
            <a:ext cx="9875520" cy="1356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7495"/>
            <a:ext cx="9875520" cy="1356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9410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0392"/>
            <a:ext cx="3931920" cy="2052536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700393"/>
            <a:ext cx="5212080" cy="548639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752928"/>
            <a:ext cx="3931920" cy="34338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007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0392"/>
            <a:ext cx="3931920" cy="2052536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700393"/>
            <a:ext cx="5212080" cy="548639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752928"/>
            <a:ext cx="3931920" cy="34338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9005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8CC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0392"/>
            <a:ext cx="3931920" cy="2052536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700393"/>
            <a:ext cx="5212080" cy="548639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752928"/>
            <a:ext cx="3931920" cy="34338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3231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FF8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0392"/>
            <a:ext cx="3931920" cy="2052536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700393"/>
            <a:ext cx="5212080" cy="548639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752928"/>
            <a:ext cx="3931920" cy="34338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6415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00A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0392"/>
            <a:ext cx="3931920" cy="2052536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700393"/>
            <a:ext cx="5212080" cy="548639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752928"/>
            <a:ext cx="3931920" cy="34338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510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96DFF08F-DC6B-4601-B491-B0F83F6DD2DA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rgbClr val="00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47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0"/>
            <a:ext cx="9875520" cy="1356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1596452"/>
            <a:ext cx="9872871" cy="449954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96DFF08F-DC6B-4601-B491-B0F83F6DD2DA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rgbClr val="941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F8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8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8CC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rgbClr val="007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4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0"/>
            <a:ext cx="9875520" cy="1356360"/>
          </a:xfrm>
        </p:spPr>
        <p:txBody>
          <a:bodyPr/>
          <a:lstStyle>
            <a:lvl1pPr>
              <a:defRPr>
                <a:solidFill>
                  <a:srgbClr val="94101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58977"/>
            <a:ext cx="9872871" cy="45370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-12492"/>
            <a:ext cx="9875520" cy="1356360"/>
          </a:xfrm>
        </p:spPr>
        <p:txBody>
          <a:bodyPr/>
          <a:lstStyle>
            <a:lvl1pPr>
              <a:defRPr>
                <a:solidFill>
                  <a:srgbClr val="94101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43000" y="1521502"/>
            <a:ext cx="9872871" cy="4574498"/>
          </a:xfrm>
        </p:spPr>
        <p:txBody>
          <a:bodyPr>
            <a:normAutofit/>
          </a:bodyPr>
          <a:lstStyle>
            <a:lvl1pPr marL="45720" indent="0">
              <a:buNone/>
              <a:defRPr sz="2800">
                <a:latin typeface="Consolas" panose="020B0609020204030204" pitchFamily="49" charset="0"/>
              </a:defRPr>
            </a:lvl1pPr>
            <a:lvl2pPr>
              <a:defRPr sz="2800">
                <a:latin typeface="Consolas" panose="020B0609020204030204" pitchFamily="49" charset="0"/>
              </a:defRPr>
            </a:lvl2pPr>
            <a:lvl3pPr>
              <a:defRPr sz="2400">
                <a:latin typeface="Consolas" panose="020B0609020204030204" pitchFamily="49" charset="0"/>
              </a:defRPr>
            </a:lvl3pPr>
            <a:lvl4pPr>
              <a:defRPr sz="2000">
                <a:latin typeface="Consolas" panose="020B0609020204030204" pitchFamily="49" charset="0"/>
              </a:defRPr>
            </a:lvl4pPr>
            <a:lvl5pPr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Samples</a:t>
            </a:r>
          </a:p>
          <a:p>
            <a:pPr lvl="0"/>
            <a:r>
              <a:rPr lang="en-US" dirty="0"/>
              <a:t>No Bullet Points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4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26" r:id="rId2"/>
    <p:sldLayoutId id="2147483724" r:id="rId3"/>
    <p:sldLayoutId id="2147483717" r:id="rId4"/>
    <p:sldLayoutId id="2147483718" r:id="rId5"/>
    <p:sldLayoutId id="2147483719" r:id="rId6"/>
    <p:sldLayoutId id="2147483686" r:id="rId7"/>
    <p:sldLayoutId id="2147483725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720" r:id="rId15"/>
    <p:sldLayoutId id="2147483721" r:id="rId16"/>
    <p:sldLayoutId id="2147483722" r:id="rId17"/>
    <p:sldLayoutId id="2147483723" r:id="rId18"/>
    <p:sldLayoutId id="2147483693" r:id="rId19"/>
    <p:sldLayoutId id="2147483694" r:id="rId20"/>
    <p:sldLayoutId id="214748369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4101F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rod_Improv_Video" TargetMode="External"/><Relationship Id="rId2" Type="http://schemas.openxmlformats.org/officeDocument/2006/relationships/hyperlink" Target="https://github.com/darenm/BookStore.Wp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t.ly/Dependencies_Video" TargetMode="External"/><Relationship Id="rId5" Type="http://schemas.openxmlformats.org/officeDocument/2006/relationships/hyperlink" Target="http://bit.ly/Live_Unit_Testing" TargetMode="External"/><Relationship Id="rId4" Type="http://schemas.openxmlformats.org/officeDocument/2006/relationships/hyperlink" Target="http://bit.ly/Prod_Gu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38400" y="5597106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728" r="1" b="21423"/>
          <a:stretch/>
        </p:blipFill>
        <p:spPr>
          <a:xfrm>
            <a:off x="243840" y="256540"/>
            <a:ext cx="11704320" cy="2736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050" y="3260652"/>
            <a:ext cx="10226040" cy="204309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Productivity in development using</a:t>
            </a:r>
            <a:b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5741332"/>
            <a:ext cx="8767860" cy="442859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400" dirty="0">
                <a:solidFill>
                  <a:schemeClr val="bg1"/>
                </a:solidFill>
              </a:rPr>
              <a:t>Daren May – CRANK211</a:t>
            </a:r>
          </a:p>
          <a:p>
            <a:pPr>
              <a:lnSpc>
                <a:spcPct val="70000"/>
              </a:lnSpc>
            </a:pP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darenmay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4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Daren May – President &amp; Co-founder of Crank211</a:t>
            </a:r>
            <a:endParaRPr lang="en-US" sz="2600" dirty="0"/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Microsoft MVP – Windows Development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CRANK211 Designs and Builds: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Web Applications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UWP Applications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X-Platform Mobile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Interests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Biking, hiking and working out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99" y="1819598"/>
            <a:ext cx="2972027" cy="3843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581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Code Style Consistency &amp; Sharing</a:t>
            </a:r>
          </a:p>
          <a:p>
            <a:r>
              <a:rPr lang="en-US" sz="3200" dirty="0"/>
              <a:t>Live Code Analysis</a:t>
            </a:r>
          </a:p>
          <a:p>
            <a:r>
              <a:rPr lang="en-US" sz="3200" dirty="0"/>
              <a:t>Enhanced IntelliSense</a:t>
            </a:r>
          </a:p>
          <a:p>
            <a:r>
              <a:rPr lang="en-US" sz="3200" dirty="0"/>
              <a:t>Code Navigation</a:t>
            </a:r>
          </a:p>
          <a:p>
            <a:r>
              <a:rPr lang="en-US" sz="3200" dirty="0"/>
              <a:t>Live Unit Testing </a:t>
            </a:r>
          </a:p>
          <a:p>
            <a:r>
              <a:rPr lang="en-US" sz="3200" dirty="0"/>
              <a:t>Live Dependency Validation</a:t>
            </a:r>
          </a:p>
          <a:p>
            <a:r>
              <a:rPr lang="en-US" sz="3200" dirty="0"/>
              <a:t>And so much more…</a:t>
            </a:r>
            <a:endParaRPr lang="en-US" sz="30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350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1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Only 28 More Slides!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3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J/K – DEMO TIME!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4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just see?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Code Style Consistency &amp; Sharing</a:t>
            </a:r>
          </a:p>
          <a:p>
            <a:r>
              <a:rPr lang="en-US" sz="3200" dirty="0"/>
              <a:t>Enhanced IntelliSense</a:t>
            </a:r>
          </a:p>
          <a:p>
            <a:r>
              <a:rPr lang="en-US" sz="3200" dirty="0"/>
              <a:t>Code Navigation</a:t>
            </a:r>
          </a:p>
          <a:p>
            <a:r>
              <a:rPr lang="en-US" sz="3200" dirty="0"/>
              <a:t>Live Code Analysis</a:t>
            </a:r>
          </a:p>
          <a:p>
            <a:r>
              <a:rPr lang="en-US" sz="3200" dirty="0"/>
              <a:t>Live Dependency Validation</a:t>
            </a:r>
          </a:p>
          <a:p>
            <a:r>
              <a:rPr lang="en-US" sz="3200" dirty="0"/>
              <a:t>Live Unit Testing </a:t>
            </a:r>
          </a:p>
          <a:p>
            <a:r>
              <a:rPr lang="en-US" sz="3200" dirty="0"/>
              <a:t>And so much more…</a:t>
            </a:r>
            <a:endParaRPr lang="en-US" sz="30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7152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Source</a:t>
            </a:r>
          </a:p>
          <a:p>
            <a:pPr lvl="1"/>
            <a:r>
              <a:rPr lang="en-US" dirty="0">
                <a:hlinkClick r:id="rId2"/>
              </a:rPr>
              <a:t>https://github.com/darenm/BookStore.Wpf</a:t>
            </a:r>
            <a:endParaRPr lang="en-US" dirty="0"/>
          </a:p>
          <a:p>
            <a:r>
              <a:rPr lang="en-US" dirty="0"/>
              <a:t>Microsoft Resources	</a:t>
            </a:r>
          </a:p>
          <a:p>
            <a:pPr lvl="1"/>
            <a:r>
              <a:rPr lang="en-US" dirty="0"/>
              <a:t>Productivity Improvements: </a:t>
            </a:r>
            <a:r>
              <a:rPr lang="en-US" dirty="0">
                <a:hlinkClick r:id="rId3"/>
              </a:rPr>
              <a:t>http://bit.ly/Prod_Improv_Video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dirty="0"/>
              <a:t>Productivity Guide: </a:t>
            </a:r>
            <a:r>
              <a:rPr lang="en-US" dirty="0">
                <a:hlinkClick r:id="rId4"/>
              </a:rPr>
              <a:t>http://bit.ly/Prod_Guide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Live Unit Testing: </a:t>
            </a:r>
            <a:r>
              <a:rPr lang="en-US" dirty="0">
                <a:hlinkClick r:id="rId5"/>
              </a:rPr>
              <a:t>http://bit.ly/Live_Unit_Testing</a:t>
            </a:r>
            <a:endParaRPr lang="en-US" dirty="0"/>
          </a:p>
          <a:p>
            <a:pPr lvl="1"/>
            <a:r>
              <a:rPr lang="en-US"/>
              <a:t>Dependencies: </a:t>
            </a:r>
            <a:r>
              <a:rPr lang="en-US">
                <a:hlinkClick r:id="rId6"/>
              </a:rPr>
              <a:t>http://bit.ly/Dependencies</a:t>
            </a:r>
            <a:r>
              <a:rPr lang="en-US">
                <a:hlinkClick r:id="rId6"/>
              </a:rPr>
              <a:t>_Video</a:t>
            </a:r>
            <a:r>
              <a:rPr lang="en-US"/>
              <a:t>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Custom 1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00B0F0"/>
      </a:hlink>
      <a:folHlink>
        <a:srgbClr val="00B0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ing VS 2017 to build Angular 2.x web apps V2.pptx" id="{D66B42D1-D198-424C-9A20-81A25FEF5FD5}" vid="{03F85B97-E679-4139-975C-8DAA5F1A8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DM Crank211 Template</Template>
  <TotalTime>83</TotalTime>
  <Words>213</Words>
  <Application>Microsoft Office PowerPoint</Application>
  <PresentationFormat>Widescreen</PresentationFormat>
  <Paragraphs>57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Corbel</vt:lpstr>
      <vt:lpstr>Segoe UI</vt:lpstr>
      <vt:lpstr>Basis</vt:lpstr>
      <vt:lpstr>Productivity in development using Visual Studio 2017</vt:lpstr>
      <vt:lpstr>Who Am I?</vt:lpstr>
      <vt:lpstr>What’s New?</vt:lpstr>
      <vt:lpstr>Only 28 More Slides!</vt:lpstr>
      <vt:lpstr>J/K – DEMO TIME!</vt:lpstr>
      <vt:lpstr>Wrap up</vt:lpstr>
      <vt:lpstr>What did we just see?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Productivity in development using Visual Studio 2017</dc:title>
  <dc:creator>Daren May</dc:creator>
  <cp:lastModifiedBy>Daren May</cp:lastModifiedBy>
  <cp:revision>10</cp:revision>
  <dcterms:created xsi:type="dcterms:W3CDTF">2017-03-10T03:00:09Z</dcterms:created>
  <dcterms:modified xsi:type="dcterms:W3CDTF">2017-03-10T13:23:50Z</dcterms:modified>
</cp:coreProperties>
</file>