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enm/CompositionSession" TargetMode="External"/><Relationship Id="rId2" Type="http://schemas.openxmlformats.org/officeDocument/2006/relationships/hyperlink" Target="http://www.crank211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obmikh.com/" TargetMode="External"/><Relationship Id="rId5" Type="http://schemas.openxmlformats.org/officeDocument/2006/relationships/hyperlink" Target="https://github.com/Microsoft/WindowsUIDevLabs" TargetMode="External"/><Relationship Id="rId4" Type="http://schemas.openxmlformats.org/officeDocument/2006/relationships/hyperlink" Target="https://blogs.windows.com/buildingapps/2016/08/23/beautiful-apps-made-possible-and-easy-with-windows-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UWP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Daren May – CRANK211</a:t>
            </a:r>
          </a:p>
          <a:p>
            <a:r>
              <a:rPr lang="en-US" dirty="0"/>
              <a:t>@</a:t>
            </a:r>
            <a:r>
              <a:rPr lang="en-US" dirty="0" err="1"/>
              <a:t>darenmay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vs. new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58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597106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imag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r="1" b="14251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31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b="1" cap="all">
                <a:solidFill>
                  <a:schemeClr val="bg1"/>
                </a:solidFill>
              </a:rPr>
              <a:t>What is composition?</a:t>
            </a:r>
          </a:p>
        </p:txBody>
      </p:sp>
    </p:spTree>
    <p:extLst>
      <p:ext uri="{BB962C8B-B14F-4D97-AF65-F5344CB8AC3E}">
        <p14:creationId xmlns:p14="http://schemas.microsoft.com/office/powerpoint/2010/main" val="6362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Family</a:t>
            </a:r>
          </a:p>
          <a:p>
            <a:pPr lvl="1"/>
            <a:r>
              <a:rPr lang="en-US" dirty="0"/>
              <a:t>Visuals vs. </a:t>
            </a:r>
            <a:r>
              <a:rPr lang="en-US" dirty="0" err="1"/>
              <a:t>SpriteVisuals</a:t>
            </a:r>
            <a:r>
              <a:rPr lang="en-US" dirty="0"/>
              <a:t> vs. </a:t>
            </a:r>
            <a:r>
              <a:rPr lang="en-US" dirty="0" err="1"/>
              <a:t>ContainerVisuals</a:t>
            </a:r>
            <a:endParaRPr lang="en-US" dirty="0"/>
          </a:p>
          <a:p>
            <a:r>
              <a:rPr lang="en-US" dirty="0"/>
              <a:t>Effects</a:t>
            </a:r>
          </a:p>
          <a:p>
            <a:pPr lvl="1"/>
            <a:r>
              <a:rPr lang="en-US" dirty="0"/>
              <a:t>Use Win2D effects such as Gaussian Blur, Blends, etc.</a:t>
            </a:r>
          </a:p>
          <a:p>
            <a:r>
              <a:rPr lang="en-US" dirty="0"/>
              <a:t>Animations</a:t>
            </a:r>
          </a:p>
          <a:p>
            <a:pPr lvl="1"/>
            <a:r>
              <a:rPr lang="en-US" dirty="0" err="1"/>
              <a:t>KeyFrames</a:t>
            </a:r>
            <a:r>
              <a:rPr lang="en-US" dirty="0"/>
              <a:t> &amp; Expressions</a:t>
            </a:r>
          </a:p>
          <a:p>
            <a:r>
              <a:rPr lang="en-US" dirty="0"/>
              <a:t>Works with XAML</a:t>
            </a:r>
          </a:p>
          <a:p>
            <a:r>
              <a:rPr lang="en-US" dirty="0"/>
              <a:t>Don’t have to use XAML – can build entire app with Composition!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3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– foundational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Visual is a node in the Visual Tree.</a:t>
            </a:r>
          </a:p>
          <a:p>
            <a:r>
              <a:rPr lang="en-US" dirty="0"/>
              <a:t>A </a:t>
            </a:r>
            <a:r>
              <a:rPr lang="en-US" dirty="0" err="1"/>
              <a:t>ContainerVisual</a:t>
            </a:r>
            <a:r>
              <a:rPr lang="en-US" dirty="0"/>
              <a:t> inherits from Visual, can contain its own content, but can also have Children</a:t>
            </a:r>
          </a:p>
          <a:p>
            <a:r>
              <a:rPr lang="en-US" dirty="0"/>
              <a:t>A </a:t>
            </a:r>
            <a:r>
              <a:rPr lang="en-US" dirty="0" err="1"/>
              <a:t>SpriteVisual</a:t>
            </a:r>
            <a:r>
              <a:rPr lang="en-US" dirty="0"/>
              <a:t> inherits from </a:t>
            </a:r>
            <a:r>
              <a:rPr lang="en-US" dirty="0" err="1"/>
              <a:t>ContainerVisual</a:t>
            </a:r>
            <a:r>
              <a:rPr lang="en-US" dirty="0"/>
              <a:t>, so can have Children, however it can host it’s own content via a Brush.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32441" y="2057399"/>
            <a:ext cx="3027783" cy="82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32440" y="3343311"/>
            <a:ext cx="3027783" cy="82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ContainerVisual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2440" y="4629224"/>
            <a:ext cx="3027783" cy="82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SpriteVisual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8" idx="2"/>
          </p:cNvCxnSpPr>
          <p:nvPr/>
        </p:nvCxnSpPr>
        <p:spPr>
          <a:xfrm flipV="1">
            <a:off x="9146332" y="2883159"/>
            <a:ext cx="1" cy="4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11" idx="2"/>
          </p:cNvCxnSpPr>
          <p:nvPr/>
        </p:nvCxnSpPr>
        <p:spPr>
          <a:xfrm flipV="1">
            <a:off x="9146332" y="4169071"/>
            <a:ext cx="0" cy="46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VISUALS!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861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an app!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15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/>
              <a:t>me a real </a:t>
            </a:r>
            <a:r>
              <a:rPr lang="en-US" dirty="0"/>
              <a:t>app!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8502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http://www.crank211.com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darenmay</a:t>
            </a:r>
            <a:endParaRPr lang="en-US" dirty="0"/>
          </a:p>
          <a:p>
            <a:r>
              <a:rPr lang="en-US" dirty="0"/>
              <a:t>Session Source</a:t>
            </a:r>
          </a:p>
          <a:p>
            <a:pPr lvl="1"/>
            <a:r>
              <a:rPr lang="en-US" dirty="0">
                <a:hlinkClick r:id="rId3"/>
              </a:rPr>
              <a:t>https://github.com/darenm/CompositionSession</a:t>
            </a:r>
            <a:endParaRPr lang="en-US" dirty="0"/>
          </a:p>
          <a:p>
            <a:r>
              <a:rPr lang="en-US" dirty="0"/>
              <a:t>Microsoft Resources	</a:t>
            </a:r>
          </a:p>
          <a:p>
            <a:pPr lvl="1"/>
            <a:r>
              <a:rPr lang="en-US" dirty="0">
                <a:hlinkClick r:id="rId4"/>
              </a:rPr>
              <a:t>https://blogs.windows.com/buildingapps/2016/08/23/beautiful-apps-made-possible-and-easy-with-windows-ui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https://github.com/Microsoft/WindowsUIDevLabs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http://blog.robmikh.com/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10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</TotalTime>
  <Words>151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Basis</vt:lpstr>
      <vt:lpstr>UWP Composition</vt:lpstr>
      <vt:lpstr>Old vs. new</vt:lpstr>
      <vt:lpstr>What is composition?</vt:lpstr>
      <vt:lpstr>What can it do?</vt:lpstr>
      <vt:lpstr>Visuals – foundational concept</vt:lpstr>
      <vt:lpstr>Show me VISUALS!</vt:lpstr>
      <vt:lpstr>Show me an app!</vt:lpstr>
      <vt:lpstr>Show me a real app!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Composition</dc:title>
  <dc:creator>Daren May</dc:creator>
  <cp:lastModifiedBy>Daren May</cp:lastModifiedBy>
  <cp:revision>7</cp:revision>
  <dcterms:created xsi:type="dcterms:W3CDTF">2016-10-25T20:33:15Z</dcterms:created>
  <dcterms:modified xsi:type="dcterms:W3CDTF">2016-10-25T21:34:05Z</dcterms:modified>
</cp:coreProperties>
</file>