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793A-A974-D6EE-8121-1AD9D129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AFDB5-A946-3C74-AA6D-78C8263D8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CD20-B2A4-0C8A-DBB6-8961C7B4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97D9-B941-1216-0192-9CC0E2A3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4711-A685-84F7-63EE-A609C013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8AD9-816F-C99D-133C-3996643E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13FB3-7B8C-DE33-C6D0-AA5F27EB6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DC7C-D556-86E3-C249-C12147E7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792F-96DC-DA18-9B88-1DA35896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EEDBB-DCC3-E0D2-12F4-738C94F3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F4FCE-8615-AF31-5381-951A5D234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46584-EAF9-39A5-7DAB-8B8283D1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8F96-EFC3-ABEA-29F6-3DBDDC03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D859-ECB0-821A-6E37-D32458CF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A33A-7EF0-884F-D698-30CE562C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5DDC-154E-3922-719D-172AD37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C76D-98EF-FC9B-3977-4E812BED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2B2E-DD74-ADD5-FFEC-A80E653A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2491-4EB9-D4AD-0805-D7F05A1E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7657-FC41-16C7-AEE5-7277D452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3EB-D487-EF66-505B-BB76BFA6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951B-4943-30FE-40C5-BB194ABA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A7C7-342C-3BC0-88F7-CBA677F7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F931-4C9B-A16C-0976-F0DA4A3D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958A-25B7-1C60-2E6B-CD99AC7F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20F6-EEFD-FF2C-C03C-4A659531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5C53-7DB2-559A-C2DD-FB77C0B19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943ED-AFD0-A0DC-157A-7AD480D7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6AC5-A475-5EE2-E2D3-2602C0D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08C1F-67EC-DF1C-4C60-9946CC7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3CD1A-ED32-1D38-3C34-6AAAE448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3AEE-93DA-7588-F309-90957CEF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82FC-EF79-2F90-3583-050DF8D5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FD046-0418-D0DA-795B-BF748D3A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F17A9-C1A1-CC14-E0FD-E46B76431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5A1E1-1CF6-A809-B088-9DAC3AE6D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4B29C-F615-AB5C-A23B-E1AFE8F7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331D8-B3DC-2DD2-7DDA-99B39EF2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D2A11-4F17-8A4A-B341-9714D30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1E88-8276-571E-5B60-3A5345BB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DB33C-9231-28B4-5AB2-31C7B34F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D80AA-DAA7-DCA5-E1EA-CD1127B9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C677A-FE72-0587-FBEE-BDA03B4A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44BA4-523B-3153-57E7-AD13DC4F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59D5-64D0-A104-5271-7EF2B7B0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65E9-707F-7D0B-538F-6CBF0AC8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E43E-7080-BF72-AFD2-64A910CF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E7D5-A844-E03E-203A-C6003070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ECCFA-93C3-DF5A-9704-9BC2DB12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FC47-D1DE-A08C-690E-3172351A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19E4-FB41-63A9-5DC4-67724823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622EC-A327-3B97-BF10-BECFF0B4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B048-00BD-4BB2-4865-165B0B31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67EA1-EBDE-2C92-5463-2573D0DC6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E167-BE74-E323-FDE8-67E92FA22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B99EB-61A2-D083-6B71-F82FF404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DC16-F55A-E65D-65E4-2B7AC91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1CBB-1CF4-4A90-6288-C8032829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9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93E2F-E67F-23F5-5EA6-50F33E27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6529-2FB2-C7ED-4501-ACAB3E35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4111-7F75-A2AA-0A5B-00FE856E3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8FD-4E74-4BB0-9710-1778A972BE5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F6B3-4C84-F27F-51E8-79A2C56B0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DE87-D054-C68C-7BB1-784BD033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480B-1A90-4ED5-9AB8-AAFBFE46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DB7D-8D92-A39D-1641-08AF61070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BE13B-0BBA-562D-0BCE-C90454892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AC2210-95F8-6ECD-6930-2A4432488853}"/>
              </a:ext>
            </a:extLst>
          </p:cNvPr>
          <p:cNvSpPr/>
          <p:nvPr/>
        </p:nvSpPr>
        <p:spPr>
          <a:xfrm>
            <a:off x="3025139" y="2448561"/>
            <a:ext cx="762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57E043F-6035-9078-4B1E-8DF08B33489E}"/>
              </a:ext>
            </a:extLst>
          </p:cNvPr>
          <p:cNvSpPr/>
          <p:nvPr/>
        </p:nvSpPr>
        <p:spPr>
          <a:xfrm>
            <a:off x="4030979" y="2725421"/>
            <a:ext cx="721360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0409F8-8211-9F25-8395-B95AB8C7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2779" y="2448561"/>
            <a:ext cx="762000" cy="76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38F37A9-7990-333D-5FB9-A67C2C0D6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1640" y="855083"/>
            <a:ext cx="2332037" cy="12083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6BB6BE-4223-FD80-65A0-402AE089BF08}"/>
              </a:ext>
            </a:extLst>
          </p:cNvPr>
          <p:cNvSpPr/>
          <p:nvPr/>
        </p:nvSpPr>
        <p:spPr>
          <a:xfrm>
            <a:off x="4996179" y="2448561"/>
            <a:ext cx="797560" cy="762000"/>
          </a:xfrm>
          <a:prstGeom prst="rect">
            <a:avLst/>
          </a:prstGeom>
          <a:solidFill>
            <a:srgbClr val="654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WASM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6C3EA7-E3D4-CCB9-C5E5-FF7735F320AE}"/>
              </a:ext>
            </a:extLst>
          </p:cNvPr>
          <p:cNvSpPr/>
          <p:nvPr/>
        </p:nvSpPr>
        <p:spPr>
          <a:xfrm>
            <a:off x="6037579" y="2725421"/>
            <a:ext cx="721360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Daren May</dc:creator>
  <cp:lastModifiedBy>Daren May</cp:lastModifiedBy>
  <cp:revision>1</cp:revision>
  <dcterms:created xsi:type="dcterms:W3CDTF">2022-10-08T17:20:47Z</dcterms:created>
  <dcterms:modified xsi:type="dcterms:W3CDTF">2022-10-08T17:38:24Z</dcterms:modified>
</cp:coreProperties>
</file>