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3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A145-29D1-4676-881B-F3D6DAE6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52C86-497E-4248-BA76-5A23A67C0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F8AB0-C0BD-4E77-B155-19A66A78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B8AB-FF8F-4ED7-92F6-65ACBDC278E5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1607-EFD6-46C0-82CF-D637CE4E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60E67-65AF-4501-93D1-31DADD18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388-5707-4273-8AE0-6B6C61158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0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D3A4-9FA9-4488-951B-3BA071CF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6E25D-EDA4-43FD-8589-BC3EFB6A2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1F7B-F2F1-4C7E-85CC-EA0F17A7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B8AB-FF8F-4ED7-92F6-65ACBDC278E5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F0F97-4677-4A97-BB18-3AA86FC4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AE52E-49BF-4230-B47D-8854D6FC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388-5707-4273-8AE0-6B6C61158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8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60B9F-F983-4824-ABE0-5C1D6A9F9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76F56-D1CD-43AF-B908-D03D7D683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95971-4235-4F2C-818F-FA415C33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B8AB-FF8F-4ED7-92F6-65ACBDC278E5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61F20-9278-4135-93DF-84BDF3B7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2567-5DEF-449B-B511-6DC817F1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388-5707-4273-8AE0-6B6C61158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1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8F39-9D48-43E0-95AB-4B80645B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13D5-D647-4078-A7A7-B9A709EEE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2829A-A723-4845-8DA0-65745DCD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B8AB-FF8F-4ED7-92F6-65ACBDC278E5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97013-2E79-4F90-8C3A-BCDEDD48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7C354-2A72-4F66-9F4B-D4262805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388-5707-4273-8AE0-6B6C61158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CE88-A6CD-4EDA-ACD3-CB4B567A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B7E3A-B04F-4193-BC04-B4064120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530DF-4BE3-4785-93DA-A3017499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B8AB-FF8F-4ED7-92F6-65ACBDC278E5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5A26A-BFEA-4CCE-AF85-6A173371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16C1C-0234-419A-8CA6-1E421C4B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388-5707-4273-8AE0-6B6C61158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5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1A83-6570-4CBB-89DA-6E001661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6CA8-B182-4F79-8D3F-2C22EE59C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1302A-5B0F-4DDC-B21F-DC34C6BE2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9433D-4CF3-476F-8B9C-ECFA7D0B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B8AB-FF8F-4ED7-92F6-65ACBDC278E5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09E7A-3F2E-4C62-B999-7EF278D2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07584-8881-48F4-B5A5-E8A105CE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388-5707-4273-8AE0-6B6C61158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2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82FF-3068-4B79-ACDD-52176835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3B2B9-9CB3-414C-9BAD-20C26198A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146AF-5D6C-4EAB-9FED-F9DDB1798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F31A6-0535-4724-9E57-8C497EC6B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0DA11-1D3A-43AF-A171-AFCD18B8E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46A035-B827-4406-98FB-EE3FAFD2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B8AB-FF8F-4ED7-92F6-65ACBDC278E5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2C227-9DBF-445C-9D15-CF3137D4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861CB-ADDA-42EC-9EB0-DA33351D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388-5707-4273-8AE0-6B6C61158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0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E0F4-41D9-42AF-9D2D-9037A774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4B4F4-1A82-4042-8D42-B07D0EEA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B8AB-FF8F-4ED7-92F6-65ACBDC278E5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B7DEF-E384-4B49-B39A-7CA3B3BD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83B85-DA47-49BA-B760-B486FC07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388-5707-4273-8AE0-6B6C61158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2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9A139-696D-498D-B58A-D273DBEC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B8AB-FF8F-4ED7-92F6-65ACBDC278E5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28160-ABAF-4A7D-BB07-2060F58B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A2473-F55A-4A7A-AFB8-1D8E0AD2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388-5707-4273-8AE0-6B6C61158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3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53B8-2B1A-40C7-8D22-63A36019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A56F-6B50-4E68-AAF2-0B37305B2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D2225-988D-468D-BBA6-7B8C00F63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1CC95-0ACC-45A7-A750-2D11E214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B8AB-FF8F-4ED7-92F6-65ACBDC278E5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04A1D-5DF1-4A90-B5ED-877A3A50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F6CD6-4589-4C69-A68E-1B34A185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388-5707-4273-8AE0-6B6C61158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3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9555-0533-4587-9AEA-AA0635F5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79CF0-C2A2-4667-A23F-B0001775B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80AD6-0C1A-4480-B41A-C22005E62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38504-9B20-4CC9-BAEB-6016E261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B8AB-FF8F-4ED7-92F6-65ACBDC278E5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56E2C-EA39-49AD-AA29-64C991D9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0A855-32D5-44E2-927E-8488A0B0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388-5707-4273-8AE0-6B6C61158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5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52702-4096-4DBF-BF56-5510395B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2F662-1DAA-4191-825F-78E33C165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CD9F8-FB27-49DA-B111-F23E5F9C3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CB8AB-FF8F-4ED7-92F6-65ACBDC278E5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5EE15-6AA2-4376-8398-5ED3A36A5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55D3A-5E99-46A9-B6A6-0BD5E84A3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CE388-5707-4273-8AE0-6B6C61158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7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ustommayd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renm/SVCC-SimpleSurfaceDialDemo" TargetMode="External"/><Relationship Id="rId2" Type="http://schemas.openxmlformats.org/officeDocument/2006/relationships/hyperlink" Target="https://docs.microsoft.com/en-us/windows/uwp/input-and-devices/windows-wheel-interac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s://www.remix3d.com/details/G009SXG1PFF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EB8D-48A7-4404-A9CA-A99831D69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Solutions With The Microsoft Dial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AE623-8772-4ECC-8393-2E7EC43729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Daren May</a:t>
            </a:r>
          </a:p>
          <a:p>
            <a:r>
              <a:rPr lang="en-US" dirty="0"/>
              <a:t>@</a:t>
            </a:r>
            <a:r>
              <a:rPr lang="en-US" dirty="0" err="1"/>
              <a:t>darenmay</a:t>
            </a:r>
            <a:endParaRPr lang="en-US" dirty="0"/>
          </a:p>
          <a:p>
            <a:r>
              <a:rPr lang="en-US" dirty="0">
                <a:hlinkClick r:id="rId2"/>
              </a:rPr>
              <a:t>www.CustomMayd.com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79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1ED36B-51A3-4398-96BC-A278AE05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EB3CB0-C321-4A22-AE96-9D1658A13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https://docs.microsoft.com/en-us/uwp/api/Windows.UI.Input.RadialController</a:t>
            </a:r>
          </a:p>
          <a:p>
            <a:r>
              <a:rPr lang="en-US" dirty="0">
                <a:hlinkClick r:id="rId2"/>
              </a:rPr>
              <a:t>https://docs.microsoft.com/en-us/windows/uwp/input-and-devices/windows-wheel-interactions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https://github.com/darenm/SVCC-SimpleSurfaceDialDemo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74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E0AF-9B80-411D-859D-969989E6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3DC0C0E-31F7-4BC2-8876-3BA79F17E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301" t="36759" r="575" b="6075"/>
          <a:stretch/>
        </p:blipFill>
        <p:spPr>
          <a:xfrm>
            <a:off x="4339525" y="3130657"/>
            <a:ext cx="4293031" cy="2487479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AA19B05E-5B3C-4D34-9354-199527C9D09F}"/>
              </a:ext>
            </a:extLst>
          </p:cNvPr>
          <p:cNvSpPr/>
          <p:nvPr/>
        </p:nvSpPr>
        <p:spPr>
          <a:xfrm>
            <a:off x="5432156" y="1930225"/>
            <a:ext cx="1131376" cy="10693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17B1D5-7BA2-423C-8A79-757F24E4EF47}"/>
              </a:ext>
            </a:extLst>
          </p:cNvPr>
          <p:cNvSpPr txBox="1"/>
          <p:nvPr/>
        </p:nvSpPr>
        <p:spPr>
          <a:xfrm>
            <a:off x="7192097" y="1684692"/>
            <a:ext cx="2880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Push and Hold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93AFAE-DB8C-44CF-ADBA-D87F1837A57C}"/>
              </a:ext>
            </a:extLst>
          </p:cNvPr>
          <p:cNvSpPr txBox="1"/>
          <p:nvPr/>
        </p:nvSpPr>
        <p:spPr>
          <a:xfrm>
            <a:off x="7192096" y="2331023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Click</a:t>
            </a: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CDB5599F-E665-4997-A3A4-B51B0D1585CF}"/>
              </a:ext>
            </a:extLst>
          </p:cNvPr>
          <p:cNvSpPr/>
          <p:nvPr/>
        </p:nvSpPr>
        <p:spPr>
          <a:xfrm>
            <a:off x="2812942" y="3239832"/>
            <a:ext cx="1356102" cy="198309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A5FC2F-92A4-4AD2-A87E-613C8F8A3A0A}"/>
              </a:ext>
            </a:extLst>
          </p:cNvPr>
          <p:cNvSpPr txBox="1"/>
          <p:nvPr/>
        </p:nvSpPr>
        <p:spPr>
          <a:xfrm>
            <a:off x="715651" y="3728065"/>
            <a:ext cx="192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Rotate it!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035AFC1-3213-4740-A95B-24E54D77768B}"/>
              </a:ext>
            </a:extLst>
          </p:cNvPr>
          <p:cNvSpPr/>
          <p:nvPr/>
        </p:nvSpPr>
        <p:spPr>
          <a:xfrm rot="10800000">
            <a:off x="5416657" y="5618136"/>
            <a:ext cx="1131376" cy="10693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EC58AC-B999-4476-9331-8C3DD4DDC56D}"/>
              </a:ext>
            </a:extLst>
          </p:cNvPr>
          <p:cNvSpPr txBox="1"/>
          <p:nvPr/>
        </p:nvSpPr>
        <p:spPr>
          <a:xfrm>
            <a:off x="7192096" y="5829662"/>
            <a:ext cx="3131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Place on Screen</a:t>
            </a:r>
          </a:p>
        </p:txBody>
      </p:sp>
    </p:spTree>
    <p:extLst>
      <p:ext uri="{BB962C8B-B14F-4D97-AF65-F5344CB8AC3E}">
        <p14:creationId xmlns:p14="http://schemas.microsoft.com/office/powerpoint/2010/main" val="384268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 animBg="1"/>
      <p:bldP spid="17" grpId="0"/>
      <p:bldP spid="19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E0AF-9B80-411D-859D-969989E6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Hold – Off Screen Menu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3DC0C0E-31F7-4BC2-8876-3BA79F17E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301" t="36759" r="575" b="6075"/>
          <a:stretch/>
        </p:blipFill>
        <p:spPr>
          <a:xfrm>
            <a:off x="1224366" y="2569245"/>
            <a:ext cx="4293031" cy="2487479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AA19B05E-5B3C-4D34-9354-199527C9D09F}"/>
              </a:ext>
            </a:extLst>
          </p:cNvPr>
          <p:cNvSpPr/>
          <p:nvPr/>
        </p:nvSpPr>
        <p:spPr>
          <a:xfrm>
            <a:off x="2316997" y="1368813"/>
            <a:ext cx="1131376" cy="10693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E367E-9195-4C3C-BD3D-E6993D2EC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499" y="1368813"/>
            <a:ext cx="3471782" cy="34717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7C3B00-B7FD-4B2E-BA7F-E0972ABBCA27}"/>
              </a:ext>
            </a:extLst>
          </p:cNvPr>
          <p:cNvSpPr/>
          <p:nvPr/>
        </p:nvSpPr>
        <p:spPr>
          <a:xfrm>
            <a:off x="1794453" y="5284234"/>
            <a:ext cx="64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IsMenuSuppressed</a:t>
            </a:r>
            <a:r>
              <a:rPr 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 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C69A60-6253-4AED-8FFA-83E73CA5362D}"/>
              </a:ext>
            </a:extLst>
          </p:cNvPr>
          <p:cNvSpPr/>
          <p:nvPr/>
        </p:nvSpPr>
        <p:spPr>
          <a:xfrm>
            <a:off x="1794452" y="5622203"/>
            <a:ext cx="9674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TypedEventHandler</a:t>
            </a:r>
            <a:r>
              <a:rPr 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   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ButtonHolding</a:t>
            </a:r>
            <a:r>
              <a:rPr 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RadialController</a:t>
            </a:r>
            <a:r>
              <a:rPr 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RadialControllerButtonHoldingEventArgs</a:t>
            </a:r>
            <a:r>
              <a:rPr 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46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00013 0.0608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3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BD4F-6EF2-48C8-99E5-95402892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Hold – On Screen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CFC19-D3DA-44F9-ACAE-857973843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87" y="2152973"/>
            <a:ext cx="3388120" cy="3048000"/>
          </a:xfrm>
          <a:prstGeom prst="rect">
            <a:avLst/>
          </a:prstGeom>
          <a:scene3d>
            <a:camera prst="orthographicFront">
              <a:rot lat="1200000" lon="0" rev="0"/>
            </a:camera>
            <a:lightRig rig="threePt" dir="t"/>
          </a:scene3d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Surface Dial">
                <a:extLst>
                  <a:ext uri="{FF2B5EF4-FFF2-40B4-BE49-F238E27FC236}">
                    <a16:creationId xmlns:a16="http://schemas.microsoft.com/office/drawing/2014/main" id="{848E8C0C-2DAF-41BF-9084-EEB6049384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6722512"/>
                  </p:ext>
                </p:extLst>
              </p:nvPr>
            </p:nvGraphicFramePr>
            <p:xfrm>
              <a:off x="4928343" y="2257034"/>
              <a:ext cx="2335314" cy="2452186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335314" cy="2452186"/>
                    </a:xfrm>
                    <a:prstGeom prst="rect">
                      <a:avLst/>
                    </a:prstGeom>
                  </am3d:spPr>
                  <am3d:camera>
                    <am3d:pos x="-216408" y="503807" z="155020059"/>
                    <am3d:up dx="0" dy="36000000" dz="0"/>
                    <am3d:lookAt x="-216408" y="503807" z="0"/>
                    <am3d:perspective fov="823911"/>
                  </am3d:camera>
                  <am3d:trans>
                    <am3d:meterPerModelUnit n="2496596" d="1000000"/>
                    <am3d:preTrans dx="5441351" dy="-8944236" dz="-21080705"/>
                    <am3d:scale>
                      <am3d:sx n="1000000" d="1000000"/>
                      <am3d:sy n="1000000" d="1000000"/>
                      <am3d:sz n="1000000" d="1000000"/>
                    </am3d:scale>
                    <am3d:rot ax="-270011" ay="-54206" az="4259"/>
                    <am3d:postTrans dx="-216407" dy="503806" dz="0"/>
                  </am3d:trans>
                  <am3d:attrSrcUrl r:id="rId4"/>
                  <am3d:raster rName="Office3DRenderer" rVer="16.0.8326">
                    <am3d:blip r:embed="rId5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Surface Dial">
                <a:extLst>
                  <a:ext uri="{FF2B5EF4-FFF2-40B4-BE49-F238E27FC236}">
                    <a16:creationId xmlns:a16="http://schemas.microsoft.com/office/drawing/2014/main" id="{848E8C0C-2DAF-41BF-9084-EEB6049384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8343" y="2257034"/>
                <a:ext cx="2335314" cy="24521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17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540A-4CCB-4B69-B545-5A88F6B5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5D141-FE26-4F4D-B889-8200A88A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it as left-mouse click</a:t>
            </a:r>
          </a:p>
          <a:p>
            <a:r>
              <a:rPr lang="en-US" dirty="0"/>
              <a:t>Recommendation – action must be reversible</a:t>
            </a:r>
          </a:p>
        </p:txBody>
      </p:sp>
    </p:spTree>
    <p:extLst>
      <p:ext uri="{BB962C8B-B14F-4D97-AF65-F5344CB8AC3E}">
        <p14:creationId xmlns:p14="http://schemas.microsoft.com/office/powerpoint/2010/main" val="379752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BD4F-6EF2-48C8-99E5-95402892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Menu - Icons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0D901-0DF6-4676-887D-DD478A16DA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 a high-quality 64 x 64 pixel PNG image (44 x 44 is the smallest supported)</a:t>
            </a:r>
          </a:p>
          <a:p>
            <a:r>
              <a:rPr lang="en-US" dirty="0"/>
              <a:t>Ensure the background is transparent</a:t>
            </a:r>
          </a:p>
          <a:p>
            <a:r>
              <a:rPr lang="en-US" dirty="0"/>
              <a:t>The icon should fill most of the image</a:t>
            </a:r>
          </a:p>
          <a:p>
            <a:r>
              <a:rPr lang="en-US" dirty="0"/>
              <a:t>A white icon should have a black outline to be visible in high contrast mode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F90D0B-1828-4598-9CBB-55E6E0FAF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70" y="1909600"/>
            <a:ext cx="1009650" cy="962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C20A03-438D-495C-A28C-28913AEF3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0" y="3366441"/>
            <a:ext cx="1028700" cy="962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337A52-9D54-4BE7-B016-E3D2DCD0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870" y="4823282"/>
            <a:ext cx="10287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9143-6ACB-4729-AEE2-554C4D43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Rotation to Direction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4B815-048B-48EE-9961-020C975F6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Clockwise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4946E-CDFB-4DBF-8E7E-17C4F9E82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n-US" dirty="0"/>
              <a:t>Horizontal	- Right</a:t>
            </a:r>
          </a:p>
          <a:p>
            <a:r>
              <a:rPr lang="en-US" dirty="0"/>
              <a:t>Vertical	- Up</a:t>
            </a:r>
          </a:p>
          <a:p>
            <a:r>
              <a:rPr lang="en-US" dirty="0"/>
              <a:t>Depth (Z)	- 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1D57E-5D6A-419F-966F-90A70BC0E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Counter-Clockwise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8B47D-5699-4017-90D6-3D7603B689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Horizontal	- Left</a:t>
            </a:r>
          </a:p>
          <a:p>
            <a:r>
              <a:rPr lang="en-US" dirty="0"/>
              <a:t>Vertical	- Down</a:t>
            </a:r>
          </a:p>
          <a:p>
            <a:r>
              <a:rPr lang="en-US" dirty="0"/>
              <a:t>Depth (Z)	- Out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0F56E5-861C-44EB-9389-CCAEF686A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42" y="4514204"/>
            <a:ext cx="1428750" cy="1409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68197F-2449-4F01-A0F9-48FEDA425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710" y="4514204"/>
            <a:ext cx="1428750" cy="1409700"/>
          </a:xfrm>
          <a:prstGeom prst="rect">
            <a:avLst/>
          </a:prstGeom>
        </p:spPr>
      </p:pic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1CF77F26-2891-44D4-9253-C4117C909EF1}"/>
              </a:ext>
            </a:extLst>
          </p:cNvPr>
          <p:cNvSpPr/>
          <p:nvPr/>
        </p:nvSpPr>
        <p:spPr>
          <a:xfrm>
            <a:off x="2580333" y="4323273"/>
            <a:ext cx="557939" cy="179156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7B5A44AC-BD1D-4A47-A1AF-105CBED8FC64}"/>
              </a:ext>
            </a:extLst>
          </p:cNvPr>
          <p:cNvSpPr/>
          <p:nvPr/>
        </p:nvSpPr>
        <p:spPr>
          <a:xfrm>
            <a:off x="6718085" y="4343817"/>
            <a:ext cx="584900" cy="17915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4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C97B-DE59-4C10-B4A4-594940F4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Haptic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D1A5-0DB6-4B3E-9AF7-A7A1996C1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a click every 5 degrees of rotation</a:t>
            </a:r>
          </a:p>
          <a:p>
            <a:r>
              <a:rPr lang="en-US" dirty="0"/>
              <a:t>Customize - </a:t>
            </a:r>
            <a:r>
              <a:rPr lang="en-US" dirty="0" err="1">
                <a:solidFill>
                  <a:srgbClr val="0070C0"/>
                </a:solidFill>
              </a:rPr>
              <a:t>RadialController.RotationResolutionInDegrees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/>
              <a:t>Disable - </a:t>
            </a:r>
            <a:r>
              <a:rPr lang="en-US" dirty="0" err="1">
                <a:solidFill>
                  <a:srgbClr val="0070C0"/>
                </a:solidFill>
              </a:rPr>
              <a:t>RadialController.UseAutomaticHapticFeedback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dirty="0"/>
              <a:t>Recommendation – disable if degrees &lt; 5</a:t>
            </a:r>
          </a:p>
        </p:txBody>
      </p:sp>
    </p:spTree>
    <p:extLst>
      <p:ext uri="{BB962C8B-B14F-4D97-AF65-F5344CB8AC3E}">
        <p14:creationId xmlns:p14="http://schemas.microsoft.com/office/powerpoint/2010/main" val="376012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7A36F3-EBF9-4ACA-85B8-384AD8AE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CA1EE7-0CBC-4089-A643-8AE661548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210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Building Solutions With The Microsoft Dial</vt:lpstr>
      <vt:lpstr>Interactions</vt:lpstr>
      <vt:lpstr>Push and Hold – Off Screen Menu </vt:lpstr>
      <vt:lpstr>Push and Hold – On Screen Menu</vt:lpstr>
      <vt:lpstr>Click</vt:lpstr>
      <vt:lpstr>Customizing the Menu - Icons</vt:lpstr>
      <vt:lpstr>Mapping Rotation to Direction</vt:lpstr>
      <vt:lpstr>Haptic Feedback</vt:lpstr>
      <vt:lpstr>Demo!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Solutions With The Microsoft Dial</dc:title>
  <dc:creator>Daren May</dc:creator>
  <cp:lastModifiedBy>Daren May</cp:lastModifiedBy>
  <cp:revision>30</cp:revision>
  <dcterms:created xsi:type="dcterms:W3CDTF">2017-09-20T21:43:25Z</dcterms:created>
  <dcterms:modified xsi:type="dcterms:W3CDTF">2017-10-07T15:21:06Z</dcterms:modified>
</cp:coreProperties>
</file>