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Air-speed Velocity of Unladen Swallows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bullet 0</a:t>
            </a:r>
          </a:p>
          <a:p>
            <a:pPr/>
            <a:r>
              <a:t>bullet 1</a:t>
            </a:r>
          </a:p>
          <a:p>
            <a:pPr/>
            <a:r>
              <a:t>bullet 2</a:t>
            </a:r>
          </a:p>
          <a:p>
            <a:pPr/>
            <a:r>
              <a:t>bullet 3</a:t>
            </a:r>
          </a:p>
          <a:p>
            <a:pPr/>
            <a:r>
              <a:t>bullet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