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78" r:id="rId5"/>
    <p:sldId id="279" r:id="rId6"/>
    <p:sldId id="261" r:id="rId7"/>
    <p:sldId id="263" r:id="rId8"/>
    <p:sldId id="280" r:id="rId9"/>
    <p:sldId id="264" r:id="rId10"/>
    <p:sldId id="266" r:id="rId11"/>
    <p:sldId id="281" r:id="rId12"/>
    <p:sldId id="267" r:id="rId13"/>
    <p:sldId id="270" r:id="rId14"/>
    <p:sldId id="271" r:id="rId15"/>
    <p:sldId id="282" r:id="rId16"/>
    <p:sldId id="272" r:id="rId17"/>
    <p:sldId id="283" r:id="rId18"/>
    <p:sldId id="273" r:id="rId19"/>
    <p:sldId id="284" r:id="rId20"/>
    <p:sldId id="285" r:id="rId21"/>
    <p:sldId id="286" r:id="rId22"/>
    <p:sldId id="288" r:id="rId23"/>
    <p:sldId id="274" r:id="rId24"/>
    <p:sldId id="287" r:id="rId25"/>
    <p:sldId id="275" r:id="rId26"/>
    <p:sldId id="27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66F"/>
    <a:srgbClr val="1E17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056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1E7BE3-C76F-4ED5-9D73-7C4BFFE71605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17A887-5B26-4CB4-9352-E9BD696F6F67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A2FD3550-28B4-49E4-8454-342F12127213}" type="parTrans" cxnId="{DB4EE155-4CD7-4FA4-A16D-113D7C5B7703}">
      <dgm:prSet/>
      <dgm:spPr/>
      <dgm:t>
        <a:bodyPr/>
        <a:lstStyle/>
        <a:p>
          <a:endParaRPr lang="en-US"/>
        </a:p>
      </dgm:t>
    </dgm:pt>
    <dgm:pt modelId="{A2AAE9FA-8FFD-4597-85B4-09B9A6DD5F7E}" type="sibTrans" cxnId="{DB4EE155-4CD7-4FA4-A16D-113D7C5B7703}">
      <dgm:prSet/>
      <dgm:spPr/>
      <dgm:t>
        <a:bodyPr/>
        <a:lstStyle/>
        <a:p>
          <a:endParaRPr lang="en-US"/>
        </a:p>
      </dgm:t>
    </dgm:pt>
    <dgm:pt modelId="{5068AD97-F586-4D7C-B90A-14E1D4A9821F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0C277238-2BD6-40D6-92CB-4C1015CD7D84}" type="parTrans" cxnId="{9AED6BF0-00D2-4778-AE60-888F4DA3C9C8}">
      <dgm:prSet/>
      <dgm:spPr/>
      <dgm:t>
        <a:bodyPr/>
        <a:lstStyle/>
        <a:p>
          <a:endParaRPr lang="en-US"/>
        </a:p>
      </dgm:t>
    </dgm:pt>
    <dgm:pt modelId="{3206E236-D627-4F6F-B5CF-142D71DE9761}" type="sibTrans" cxnId="{9AED6BF0-00D2-4778-AE60-888F4DA3C9C8}">
      <dgm:prSet/>
      <dgm:spPr/>
      <dgm:t>
        <a:bodyPr/>
        <a:lstStyle/>
        <a:p>
          <a:endParaRPr lang="en-US"/>
        </a:p>
      </dgm:t>
    </dgm:pt>
    <dgm:pt modelId="{62FE69F6-330C-43E8-A68A-18677B5816DE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1AC0A625-BE7A-4D5F-AE14-6AFC1DEAC9EA}" type="parTrans" cxnId="{AED67873-0215-4A83-87D8-D2F3635B1318}">
      <dgm:prSet/>
      <dgm:spPr/>
      <dgm:t>
        <a:bodyPr/>
        <a:lstStyle/>
        <a:p>
          <a:endParaRPr lang="en-US"/>
        </a:p>
      </dgm:t>
    </dgm:pt>
    <dgm:pt modelId="{D9A0381B-DD56-4318-AA72-294DB4012DB6}" type="sibTrans" cxnId="{AED67873-0215-4A83-87D8-D2F3635B1318}">
      <dgm:prSet/>
      <dgm:spPr/>
      <dgm:t>
        <a:bodyPr/>
        <a:lstStyle/>
        <a:p>
          <a:endParaRPr lang="en-US"/>
        </a:p>
      </dgm:t>
    </dgm:pt>
    <dgm:pt modelId="{95ABB88C-087C-461D-9C0B-3F0DA2E219B2}">
      <dgm:prSet phldrT="[Text]"/>
      <dgm:spPr/>
      <dgm:t>
        <a:bodyPr/>
        <a:lstStyle/>
        <a:p>
          <a:r>
            <a:rPr lang="en-US" dirty="0"/>
            <a:t>Predictions</a:t>
          </a:r>
        </a:p>
      </dgm:t>
    </dgm:pt>
    <dgm:pt modelId="{C94C57D7-EF8E-447D-8F50-141FFF7E4E26}" type="parTrans" cxnId="{54584BC2-F449-4075-B7F0-7B89E5747778}">
      <dgm:prSet/>
      <dgm:spPr/>
      <dgm:t>
        <a:bodyPr/>
        <a:lstStyle/>
        <a:p>
          <a:endParaRPr lang="en-US"/>
        </a:p>
      </dgm:t>
    </dgm:pt>
    <dgm:pt modelId="{75780F2E-27EF-4C62-92E3-6CF7119C15A7}" type="sibTrans" cxnId="{54584BC2-F449-4075-B7F0-7B89E5747778}">
      <dgm:prSet/>
      <dgm:spPr/>
      <dgm:t>
        <a:bodyPr/>
        <a:lstStyle/>
        <a:p>
          <a:endParaRPr lang="en-US"/>
        </a:p>
      </dgm:t>
    </dgm:pt>
    <dgm:pt modelId="{B46AC5E8-8A56-46E7-B578-2FB0649B20CE}">
      <dgm:prSet phldrT="[Text]"/>
      <dgm:spPr/>
      <dgm:t>
        <a:bodyPr/>
        <a:lstStyle/>
        <a:p>
          <a:r>
            <a:rPr lang="en-US" dirty="0"/>
            <a:t>Application</a:t>
          </a:r>
        </a:p>
      </dgm:t>
    </dgm:pt>
    <dgm:pt modelId="{F9978BBA-1965-4D60-AF6A-DA815513B888}" type="parTrans" cxnId="{447F34AB-67F2-4496-8C1F-76FD8D3518CB}">
      <dgm:prSet/>
      <dgm:spPr/>
      <dgm:t>
        <a:bodyPr/>
        <a:lstStyle/>
        <a:p>
          <a:endParaRPr lang="en-US"/>
        </a:p>
      </dgm:t>
    </dgm:pt>
    <dgm:pt modelId="{C9D8AA76-031A-4B1B-BED0-38FF40E80332}" type="sibTrans" cxnId="{447F34AB-67F2-4496-8C1F-76FD8D3518CB}">
      <dgm:prSet/>
      <dgm:spPr/>
      <dgm:t>
        <a:bodyPr/>
        <a:lstStyle/>
        <a:p>
          <a:endParaRPr lang="en-US"/>
        </a:p>
      </dgm:t>
    </dgm:pt>
    <dgm:pt modelId="{F6EE8B1F-865A-46EB-9E0F-6FA92ACC41FF}" type="pres">
      <dgm:prSet presAssocID="{A91E7BE3-C76F-4ED5-9D73-7C4BFFE71605}" presName="cycle" presStyleCnt="0">
        <dgm:presLayoutVars>
          <dgm:dir/>
          <dgm:resizeHandles val="exact"/>
        </dgm:presLayoutVars>
      </dgm:prSet>
      <dgm:spPr/>
    </dgm:pt>
    <dgm:pt modelId="{73273D16-A57E-4914-A170-588EF381D58A}" type="pres">
      <dgm:prSet presAssocID="{6817A887-5B26-4CB4-9352-E9BD696F6F67}" presName="node" presStyleLbl="node1" presStyleIdx="0" presStyleCnt="5">
        <dgm:presLayoutVars>
          <dgm:bulletEnabled val="1"/>
        </dgm:presLayoutVars>
      </dgm:prSet>
      <dgm:spPr/>
    </dgm:pt>
    <dgm:pt modelId="{F34D962C-BC16-4A62-95F7-9AAC34B3CDBC}" type="pres">
      <dgm:prSet presAssocID="{6817A887-5B26-4CB4-9352-E9BD696F6F67}" presName="spNode" presStyleCnt="0"/>
      <dgm:spPr/>
    </dgm:pt>
    <dgm:pt modelId="{66779A50-5EA2-44CD-B7A1-879E13DEFE3F}" type="pres">
      <dgm:prSet presAssocID="{A2AAE9FA-8FFD-4597-85B4-09B9A6DD5F7E}" presName="sibTrans" presStyleLbl="sibTrans1D1" presStyleIdx="0" presStyleCnt="5"/>
      <dgm:spPr/>
    </dgm:pt>
    <dgm:pt modelId="{73B507A2-898D-4BD1-8C44-CACAA16D92F5}" type="pres">
      <dgm:prSet presAssocID="{5068AD97-F586-4D7C-B90A-14E1D4A9821F}" presName="node" presStyleLbl="node1" presStyleIdx="1" presStyleCnt="5">
        <dgm:presLayoutVars>
          <dgm:bulletEnabled val="1"/>
        </dgm:presLayoutVars>
      </dgm:prSet>
      <dgm:spPr/>
    </dgm:pt>
    <dgm:pt modelId="{2A66416A-6E98-4827-ADBF-2FF158A3606B}" type="pres">
      <dgm:prSet presAssocID="{5068AD97-F586-4D7C-B90A-14E1D4A9821F}" presName="spNode" presStyleCnt="0"/>
      <dgm:spPr/>
    </dgm:pt>
    <dgm:pt modelId="{77FD2AF0-4D23-49A0-840A-408E408E5A7C}" type="pres">
      <dgm:prSet presAssocID="{3206E236-D627-4F6F-B5CF-142D71DE9761}" presName="sibTrans" presStyleLbl="sibTrans1D1" presStyleIdx="1" presStyleCnt="5"/>
      <dgm:spPr/>
    </dgm:pt>
    <dgm:pt modelId="{C11AD18B-4ED0-4D8C-8D86-4393FAC2B6B9}" type="pres">
      <dgm:prSet presAssocID="{62FE69F6-330C-43E8-A68A-18677B5816DE}" presName="node" presStyleLbl="node1" presStyleIdx="2" presStyleCnt="5">
        <dgm:presLayoutVars>
          <dgm:bulletEnabled val="1"/>
        </dgm:presLayoutVars>
      </dgm:prSet>
      <dgm:spPr/>
    </dgm:pt>
    <dgm:pt modelId="{E456275A-C028-40BF-AFB2-9D65A8AC102C}" type="pres">
      <dgm:prSet presAssocID="{62FE69F6-330C-43E8-A68A-18677B5816DE}" presName="spNode" presStyleCnt="0"/>
      <dgm:spPr/>
    </dgm:pt>
    <dgm:pt modelId="{ACBE59B2-3F33-46CB-938C-5606325693B7}" type="pres">
      <dgm:prSet presAssocID="{D9A0381B-DD56-4318-AA72-294DB4012DB6}" presName="sibTrans" presStyleLbl="sibTrans1D1" presStyleIdx="2" presStyleCnt="5"/>
      <dgm:spPr/>
    </dgm:pt>
    <dgm:pt modelId="{69B27EC1-FE24-48E2-8BF1-4CB0486635F9}" type="pres">
      <dgm:prSet presAssocID="{95ABB88C-087C-461D-9C0B-3F0DA2E219B2}" presName="node" presStyleLbl="node1" presStyleIdx="3" presStyleCnt="5">
        <dgm:presLayoutVars>
          <dgm:bulletEnabled val="1"/>
        </dgm:presLayoutVars>
      </dgm:prSet>
      <dgm:spPr/>
    </dgm:pt>
    <dgm:pt modelId="{D26CDE18-85A4-4C5A-8986-458F92A6710D}" type="pres">
      <dgm:prSet presAssocID="{95ABB88C-087C-461D-9C0B-3F0DA2E219B2}" presName="spNode" presStyleCnt="0"/>
      <dgm:spPr/>
    </dgm:pt>
    <dgm:pt modelId="{B1C5ABED-FB68-4254-8DA5-CE1EC841C77D}" type="pres">
      <dgm:prSet presAssocID="{75780F2E-27EF-4C62-92E3-6CF7119C15A7}" presName="sibTrans" presStyleLbl="sibTrans1D1" presStyleIdx="3" presStyleCnt="5"/>
      <dgm:spPr/>
    </dgm:pt>
    <dgm:pt modelId="{C952ABB6-CFD2-480B-9110-4B8B9E2D99EC}" type="pres">
      <dgm:prSet presAssocID="{B46AC5E8-8A56-46E7-B578-2FB0649B20CE}" presName="node" presStyleLbl="node1" presStyleIdx="4" presStyleCnt="5">
        <dgm:presLayoutVars>
          <dgm:bulletEnabled val="1"/>
        </dgm:presLayoutVars>
      </dgm:prSet>
      <dgm:spPr/>
    </dgm:pt>
    <dgm:pt modelId="{B55ACC4D-A585-4160-B246-A9E4430CE202}" type="pres">
      <dgm:prSet presAssocID="{B46AC5E8-8A56-46E7-B578-2FB0649B20CE}" presName="spNode" presStyleCnt="0"/>
      <dgm:spPr/>
    </dgm:pt>
    <dgm:pt modelId="{249EDEF9-43AA-4C50-873A-26F911218587}" type="pres">
      <dgm:prSet presAssocID="{C9D8AA76-031A-4B1B-BED0-38FF40E80332}" presName="sibTrans" presStyleLbl="sibTrans1D1" presStyleIdx="4" presStyleCnt="5"/>
      <dgm:spPr/>
    </dgm:pt>
  </dgm:ptLst>
  <dgm:cxnLst>
    <dgm:cxn modelId="{B9ACD304-5FF6-40CE-AEC4-5F834D32DE54}" type="presOf" srcId="{D9A0381B-DD56-4318-AA72-294DB4012DB6}" destId="{ACBE59B2-3F33-46CB-938C-5606325693B7}" srcOrd="0" destOrd="0" presId="urn:microsoft.com/office/officeart/2005/8/layout/cycle5"/>
    <dgm:cxn modelId="{D57FB927-6FF3-47BC-9FEE-2F77BDD81296}" type="presOf" srcId="{5068AD97-F586-4D7C-B90A-14E1D4A9821F}" destId="{73B507A2-898D-4BD1-8C44-CACAA16D92F5}" srcOrd="0" destOrd="0" presId="urn:microsoft.com/office/officeart/2005/8/layout/cycle5"/>
    <dgm:cxn modelId="{8852066A-463B-4B9F-AF52-A9FDF10B0FC6}" type="presOf" srcId="{A2AAE9FA-8FFD-4597-85B4-09B9A6DD5F7E}" destId="{66779A50-5EA2-44CD-B7A1-879E13DEFE3F}" srcOrd="0" destOrd="0" presId="urn:microsoft.com/office/officeart/2005/8/layout/cycle5"/>
    <dgm:cxn modelId="{EAC5AB52-2F89-4AAC-9835-1BB5A1EACE10}" type="presOf" srcId="{A91E7BE3-C76F-4ED5-9D73-7C4BFFE71605}" destId="{F6EE8B1F-865A-46EB-9E0F-6FA92ACC41FF}" srcOrd="0" destOrd="0" presId="urn:microsoft.com/office/officeart/2005/8/layout/cycle5"/>
    <dgm:cxn modelId="{AED67873-0215-4A83-87D8-D2F3635B1318}" srcId="{A91E7BE3-C76F-4ED5-9D73-7C4BFFE71605}" destId="{62FE69F6-330C-43E8-A68A-18677B5816DE}" srcOrd="2" destOrd="0" parTransId="{1AC0A625-BE7A-4D5F-AE14-6AFC1DEAC9EA}" sibTransId="{D9A0381B-DD56-4318-AA72-294DB4012DB6}"/>
    <dgm:cxn modelId="{DB4EE155-4CD7-4FA4-A16D-113D7C5B7703}" srcId="{A91E7BE3-C76F-4ED5-9D73-7C4BFFE71605}" destId="{6817A887-5B26-4CB4-9352-E9BD696F6F67}" srcOrd="0" destOrd="0" parTransId="{A2FD3550-28B4-49E4-8454-342F12127213}" sibTransId="{A2AAE9FA-8FFD-4597-85B4-09B9A6DD5F7E}"/>
    <dgm:cxn modelId="{597F557D-46B8-4EC5-9CC6-17372CA8B47B}" type="presOf" srcId="{62FE69F6-330C-43E8-A68A-18677B5816DE}" destId="{C11AD18B-4ED0-4D8C-8D86-4393FAC2B6B9}" srcOrd="0" destOrd="0" presId="urn:microsoft.com/office/officeart/2005/8/layout/cycle5"/>
    <dgm:cxn modelId="{306D038F-17A2-4CB1-A1E4-866EEE7053B2}" type="presOf" srcId="{3206E236-D627-4F6F-B5CF-142D71DE9761}" destId="{77FD2AF0-4D23-49A0-840A-408E408E5A7C}" srcOrd="0" destOrd="0" presId="urn:microsoft.com/office/officeart/2005/8/layout/cycle5"/>
    <dgm:cxn modelId="{8DFD8BA4-9610-4D2A-8614-EBE26417A341}" type="presOf" srcId="{C9D8AA76-031A-4B1B-BED0-38FF40E80332}" destId="{249EDEF9-43AA-4C50-873A-26F911218587}" srcOrd="0" destOrd="0" presId="urn:microsoft.com/office/officeart/2005/8/layout/cycle5"/>
    <dgm:cxn modelId="{447F34AB-67F2-4496-8C1F-76FD8D3518CB}" srcId="{A91E7BE3-C76F-4ED5-9D73-7C4BFFE71605}" destId="{B46AC5E8-8A56-46E7-B578-2FB0649B20CE}" srcOrd="4" destOrd="0" parTransId="{F9978BBA-1965-4D60-AF6A-DA815513B888}" sibTransId="{C9D8AA76-031A-4B1B-BED0-38FF40E80332}"/>
    <dgm:cxn modelId="{54584BC2-F449-4075-B7F0-7B89E5747778}" srcId="{A91E7BE3-C76F-4ED5-9D73-7C4BFFE71605}" destId="{95ABB88C-087C-461D-9C0B-3F0DA2E219B2}" srcOrd="3" destOrd="0" parTransId="{C94C57D7-EF8E-447D-8F50-141FFF7E4E26}" sibTransId="{75780F2E-27EF-4C62-92E3-6CF7119C15A7}"/>
    <dgm:cxn modelId="{9EBD69CF-86E5-4503-B3E3-348F19541CBB}" type="presOf" srcId="{6817A887-5B26-4CB4-9352-E9BD696F6F67}" destId="{73273D16-A57E-4914-A170-588EF381D58A}" srcOrd="0" destOrd="0" presId="urn:microsoft.com/office/officeart/2005/8/layout/cycle5"/>
    <dgm:cxn modelId="{FF074DDA-7031-4B30-BE74-AEB8E8216D47}" type="presOf" srcId="{B46AC5E8-8A56-46E7-B578-2FB0649B20CE}" destId="{C952ABB6-CFD2-480B-9110-4B8B9E2D99EC}" srcOrd="0" destOrd="0" presId="urn:microsoft.com/office/officeart/2005/8/layout/cycle5"/>
    <dgm:cxn modelId="{881837DE-DD6E-4978-9305-5F2B93F47302}" type="presOf" srcId="{75780F2E-27EF-4C62-92E3-6CF7119C15A7}" destId="{B1C5ABED-FB68-4254-8DA5-CE1EC841C77D}" srcOrd="0" destOrd="0" presId="urn:microsoft.com/office/officeart/2005/8/layout/cycle5"/>
    <dgm:cxn modelId="{1DB498EF-AE17-4410-A457-9DCB61037BF2}" type="presOf" srcId="{95ABB88C-087C-461D-9C0B-3F0DA2E219B2}" destId="{69B27EC1-FE24-48E2-8BF1-4CB0486635F9}" srcOrd="0" destOrd="0" presId="urn:microsoft.com/office/officeart/2005/8/layout/cycle5"/>
    <dgm:cxn modelId="{9AED6BF0-00D2-4778-AE60-888F4DA3C9C8}" srcId="{A91E7BE3-C76F-4ED5-9D73-7C4BFFE71605}" destId="{5068AD97-F586-4D7C-B90A-14E1D4A9821F}" srcOrd="1" destOrd="0" parTransId="{0C277238-2BD6-40D6-92CB-4C1015CD7D84}" sibTransId="{3206E236-D627-4F6F-B5CF-142D71DE9761}"/>
    <dgm:cxn modelId="{07FF704E-CB56-4EBA-9A57-73F742B395DE}" type="presParOf" srcId="{F6EE8B1F-865A-46EB-9E0F-6FA92ACC41FF}" destId="{73273D16-A57E-4914-A170-588EF381D58A}" srcOrd="0" destOrd="0" presId="urn:microsoft.com/office/officeart/2005/8/layout/cycle5"/>
    <dgm:cxn modelId="{0F4A1A08-277F-4939-9645-4E7DBE64AABA}" type="presParOf" srcId="{F6EE8B1F-865A-46EB-9E0F-6FA92ACC41FF}" destId="{F34D962C-BC16-4A62-95F7-9AAC34B3CDBC}" srcOrd="1" destOrd="0" presId="urn:microsoft.com/office/officeart/2005/8/layout/cycle5"/>
    <dgm:cxn modelId="{D21E8C16-ED86-4A49-B916-34FA4B9C6799}" type="presParOf" srcId="{F6EE8B1F-865A-46EB-9E0F-6FA92ACC41FF}" destId="{66779A50-5EA2-44CD-B7A1-879E13DEFE3F}" srcOrd="2" destOrd="0" presId="urn:microsoft.com/office/officeart/2005/8/layout/cycle5"/>
    <dgm:cxn modelId="{0F635922-A667-4758-BF86-01995B72F663}" type="presParOf" srcId="{F6EE8B1F-865A-46EB-9E0F-6FA92ACC41FF}" destId="{73B507A2-898D-4BD1-8C44-CACAA16D92F5}" srcOrd="3" destOrd="0" presId="urn:microsoft.com/office/officeart/2005/8/layout/cycle5"/>
    <dgm:cxn modelId="{ED1D327D-7C03-4B3A-A5EB-FB796AB6E42C}" type="presParOf" srcId="{F6EE8B1F-865A-46EB-9E0F-6FA92ACC41FF}" destId="{2A66416A-6E98-4827-ADBF-2FF158A3606B}" srcOrd="4" destOrd="0" presId="urn:microsoft.com/office/officeart/2005/8/layout/cycle5"/>
    <dgm:cxn modelId="{B676F8D0-C23D-4C00-B07D-6647593BA8E7}" type="presParOf" srcId="{F6EE8B1F-865A-46EB-9E0F-6FA92ACC41FF}" destId="{77FD2AF0-4D23-49A0-840A-408E408E5A7C}" srcOrd="5" destOrd="0" presId="urn:microsoft.com/office/officeart/2005/8/layout/cycle5"/>
    <dgm:cxn modelId="{A3E0EB97-C2F8-471E-BFAB-B761785B924C}" type="presParOf" srcId="{F6EE8B1F-865A-46EB-9E0F-6FA92ACC41FF}" destId="{C11AD18B-4ED0-4D8C-8D86-4393FAC2B6B9}" srcOrd="6" destOrd="0" presId="urn:microsoft.com/office/officeart/2005/8/layout/cycle5"/>
    <dgm:cxn modelId="{27F6C0ED-51E6-43DC-9758-F4422ABF5163}" type="presParOf" srcId="{F6EE8B1F-865A-46EB-9E0F-6FA92ACC41FF}" destId="{E456275A-C028-40BF-AFB2-9D65A8AC102C}" srcOrd="7" destOrd="0" presId="urn:microsoft.com/office/officeart/2005/8/layout/cycle5"/>
    <dgm:cxn modelId="{C391AE51-A6C4-44B5-B037-8F43029E8063}" type="presParOf" srcId="{F6EE8B1F-865A-46EB-9E0F-6FA92ACC41FF}" destId="{ACBE59B2-3F33-46CB-938C-5606325693B7}" srcOrd="8" destOrd="0" presId="urn:microsoft.com/office/officeart/2005/8/layout/cycle5"/>
    <dgm:cxn modelId="{F6193294-550B-4675-B7AC-EC4F3F20A2B0}" type="presParOf" srcId="{F6EE8B1F-865A-46EB-9E0F-6FA92ACC41FF}" destId="{69B27EC1-FE24-48E2-8BF1-4CB0486635F9}" srcOrd="9" destOrd="0" presId="urn:microsoft.com/office/officeart/2005/8/layout/cycle5"/>
    <dgm:cxn modelId="{9D49F7FD-78C8-4936-938C-2216F4546DE6}" type="presParOf" srcId="{F6EE8B1F-865A-46EB-9E0F-6FA92ACC41FF}" destId="{D26CDE18-85A4-4C5A-8986-458F92A6710D}" srcOrd="10" destOrd="0" presId="urn:microsoft.com/office/officeart/2005/8/layout/cycle5"/>
    <dgm:cxn modelId="{2D10146B-2940-458C-8915-CC60ABE74B8D}" type="presParOf" srcId="{F6EE8B1F-865A-46EB-9E0F-6FA92ACC41FF}" destId="{B1C5ABED-FB68-4254-8DA5-CE1EC841C77D}" srcOrd="11" destOrd="0" presId="urn:microsoft.com/office/officeart/2005/8/layout/cycle5"/>
    <dgm:cxn modelId="{E6D24A06-E049-4116-8217-8F36B1432F9D}" type="presParOf" srcId="{F6EE8B1F-865A-46EB-9E0F-6FA92ACC41FF}" destId="{C952ABB6-CFD2-480B-9110-4B8B9E2D99EC}" srcOrd="12" destOrd="0" presId="urn:microsoft.com/office/officeart/2005/8/layout/cycle5"/>
    <dgm:cxn modelId="{3F5122A5-7B33-4C96-BD80-06B8F99079A9}" type="presParOf" srcId="{F6EE8B1F-865A-46EB-9E0F-6FA92ACC41FF}" destId="{B55ACC4D-A585-4160-B246-A9E4430CE202}" srcOrd="13" destOrd="0" presId="urn:microsoft.com/office/officeart/2005/8/layout/cycle5"/>
    <dgm:cxn modelId="{0FE83242-6349-4451-8314-53EEFC67BC77}" type="presParOf" srcId="{F6EE8B1F-865A-46EB-9E0F-6FA92ACC41FF}" destId="{249EDEF9-43AA-4C50-873A-26F911218587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A56504-F38C-48A8-938F-61599FAE4C52}" type="doc">
      <dgm:prSet loTypeId="urn:microsoft.com/office/officeart/2005/8/layout/cycle6" loCatId="cycle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737F7B6-F067-424C-A4EB-2CB2717B7360}">
      <dgm:prSet phldrT="[Text]"/>
      <dgm:spPr/>
      <dgm:t>
        <a:bodyPr/>
        <a:lstStyle/>
        <a:p>
          <a:r>
            <a:rPr lang="en-US" dirty="0"/>
            <a:t>Bernoulli NB</a:t>
          </a:r>
        </a:p>
      </dgm:t>
    </dgm:pt>
    <dgm:pt modelId="{519E0EF5-5D58-450A-B110-5D81E4CA7E95}" type="parTrans" cxnId="{50623055-29B5-40A6-983D-A15867022DE1}">
      <dgm:prSet/>
      <dgm:spPr/>
      <dgm:t>
        <a:bodyPr/>
        <a:lstStyle/>
        <a:p>
          <a:endParaRPr lang="en-US"/>
        </a:p>
      </dgm:t>
    </dgm:pt>
    <dgm:pt modelId="{69993BDA-C442-4845-A8B4-50EE9C36D2F0}" type="sibTrans" cxnId="{50623055-29B5-40A6-983D-A15867022DE1}">
      <dgm:prSet/>
      <dgm:spPr/>
      <dgm:t>
        <a:bodyPr/>
        <a:lstStyle/>
        <a:p>
          <a:endParaRPr lang="en-US"/>
        </a:p>
      </dgm:t>
    </dgm:pt>
    <dgm:pt modelId="{6CF130B4-6279-4297-8C38-49F38D716C52}">
      <dgm:prSet phldrT="[Text]"/>
      <dgm:spPr/>
      <dgm:t>
        <a:bodyPr/>
        <a:lstStyle/>
        <a:p>
          <a:r>
            <a:rPr lang="en-US" dirty="0"/>
            <a:t>Multinomial NB</a:t>
          </a:r>
        </a:p>
      </dgm:t>
    </dgm:pt>
    <dgm:pt modelId="{74E21197-17BA-4DC2-9D2C-F11795FF7401}" type="parTrans" cxnId="{4C55FC84-372F-420D-A9D0-6E071A84138F}">
      <dgm:prSet/>
      <dgm:spPr/>
      <dgm:t>
        <a:bodyPr/>
        <a:lstStyle/>
        <a:p>
          <a:endParaRPr lang="en-US"/>
        </a:p>
      </dgm:t>
    </dgm:pt>
    <dgm:pt modelId="{92102A0D-095A-43AF-B206-E58276105B1E}" type="sibTrans" cxnId="{4C55FC84-372F-420D-A9D0-6E071A84138F}">
      <dgm:prSet/>
      <dgm:spPr/>
      <dgm:t>
        <a:bodyPr/>
        <a:lstStyle/>
        <a:p>
          <a:endParaRPr lang="en-US"/>
        </a:p>
      </dgm:t>
    </dgm:pt>
    <dgm:pt modelId="{1C445B79-B2BD-4D64-B91C-A533A2D28414}">
      <dgm:prSet phldrT="[Text]"/>
      <dgm:spPr/>
      <dgm:t>
        <a:bodyPr/>
        <a:lstStyle/>
        <a:p>
          <a:r>
            <a:rPr lang="en-US" dirty="0"/>
            <a:t>Decision Tree</a:t>
          </a:r>
        </a:p>
      </dgm:t>
    </dgm:pt>
    <dgm:pt modelId="{84C3587E-4C51-4BA0-AA8F-D4CA028FA23A}" type="parTrans" cxnId="{1E1143FA-25ED-4E94-B93B-96711CB80045}">
      <dgm:prSet/>
      <dgm:spPr/>
      <dgm:t>
        <a:bodyPr/>
        <a:lstStyle/>
        <a:p>
          <a:endParaRPr lang="en-US"/>
        </a:p>
      </dgm:t>
    </dgm:pt>
    <dgm:pt modelId="{296B5424-7F52-4CB0-AAA9-599E2B770109}" type="sibTrans" cxnId="{1E1143FA-25ED-4E94-B93B-96711CB80045}">
      <dgm:prSet/>
      <dgm:spPr/>
      <dgm:t>
        <a:bodyPr/>
        <a:lstStyle/>
        <a:p>
          <a:endParaRPr lang="en-US"/>
        </a:p>
      </dgm:t>
    </dgm:pt>
    <dgm:pt modelId="{87171713-7F70-40BE-AF2F-EB9E2363261F}">
      <dgm:prSet phldrT="[Text]"/>
      <dgm:spPr/>
      <dgm:t>
        <a:bodyPr/>
        <a:lstStyle/>
        <a:p>
          <a:r>
            <a:rPr lang="en-US" dirty="0"/>
            <a:t>Random Forest</a:t>
          </a:r>
        </a:p>
      </dgm:t>
    </dgm:pt>
    <dgm:pt modelId="{FB927282-9EC4-4EE8-8CD9-15579F617A61}" type="parTrans" cxnId="{CB058FB7-2EA4-432A-86AF-E3C5C4773876}">
      <dgm:prSet/>
      <dgm:spPr/>
      <dgm:t>
        <a:bodyPr/>
        <a:lstStyle/>
        <a:p>
          <a:endParaRPr lang="en-US"/>
        </a:p>
      </dgm:t>
    </dgm:pt>
    <dgm:pt modelId="{C3655307-8751-40E3-A28C-DCCBC413EEA3}" type="sibTrans" cxnId="{CB058FB7-2EA4-432A-86AF-E3C5C4773876}">
      <dgm:prSet/>
      <dgm:spPr/>
      <dgm:t>
        <a:bodyPr/>
        <a:lstStyle/>
        <a:p>
          <a:endParaRPr lang="en-US"/>
        </a:p>
      </dgm:t>
    </dgm:pt>
    <dgm:pt modelId="{E6C974CF-4535-49C0-BCCD-E90B0AF62746}">
      <dgm:prSet phldrT="[Text]"/>
      <dgm:spPr/>
      <dgm:t>
        <a:bodyPr/>
        <a:lstStyle/>
        <a:p>
          <a:r>
            <a:rPr lang="en-US" dirty="0"/>
            <a:t>Perceptron</a:t>
          </a:r>
        </a:p>
      </dgm:t>
    </dgm:pt>
    <dgm:pt modelId="{5AAA55D3-0F5A-4911-B8E9-DCB5C68ED9E6}" type="parTrans" cxnId="{937C6243-DCD4-4B49-9376-C85681D92AB6}">
      <dgm:prSet/>
      <dgm:spPr/>
      <dgm:t>
        <a:bodyPr/>
        <a:lstStyle/>
        <a:p>
          <a:endParaRPr lang="en-US"/>
        </a:p>
      </dgm:t>
    </dgm:pt>
    <dgm:pt modelId="{5D1AA340-0FF0-4C10-A723-6D34383A5F98}" type="sibTrans" cxnId="{937C6243-DCD4-4B49-9376-C85681D92AB6}">
      <dgm:prSet/>
      <dgm:spPr/>
      <dgm:t>
        <a:bodyPr/>
        <a:lstStyle/>
        <a:p>
          <a:endParaRPr lang="en-US"/>
        </a:p>
      </dgm:t>
    </dgm:pt>
    <dgm:pt modelId="{7CFE5DAC-A0CE-415A-A06A-1C41F33670C0}">
      <dgm:prSet phldrT="[Text]"/>
      <dgm:spPr/>
      <dgm:t>
        <a:bodyPr/>
        <a:lstStyle/>
        <a:p>
          <a:r>
            <a:rPr lang="en-US" dirty="0"/>
            <a:t>Linear Regression</a:t>
          </a:r>
        </a:p>
      </dgm:t>
    </dgm:pt>
    <dgm:pt modelId="{492A2163-68A0-4E99-9612-FA913B27FFF0}" type="parTrans" cxnId="{53B9F5B7-F40B-4C35-97E4-6F16F763A56B}">
      <dgm:prSet/>
      <dgm:spPr/>
      <dgm:t>
        <a:bodyPr/>
        <a:lstStyle/>
        <a:p>
          <a:endParaRPr lang="en-US"/>
        </a:p>
      </dgm:t>
    </dgm:pt>
    <dgm:pt modelId="{12BCC66E-EE92-4796-B983-612334F5DA43}" type="sibTrans" cxnId="{53B9F5B7-F40B-4C35-97E4-6F16F763A56B}">
      <dgm:prSet/>
      <dgm:spPr/>
      <dgm:t>
        <a:bodyPr/>
        <a:lstStyle/>
        <a:p>
          <a:endParaRPr lang="en-US"/>
        </a:p>
      </dgm:t>
    </dgm:pt>
    <dgm:pt modelId="{64EE08F3-9600-42C7-97EC-B42531BA8E3F}">
      <dgm:prSet phldrT="[Text]"/>
      <dgm:spPr/>
      <dgm:t>
        <a:bodyPr/>
        <a:lstStyle/>
        <a:p>
          <a:r>
            <a:rPr lang="en-US" dirty="0"/>
            <a:t>ADA Boost</a:t>
          </a:r>
        </a:p>
      </dgm:t>
    </dgm:pt>
    <dgm:pt modelId="{275B38B5-81C0-4FFD-8A3A-44131C6CF381}" type="parTrans" cxnId="{B7E01B0C-290E-4822-8612-C8357594DA6D}">
      <dgm:prSet/>
      <dgm:spPr/>
      <dgm:t>
        <a:bodyPr/>
        <a:lstStyle/>
        <a:p>
          <a:endParaRPr lang="en-US"/>
        </a:p>
      </dgm:t>
    </dgm:pt>
    <dgm:pt modelId="{C0AAF4C6-2717-4332-B1D7-B0710175D8D0}" type="sibTrans" cxnId="{B7E01B0C-290E-4822-8612-C8357594DA6D}">
      <dgm:prSet/>
      <dgm:spPr/>
      <dgm:t>
        <a:bodyPr/>
        <a:lstStyle/>
        <a:p>
          <a:endParaRPr lang="en-US"/>
        </a:p>
      </dgm:t>
    </dgm:pt>
    <dgm:pt modelId="{CE7FC32C-79A7-44A9-84BA-E2749F71817F}" type="pres">
      <dgm:prSet presAssocID="{CCA56504-F38C-48A8-938F-61599FAE4C52}" presName="cycle" presStyleCnt="0">
        <dgm:presLayoutVars>
          <dgm:dir/>
          <dgm:resizeHandles val="exact"/>
        </dgm:presLayoutVars>
      </dgm:prSet>
      <dgm:spPr/>
    </dgm:pt>
    <dgm:pt modelId="{1C78BE33-7063-4EBE-8E35-02BCFB9F862C}" type="pres">
      <dgm:prSet presAssocID="{B737F7B6-F067-424C-A4EB-2CB2717B7360}" presName="node" presStyleLbl="node1" presStyleIdx="0" presStyleCnt="7">
        <dgm:presLayoutVars>
          <dgm:bulletEnabled val="1"/>
        </dgm:presLayoutVars>
      </dgm:prSet>
      <dgm:spPr/>
    </dgm:pt>
    <dgm:pt modelId="{8BE637D4-4BB3-4585-A0F8-98C66BA0D3B2}" type="pres">
      <dgm:prSet presAssocID="{B737F7B6-F067-424C-A4EB-2CB2717B7360}" presName="spNode" presStyleCnt="0"/>
      <dgm:spPr/>
    </dgm:pt>
    <dgm:pt modelId="{7EFAE8A9-45C6-4184-8A1B-243D00CD1690}" type="pres">
      <dgm:prSet presAssocID="{69993BDA-C442-4845-A8B4-50EE9C36D2F0}" presName="sibTrans" presStyleLbl="sibTrans1D1" presStyleIdx="0" presStyleCnt="7"/>
      <dgm:spPr/>
    </dgm:pt>
    <dgm:pt modelId="{D42C3C81-C554-4426-A26C-8989A8EC17C5}" type="pres">
      <dgm:prSet presAssocID="{6CF130B4-6279-4297-8C38-49F38D716C52}" presName="node" presStyleLbl="node1" presStyleIdx="1" presStyleCnt="7">
        <dgm:presLayoutVars>
          <dgm:bulletEnabled val="1"/>
        </dgm:presLayoutVars>
      </dgm:prSet>
      <dgm:spPr/>
    </dgm:pt>
    <dgm:pt modelId="{2EE34BC6-208F-45A7-8F54-21BB14548E67}" type="pres">
      <dgm:prSet presAssocID="{6CF130B4-6279-4297-8C38-49F38D716C52}" presName="spNode" presStyleCnt="0"/>
      <dgm:spPr/>
    </dgm:pt>
    <dgm:pt modelId="{D3854A0D-AF14-47BB-B4B0-B011273239C3}" type="pres">
      <dgm:prSet presAssocID="{92102A0D-095A-43AF-B206-E58276105B1E}" presName="sibTrans" presStyleLbl="sibTrans1D1" presStyleIdx="1" presStyleCnt="7"/>
      <dgm:spPr/>
    </dgm:pt>
    <dgm:pt modelId="{B22D849C-A23F-413C-8ADC-75A00E04318F}" type="pres">
      <dgm:prSet presAssocID="{64EE08F3-9600-42C7-97EC-B42531BA8E3F}" presName="node" presStyleLbl="node1" presStyleIdx="2" presStyleCnt="7">
        <dgm:presLayoutVars>
          <dgm:bulletEnabled val="1"/>
        </dgm:presLayoutVars>
      </dgm:prSet>
      <dgm:spPr/>
    </dgm:pt>
    <dgm:pt modelId="{CF89E301-3A40-4C73-BA37-FA127117C8CD}" type="pres">
      <dgm:prSet presAssocID="{64EE08F3-9600-42C7-97EC-B42531BA8E3F}" presName="spNode" presStyleCnt="0"/>
      <dgm:spPr/>
    </dgm:pt>
    <dgm:pt modelId="{A3595C59-698E-4172-9EB1-901DD40F2490}" type="pres">
      <dgm:prSet presAssocID="{C0AAF4C6-2717-4332-B1D7-B0710175D8D0}" presName="sibTrans" presStyleLbl="sibTrans1D1" presStyleIdx="2" presStyleCnt="7"/>
      <dgm:spPr/>
    </dgm:pt>
    <dgm:pt modelId="{490551CE-D801-4393-84C7-8CB26E307D38}" type="pres">
      <dgm:prSet presAssocID="{7CFE5DAC-A0CE-415A-A06A-1C41F33670C0}" presName="node" presStyleLbl="node1" presStyleIdx="3" presStyleCnt="7">
        <dgm:presLayoutVars>
          <dgm:bulletEnabled val="1"/>
        </dgm:presLayoutVars>
      </dgm:prSet>
      <dgm:spPr/>
    </dgm:pt>
    <dgm:pt modelId="{A8F9735B-FCA7-4E33-ACCE-9FFA568349FD}" type="pres">
      <dgm:prSet presAssocID="{7CFE5DAC-A0CE-415A-A06A-1C41F33670C0}" presName="spNode" presStyleCnt="0"/>
      <dgm:spPr/>
    </dgm:pt>
    <dgm:pt modelId="{7BDDDC5D-A548-453E-97C0-8A84FC2B7BC5}" type="pres">
      <dgm:prSet presAssocID="{12BCC66E-EE92-4796-B983-612334F5DA43}" presName="sibTrans" presStyleLbl="sibTrans1D1" presStyleIdx="3" presStyleCnt="7"/>
      <dgm:spPr/>
    </dgm:pt>
    <dgm:pt modelId="{19ECDC8F-58DB-4B0E-9EC8-1722FA3D70EF}" type="pres">
      <dgm:prSet presAssocID="{1C445B79-B2BD-4D64-B91C-A533A2D28414}" presName="node" presStyleLbl="node1" presStyleIdx="4" presStyleCnt="7">
        <dgm:presLayoutVars>
          <dgm:bulletEnabled val="1"/>
        </dgm:presLayoutVars>
      </dgm:prSet>
      <dgm:spPr/>
    </dgm:pt>
    <dgm:pt modelId="{9BD96033-0ED8-4848-93BE-8FE23570BE88}" type="pres">
      <dgm:prSet presAssocID="{1C445B79-B2BD-4D64-B91C-A533A2D28414}" presName="spNode" presStyleCnt="0"/>
      <dgm:spPr/>
    </dgm:pt>
    <dgm:pt modelId="{40090067-E3AE-40D5-BDD2-4D74132210CC}" type="pres">
      <dgm:prSet presAssocID="{296B5424-7F52-4CB0-AAA9-599E2B770109}" presName="sibTrans" presStyleLbl="sibTrans1D1" presStyleIdx="4" presStyleCnt="7"/>
      <dgm:spPr/>
    </dgm:pt>
    <dgm:pt modelId="{207CA347-030F-4DDF-894A-98F2A7FCBA52}" type="pres">
      <dgm:prSet presAssocID="{87171713-7F70-40BE-AF2F-EB9E2363261F}" presName="node" presStyleLbl="node1" presStyleIdx="5" presStyleCnt="7">
        <dgm:presLayoutVars>
          <dgm:bulletEnabled val="1"/>
        </dgm:presLayoutVars>
      </dgm:prSet>
      <dgm:spPr/>
    </dgm:pt>
    <dgm:pt modelId="{568ECFAE-39A2-4CEC-A6F5-BCF712502F27}" type="pres">
      <dgm:prSet presAssocID="{87171713-7F70-40BE-AF2F-EB9E2363261F}" presName="spNode" presStyleCnt="0"/>
      <dgm:spPr/>
    </dgm:pt>
    <dgm:pt modelId="{AF78A8A8-A0E0-4084-81DF-E4568FE84B77}" type="pres">
      <dgm:prSet presAssocID="{C3655307-8751-40E3-A28C-DCCBC413EEA3}" presName="sibTrans" presStyleLbl="sibTrans1D1" presStyleIdx="5" presStyleCnt="7"/>
      <dgm:spPr/>
    </dgm:pt>
    <dgm:pt modelId="{FCE55AF9-31FF-4638-9370-F96910521996}" type="pres">
      <dgm:prSet presAssocID="{E6C974CF-4535-49C0-BCCD-E90B0AF62746}" presName="node" presStyleLbl="node1" presStyleIdx="6" presStyleCnt="7">
        <dgm:presLayoutVars>
          <dgm:bulletEnabled val="1"/>
        </dgm:presLayoutVars>
      </dgm:prSet>
      <dgm:spPr/>
    </dgm:pt>
    <dgm:pt modelId="{8576FE45-BB9D-400C-AE83-E682C65F4B20}" type="pres">
      <dgm:prSet presAssocID="{E6C974CF-4535-49C0-BCCD-E90B0AF62746}" presName="spNode" presStyleCnt="0"/>
      <dgm:spPr/>
    </dgm:pt>
    <dgm:pt modelId="{DF16A891-0003-4762-9E05-38E7AEA2EFCD}" type="pres">
      <dgm:prSet presAssocID="{5D1AA340-0FF0-4C10-A723-6D34383A5F98}" presName="sibTrans" presStyleLbl="sibTrans1D1" presStyleIdx="6" presStyleCnt="7"/>
      <dgm:spPr/>
    </dgm:pt>
  </dgm:ptLst>
  <dgm:cxnLst>
    <dgm:cxn modelId="{B7E01B0C-290E-4822-8612-C8357594DA6D}" srcId="{CCA56504-F38C-48A8-938F-61599FAE4C52}" destId="{64EE08F3-9600-42C7-97EC-B42531BA8E3F}" srcOrd="2" destOrd="0" parTransId="{275B38B5-81C0-4FFD-8A3A-44131C6CF381}" sibTransId="{C0AAF4C6-2717-4332-B1D7-B0710175D8D0}"/>
    <dgm:cxn modelId="{4A24471C-FEFA-4943-AC10-B00E028D6BE6}" type="presOf" srcId="{64EE08F3-9600-42C7-97EC-B42531BA8E3F}" destId="{B22D849C-A23F-413C-8ADC-75A00E04318F}" srcOrd="0" destOrd="0" presId="urn:microsoft.com/office/officeart/2005/8/layout/cycle6"/>
    <dgm:cxn modelId="{05C08C33-1BAA-4F29-BCBE-B7EADA7FD2B5}" type="presOf" srcId="{CCA56504-F38C-48A8-938F-61599FAE4C52}" destId="{CE7FC32C-79A7-44A9-84BA-E2749F71817F}" srcOrd="0" destOrd="0" presId="urn:microsoft.com/office/officeart/2005/8/layout/cycle6"/>
    <dgm:cxn modelId="{11791737-4EF9-4A43-97E2-49B2024FEFAB}" type="presOf" srcId="{12BCC66E-EE92-4796-B983-612334F5DA43}" destId="{7BDDDC5D-A548-453E-97C0-8A84FC2B7BC5}" srcOrd="0" destOrd="0" presId="urn:microsoft.com/office/officeart/2005/8/layout/cycle6"/>
    <dgm:cxn modelId="{86380741-AF3A-41BB-A4A1-C320B89A2930}" type="presOf" srcId="{C0AAF4C6-2717-4332-B1D7-B0710175D8D0}" destId="{A3595C59-698E-4172-9EB1-901DD40F2490}" srcOrd="0" destOrd="0" presId="urn:microsoft.com/office/officeart/2005/8/layout/cycle6"/>
    <dgm:cxn modelId="{937C6243-DCD4-4B49-9376-C85681D92AB6}" srcId="{CCA56504-F38C-48A8-938F-61599FAE4C52}" destId="{E6C974CF-4535-49C0-BCCD-E90B0AF62746}" srcOrd="6" destOrd="0" parTransId="{5AAA55D3-0F5A-4911-B8E9-DCB5C68ED9E6}" sibTransId="{5D1AA340-0FF0-4C10-A723-6D34383A5F98}"/>
    <dgm:cxn modelId="{27966D54-B451-4518-AC5A-9802CD6B84F6}" type="presOf" srcId="{C3655307-8751-40E3-A28C-DCCBC413EEA3}" destId="{AF78A8A8-A0E0-4084-81DF-E4568FE84B77}" srcOrd="0" destOrd="0" presId="urn:microsoft.com/office/officeart/2005/8/layout/cycle6"/>
    <dgm:cxn modelId="{50623055-29B5-40A6-983D-A15867022DE1}" srcId="{CCA56504-F38C-48A8-938F-61599FAE4C52}" destId="{B737F7B6-F067-424C-A4EB-2CB2717B7360}" srcOrd="0" destOrd="0" parTransId="{519E0EF5-5D58-450A-B110-5D81E4CA7E95}" sibTransId="{69993BDA-C442-4845-A8B4-50EE9C36D2F0}"/>
    <dgm:cxn modelId="{4F74A956-9908-4C1B-B47A-13E03B6E4BB2}" type="presOf" srcId="{E6C974CF-4535-49C0-BCCD-E90B0AF62746}" destId="{FCE55AF9-31FF-4638-9370-F96910521996}" srcOrd="0" destOrd="0" presId="urn:microsoft.com/office/officeart/2005/8/layout/cycle6"/>
    <dgm:cxn modelId="{4C55FC84-372F-420D-A9D0-6E071A84138F}" srcId="{CCA56504-F38C-48A8-938F-61599FAE4C52}" destId="{6CF130B4-6279-4297-8C38-49F38D716C52}" srcOrd="1" destOrd="0" parTransId="{74E21197-17BA-4DC2-9D2C-F11795FF7401}" sibTransId="{92102A0D-095A-43AF-B206-E58276105B1E}"/>
    <dgm:cxn modelId="{D5120E8F-0764-4049-8766-5F140BA2476E}" type="presOf" srcId="{296B5424-7F52-4CB0-AAA9-599E2B770109}" destId="{40090067-E3AE-40D5-BDD2-4D74132210CC}" srcOrd="0" destOrd="0" presId="urn:microsoft.com/office/officeart/2005/8/layout/cycle6"/>
    <dgm:cxn modelId="{1F236EA2-BC05-414A-A482-8F687E894D5C}" type="presOf" srcId="{92102A0D-095A-43AF-B206-E58276105B1E}" destId="{D3854A0D-AF14-47BB-B4B0-B011273239C3}" srcOrd="0" destOrd="0" presId="urn:microsoft.com/office/officeart/2005/8/layout/cycle6"/>
    <dgm:cxn modelId="{7CBBE3B2-4331-4963-803D-64F8A5C8A6F5}" type="presOf" srcId="{87171713-7F70-40BE-AF2F-EB9E2363261F}" destId="{207CA347-030F-4DDF-894A-98F2A7FCBA52}" srcOrd="0" destOrd="0" presId="urn:microsoft.com/office/officeart/2005/8/layout/cycle6"/>
    <dgm:cxn modelId="{2CBFA2B3-A750-487A-AD72-05170FB2FBE8}" type="presOf" srcId="{B737F7B6-F067-424C-A4EB-2CB2717B7360}" destId="{1C78BE33-7063-4EBE-8E35-02BCFB9F862C}" srcOrd="0" destOrd="0" presId="urn:microsoft.com/office/officeart/2005/8/layout/cycle6"/>
    <dgm:cxn modelId="{CB058FB7-2EA4-432A-86AF-E3C5C4773876}" srcId="{CCA56504-F38C-48A8-938F-61599FAE4C52}" destId="{87171713-7F70-40BE-AF2F-EB9E2363261F}" srcOrd="5" destOrd="0" parTransId="{FB927282-9EC4-4EE8-8CD9-15579F617A61}" sibTransId="{C3655307-8751-40E3-A28C-DCCBC413EEA3}"/>
    <dgm:cxn modelId="{53B9F5B7-F40B-4C35-97E4-6F16F763A56B}" srcId="{CCA56504-F38C-48A8-938F-61599FAE4C52}" destId="{7CFE5DAC-A0CE-415A-A06A-1C41F33670C0}" srcOrd="3" destOrd="0" parTransId="{492A2163-68A0-4E99-9612-FA913B27FFF0}" sibTransId="{12BCC66E-EE92-4796-B983-612334F5DA43}"/>
    <dgm:cxn modelId="{D45BDBBB-DB87-4B3C-B8E0-6ACC9A3D2723}" type="presOf" srcId="{7CFE5DAC-A0CE-415A-A06A-1C41F33670C0}" destId="{490551CE-D801-4393-84C7-8CB26E307D38}" srcOrd="0" destOrd="0" presId="urn:microsoft.com/office/officeart/2005/8/layout/cycle6"/>
    <dgm:cxn modelId="{88ADB2C2-DBC3-40AF-BAE4-CDF22167A292}" type="presOf" srcId="{5D1AA340-0FF0-4C10-A723-6D34383A5F98}" destId="{DF16A891-0003-4762-9E05-38E7AEA2EFCD}" srcOrd="0" destOrd="0" presId="urn:microsoft.com/office/officeart/2005/8/layout/cycle6"/>
    <dgm:cxn modelId="{B81371D1-2CEE-414F-8132-8ACD498DA005}" type="presOf" srcId="{6CF130B4-6279-4297-8C38-49F38D716C52}" destId="{D42C3C81-C554-4426-A26C-8989A8EC17C5}" srcOrd="0" destOrd="0" presId="urn:microsoft.com/office/officeart/2005/8/layout/cycle6"/>
    <dgm:cxn modelId="{2CE6D2F7-EA8C-48C5-8424-FE8A7F010668}" type="presOf" srcId="{69993BDA-C442-4845-A8B4-50EE9C36D2F0}" destId="{7EFAE8A9-45C6-4184-8A1B-243D00CD1690}" srcOrd="0" destOrd="0" presId="urn:microsoft.com/office/officeart/2005/8/layout/cycle6"/>
    <dgm:cxn modelId="{1E1143FA-25ED-4E94-B93B-96711CB80045}" srcId="{CCA56504-F38C-48A8-938F-61599FAE4C52}" destId="{1C445B79-B2BD-4D64-B91C-A533A2D28414}" srcOrd="4" destOrd="0" parTransId="{84C3587E-4C51-4BA0-AA8F-D4CA028FA23A}" sibTransId="{296B5424-7F52-4CB0-AAA9-599E2B770109}"/>
    <dgm:cxn modelId="{DFC972FB-89F8-443E-B84D-CF4152F83E5D}" type="presOf" srcId="{1C445B79-B2BD-4D64-B91C-A533A2D28414}" destId="{19ECDC8F-58DB-4B0E-9EC8-1722FA3D70EF}" srcOrd="0" destOrd="0" presId="urn:microsoft.com/office/officeart/2005/8/layout/cycle6"/>
    <dgm:cxn modelId="{A13D087C-5ED3-4272-815E-F27A1577F6C9}" type="presParOf" srcId="{CE7FC32C-79A7-44A9-84BA-E2749F71817F}" destId="{1C78BE33-7063-4EBE-8E35-02BCFB9F862C}" srcOrd="0" destOrd="0" presId="urn:microsoft.com/office/officeart/2005/8/layout/cycle6"/>
    <dgm:cxn modelId="{E9CE1D38-E6EA-4DAF-8A11-8FE0277B9B97}" type="presParOf" srcId="{CE7FC32C-79A7-44A9-84BA-E2749F71817F}" destId="{8BE637D4-4BB3-4585-A0F8-98C66BA0D3B2}" srcOrd="1" destOrd="0" presId="urn:microsoft.com/office/officeart/2005/8/layout/cycle6"/>
    <dgm:cxn modelId="{591173DC-66B5-4040-89AA-26BE14A11DAE}" type="presParOf" srcId="{CE7FC32C-79A7-44A9-84BA-E2749F71817F}" destId="{7EFAE8A9-45C6-4184-8A1B-243D00CD1690}" srcOrd="2" destOrd="0" presId="urn:microsoft.com/office/officeart/2005/8/layout/cycle6"/>
    <dgm:cxn modelId="{6C2D9BDB-AECD-432E-888A-CEAEF7CA90D9}" type="presParOf" srcId="{CE7FC32C-79A7-44A9-84BA-E2749F71817F}" destId="{D42C3C81-C554-4426-A26C-8989A8EC17C5}" srcOrd="3" destOrd="0" presId="urn:microsoft.com/office/officeart/2005/8/layout/cycle6"/>
    <dgm:cxn modelId="{836E8532-875A-44CF-8FD1-2A9CF80E1653}" type="presParOf" srcId="{CE7FC32C-79A7-44A9-84BA-E2749F71817F}" destId="{2EE34BC6-208F-45A7-8F54-21BB14548E67}" srcOrd="4" destOrd="0" presId="urn:microsoft.com/office/officeart/2005/8/layout/cycle6"/>
    <dgm:cxn modelId="{6C319C71-F25C-4673-9A58-9CB49CE8D099}" type="presParOf" srcId="{CE7FC32C-79A7-44A9-84BA-E2749F71817F}" destId="{D3854A0D-AF14-47BB-B4B0-B011273239C3}" srcOrd="5" destOrd="0" presId="urn:microsoft.com/office/officeart/2005/8/layout/cycle6"/>
    <dgm:cxn modelId="{A9BEC634-C112-4D93-A5E2-1C452E07696E}" type="presParOf" srcId="{CE7FC32C-79A7-44A9-84BA-E2749F71817F}" destId="{B22D849C-A23F-413C-8ADC-75A00E04318F}" srcOrd="6" destOrd="0" presId="urn:microsoft.com/office/officeart/2005/8/layout/cycle6"/>
    <dgm:cxn modelId="{3C805447-418E-4EEE-A6CB-027C02ACBF6E}" type="presParOf" srcId="{CE7FC32C-79A7-44A9-84BA-E2749F71817F}" destId="{CF89E301-3A40-4C73-BA37-FA127117C8CD}" srcOrd="7" destOrd="0" presId="urn:microsoft.com/office/officeart/2005/8/layout/cycle6"/>
    <dgm:cxn modelId="{B0A939AA-48E0-4B91-ABC3-66E5BD8B49C3}" type="presParOf" srcId="{CE7FC32C-79A7-44A9-84BA-E2749F71817F}" destId="{A3595C59-698E-4172-9EB1-901DD40F2490}" srcOrd="8" destOrd="0" presId="urn:microsoft.com/office/officeart/2005/8/layout/cycle6"/>
    <dgm:cxn modelId="{028D9A17-0323-4F2E-91C1-BD1853064792}" type="presParOf" srcId="{CE7FC32C-79A7-44A9-84BA-E2749F71817F}" destId="{490551CE-D801-4393-84C7-8CB26E307D38}" srcOrd="9" destOrd="0" presId="urn:microsoft.com/office/officeart/2005/8/layout/cycle6"/>
    <dgm:cxn modelId="{24A7EDD8-E905-4FD1-A1C4-D7A2830767B3}" type="presParOf" srcId="{CE7FC32C-79A7-44A9-84BA-E2749F71817F}" destId="{A8F9735B-FCA7-4E33-ACCE-9FFA568349FD}" srcOrd="10" destOrd="0" presId="urn:microsoft.com/office/officeart/2005/8/layout/cycle6"/>
    <dgm:cxn modelId="{D90E4938-994D-42BA-BBBE-A674E7D940A4}" type="presParOf" srcId="{CE7FC32C-79A7-44A9-84BA-E2749F71817F}" destId="{7BDDDC5D-A548-453E-97C0-8A84FC2B7BC5}" srcOrd="11" destOrd="0" presId="urn:microsoft.com/office/officeart/2005/8/layout/cycle6"/>
    <dgm:cxn modelId="{45DB3F85-6C39-44CE-8BC9-1E579D139252}" type="presParOf" srcId="{CE7FC32C-79A7-44A9-84BA-E2749F71817F}" destId="{19ECDC8F-58DB-4B0E-9EC8-1722FA3D70EF}" srcOrd="12" destOrd="0" presId="urn:microsoft.com/office/officeart/2005/8/layout/cycle6"/>
    <dgm:cxn modelId="{996DDB84-A540-489B-AE7E-D576C6AC1BE9}" type="presParOf" srcId="{CE7FC32C-79A7-44A9-84BA-E2749F71817F}" destId="{9BD96033-0ED8-4848-93BE-8FE23570BE88}" srcOrd="13" destOrd="0" presId="urn:microsoft.com/office/officeart/2005/8/layout/cycle6"/>
    <dgm:cxn modelId="{6BFE725A-5614-49C4-A928-C07D53DB8324}" type="presParOf" srcId="{CE7FC32C-79A7-44A9-84BA-E2749F71817F}" destId="{40090067-E3AE-40D5-BDD2-4D74132210CC}" srcOrd="14" destOrd="0" presId="urn:microsoft.com/office/officeart/2005/8/layout/cycle6"/>
    <dgm:cxn modelId="{0DEA318B-6977-4C76-B1F1-357191110520}" type="presParOf" srcId="{CE7FC32C-79A7-44A9-84BA-E2749F71817F}" destId="{207CA347-030F-4DDF-894A-98F2A7FCBA52}" srcOrd="15" destOrd="0" presId="urn:microsoft.com/office/officeart/2005/8/layout/cycle6"/>
    <dgm:cxn modelId="{005B0D00-77BF-442F-9A61-AAB4D2D18BE4}" type="presParOf" srcId="{CE7FC32C-79A7-44A9-84BA-E2749F71817F}" destId="{568ECFAE-39A2-4CEC-A6F5-BCF712502F27}" srcOrd="16" destOrd="0" presId="urn:microsoft.com/office/officeart/2005/8/layout/cycle6"/>
    <dgm:cxn modelId="{ED92CD78-942C-4D4D-9F13-013962511B1F}" type="presParOf" srcId="{CE7FC32C-79A7-44A9-84BA-E2749F71817F}" destId="{AF78A8A8-A0E0-4084-81DF-E4568FE84B77}" srcOrd="17" destOrd="0" presId="urn:microsoft.com/office/officeart/2005/8/layout/cycle6"/>
    <dgm:cxn modelId="{46B67B52-0FEF-4FE2-A409-2C6C73596B87}" type="presParOf" srcId="{CE7FC32C-79A7-44A9-84BA-E2749F71817F}" destId="{FCE55AF9-31FF-4638-9370-F96910521996}" srcOrd="18" destOrd="0" presId="urn:microsoft.com/office/officeart/2005/8/layout/cycle6"/>
    <dgm:cxn modelId="{75EA8EF3-AEB7-4197-BA05-1C603F9B44A6}" type="presParOf" srcId="{CE7FC32C-79A7-44A9-84BA-E2749F71817F}" destId="{8576FE45-BB9D-400C-AE83-E682C65F4B20}" srcOrd="19" destOrd="0" presId="urn:microsoft.com/office/officeart/2005/8/layout/cycle6"/>
    <dgm:cxn modelId="{C72EF07F-0927-4E25-B380-6E7294B5769A}" type="presParOf" srcId="{CE7FC32C-79A7-44A9-84BA-E2749F71817F}" destId="{DF16A891-0003-4762-9E05-38E7AEA2EFCD}" srcOrd="2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273D16-A57E-4914-A170-588EF381D58A}">
      <dsp:nvSpPr>
        <dsp:cNvPr id="0" name=""/>
        <dsp:cNvSpPr/>
      </dsp:nvSpPr>
      <dsp:spPr>
        <a:xfrm>
          <a:off x="1869471" y="856"/>
          <a:ext cx="993662" cy="645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</a:t>
          </a:r>
        </a:p>
      </dsp:txBody>
      <dsp:txXfrm>
        <a:off x="1901000" y="32385"/>
        <a:ext cx="930604" cy="582822"/>
      </dsp:txXfrm>
    </dsp:sp>
    <dsp:sp modelId="{66779A50-5EA2-44CD-B7A1-879E13DEFE3F}">
      <dsp:nvSpPr>
        <dsp:cNvPr id="0" name=""/>
        <dsp:cNvSpPr/>
      </dsp:nvSpPr>
      <dsp:spPr>
        <a:xfrm>
          <a:off x="1075349" y="323796"/>
          <a:ext cx="2581907" cy="2581907"/>
        </a:xfrm>
        <a:custGeom>
          <a:avLst/>
          <a:gdLst/>
          <a:ahLst/>
          <a:cxnLst/>
          <a:rect l="0" t="0" r="0" b="0"/>
          <a:pathLst>
            <a:path>
              <a:moveTo>
                <a:pt x="1921037" y="164207"/>
              </a:moveTo>
              <a:arcTo wR="1290953" hR="1290953" stAng="17952853" swAng="121246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B507A2-898D-4BD1-8C44-CACAA16D92F5}">
      <dsp:nvSpPr>
        <dsp:cNvPr id="0" name=""/>
        <dsp:cNvSpPr/>
      </dsp:nvSpPr>
      <dsp:spPr>
        <a:xfrm>
          <a:off x="3097241" y="892883"/>
          <a:ext cx="993662" cy="645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Features</a:t>
          </a:r>
        </a:p>
      </dsp:txBody>
      <dsp:txXfrm>
        <a:off x="3128770" y="924412"/>
        <a:ext cx="930604" cy="582822"/>
      </dsp:txXfrm>
    </dsp:sp>
    <dsp:sp modelId="{77FD2AF0-4D23-49A0-840A-408E408E5A7C}">
      <dsp:nvSpPr>
        <dsp:cNvPr id="0" name=""/>
        <dsp:cNvSpPr/>
      </dsp:nvSpPr>
      <dsp:spPr>
        <a:xfrm>
          <a:off x="1075349" y="323796"/>
          <a:ext cx="2581907" cy="2581907"/>
        </a:xfrm>
        <a:custGeom>
          <a:avLst/>
          <a:gdLst/>
          <a:ahLst/>
          <a:cxnLst/>
          <a:rect l="0" t="0" r="0" b="0"/>
          <a:pathLst>
            <a:path>
              <a:moveTo>
                <a:pt x="2578818" y="1380203"/>
              </a:moveTo>
              <a:arcTo wR="1290953" hR="1290953" stAng="21837858" swAng="136044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1AD18B-4ED0-4D8C-8D86-4393FAC2B6B9}">
      <dsp:nvSpPr>
        <dsp:cNvPr id="0" name=""/>
        <dsp:cNvSpPr/>
      </dsp:nvSpPr>
      <dsp:spPr>
        <a:xfrm>
          <a:off x="2628275" y="2336213"/>
          <a:ext cx="993662" cy="645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Models</a:t>
          </a:r>
        </a:p>
      </dsp:txBody>
      <dsp:txXfrm>
        <a:off x="2659804" y="2367742"/>
        <a:ext cx="930604" cy="582822"/>
      </dsp:txXfrm>
    </dsp:sp>
    <dsp:sp modelId="{ACBE59B2-3F33-46CB-938C-5606325693B7}">
      <dsp:nvSpPr>
        <dsp:cNvPr id="0" name=""/>
        <dsp:cNvSpPr/>
      </dsp:nvSpPr>
      <dsp:spPr>
        <a:xfrm>
          <a:off x="1075349" y="323796"/>
          <a:ext cx="2581907" cy="2581907"/>
        </a:xfrm>
        <a:custGeom>
          <a:avLst/>
          <a:gdLst/>
          <a:ahLst/>
          <a:cxnLst/>
          <a:rect l="0" t="0" r="0" b="0"/>
          <a:pathLst>
            <a:path>
              <a:moveTo>
                <a:pt x="1449567" y="2572125"/>
              </a:moveTo>
              <a:arcTo wR="1290953" hR="1290953" stAng="4976549" swAng="84690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B27EC1-FE24-48E2-8BF1-4CB0486635F9}">
      <dsp:nvSpPr>
        <dsp:cNvPr id="0" name=""/>
        <dsp:cNvSpPr/>
      </dsp:nvSpPr>
      <dsp:spPr>
        <a:xfrm>
          <a:off x="1110668" y="2336213"/>
          <a:ext cx="993662" cy="645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Predictions</a:t>
          </a:r>
        </a:p>
      </dsp:txBody>
      <dsp:txXfrm>
        <a:off x="1142197" y="2367742"/>
        <a:ext cx="930604" cy="582822"/>
      </dsp:txXfrm>
    </dsp:sp>
    <dsp:sp modelId="{B1C5ABED-FB68-4254-8DA5-CE1EC841C77D}">
      <dsp:nvSpPr>
        <dsp:cNvPr id="0" name=""/>
        <dsp:cNvSpPr/>
      </dsp:nvSpPr>
      <dsp:spPr>
        <a:xfrm>
          <a:off x="1075349" y="323796"/>
          <a:ext cx="2581907" cy="2581907"/>
        </a:xfrm>
        <a:custGeom>
          <a:avLst/>
          <a:gdLst/>
          <a:ahLst/>
          <a:cxnLst/>
          <a:rect l="0" t="0" r="0" b="0"/>
          <a:pathLst>
            <a:path>
              <a:moveTo>
                <a:pt x="137028" y="1869761"/>
              </a:moveTo>
              <a:arcTo wR="1290953" hR="1290953" stAng="9201700" swAng="136044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52ABB6-CFD2-480B-9110-4B8B9E2D99EC}">
      <dsp:nvSpPr>
        <dsp:cNvPr id="0" name=""/>
        <dsp:cNvSpPr/>
      </dsp:nvSpPr>
      <dsp:spPr>
        <a:xfrm>
          <a:off x="641702" y="892883"/>
          <a:ext cx="993662" cy="645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Application</a:t>
          </a:r>
        </a:p>
      </dsp:txBody>
      <dsp:txXfrm>
        <a:off x="673231" y="924412"/>
        <a:ext cx="930604" cy="582822"/>
      </dsp:txXfrm>
    </dsp:sp>
    <dsp:sp modelId="{249EDEF9-43AA-4C50-873A-26F911218587}">
      <dsp:nvSpPr>
        <dsp:cNvPr id="0" name=""/>
        <dsp:cNvSpPr/>
      </dsp:nvSpPr>
      <dsp:spPr>
        <a:xfrm>
          <a:off x="1075349" y="323796"/>
          <a:ext cx="2581907" cy="2581907"/>
        </a:xfrm>
        <a:custGeom>
          <a:avLst/>
          <a:gdLst/>
          <a:ahLst/>
          <a:cxnLst/>
          <a:rect l="0" t="0" r="0" b="0"/>
          <a:pathLst>
            <a:path>
              <a:moveTo>
                <a:pt x="310447" y="451209"/>
              </a:moveTo>
              <a:arcTo wR="1290953" hR="1290953" stAng="13234684" swAng="121246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78BE33-7063-4EBE-8E35-02BCFB9F862C}">
      <dsp:nvSpPr>
        <dsp:cNvPr id="0" name=""/>
        <dsp:cNvSpPr/>
      </dsp:nvSpPr>
      <dsp:spPr>
        <a:xfrm>
          <a:off x="3416101" y="2747"/>
          <a:ext cx="1295796" cy="842267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Bernoulli NB</a:t>
          </a:r>
        </a:p>
      </dsp:txBody>
      <dsp:txXfrm>
        <a:off x="3457217" y="43863"/>
        <a:ext cx="1213564" cy="760035"/>
      </dsp:txXfrm>
    </dsp:sp>
    <dsp:sp modelId="{7EFAE8A9-45C6-4184-8A1B-243D00CD1690}">
      <dsp:nvSpPr>
        <dsp:cNvPr id="0" name=""/>
        <dsp:cNvSpPr/>
      </dsp:nvSpPr>
      <dsp:spPr>
        <a:xfrm>
          <a:off x="1659487" y="423881"/>
          <a:ext cx="4809024" cy="4809024"/>
        </a:xfrm>
        <a:custGeom>
          <a:avLst/>
          <a:gdLst/>
          <a:ahLst/>
          <a:cxnLst/>
          <a:rect l="0" t="0" r="0" b="0"/>
          <a:pathLst>
            <a:path>
              <a:moveTo>
                <a:pt x="3060992" y="91351"/>
              </a:moveTo>
              <a:arcTo wR="2404512" hR="2404512" stAng="17150643" swAng="1256624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2C3C81-C554-4426-A26C-8989A8EC17C5}">
      <dsp:nvSpPr>
        <dsp:cNvPr id="0" name=""/>
        <dsp:cNvSpPr/>
      </dsp:nvSpPr>
      <dsp:spPr>
        <a:xfrm>
          <a:off x="5296025" y="908071"/>
          <a:ext cx="1295796" cy="842267"/>
        </a:xfrm>
        <a:prstGeom prst="roundRect">
          <a:avLst/>
        </a:prstGeom>
        <a:gradFill rotWithShape="0">
          <a:gsLst>
            <a:gs pos="0">
              <a:schemeClr val="accent5">
                <a:hueOff val="-1126424"/>
                <a:satOff val="-2903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126424"/>
                <a:satOff val="-2903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126424"/>
                <a:satOff val="-2903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Multinomial NB</a:t>
          </a:r>
        </a:p>
      </dsp:txBody>
      <dsp:txXfrm>
        <a:off x="5337141" y="949187"/>
        <a:ext cx="1213564" cy="760035"/>
      </dsp:txXfrm>
    </dsp:sp>
    <dsp:sp modelId="{D3854A0D-AF14-47BB-B4B0-B011273239C3}">
      <dsp:nvSpPr>
        <dsp:cNvPr id="0" name=""/>
        <dsp:cNvSpPr/>
      </dsp:nvSpPr>
      <dsp:spPr>
        <a:xfrm>
          <a:off x="1659487" y="423881"/>
          <a:ext cx="4809024" cy="4809024"/>
        </a:xfrm>
        <a:custGeom>
          <a:avLst/>
          <a:gdLst/>
          <a:ahLst/>
          <a:cxnLst/>
          <a:rect l="0" t="0" r="0" b="0"/>
          <a:pathLst>
            <a:path>
              <a:moveTo>
                <a:pt x="4559244" y="1337362"/>
              </a:moveTo>
              <a:arcTo wR="2404512" hR="2404512" stAng="20019161" swAng="1726353"/>
            </a:path>
          </a:pathLst>
        </a:custGeom>
        <a:noFill/>
        <a:ln w="6350" cap="flat" cmpd="sng" algn="ctr">
          <a:solidFill>
            <a:schemeClr val="accent5">
              <a:hueOff val="-1126424"/>
              <a:satOff val="-2903"/>
              <a:lumOff val="-1961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2D849C-A23F-413C-8ADC-75A00E04318F}">
      <dsp:nvSpPr>
        <dsp:cNvPr id="0" name=""/>
        <dsp:cNvSpPr/>
      </dsp:nvSpPr>
      <dsp:spPr>
        <a:xfrm>
          <a:off x="5760327" y="2942314"/>
          <a:ext cx="1295796" cy="842267"/>
        </a:xfrm>
        <a:prstGeom prst="round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ADA Boost</a:t>
          </a:r>
        </a:p>
      </dsp:txBody>
      <dsp:txXfrm>
        <a:off x="5801443" y="2983430"/>
        <a:ext cx="1213564" cy="760035"/>
      </dsp:txXfrm>
    </dsp:sp>
    <dsp:sp modelId="{A3595C59-698E-4172-9EB1-901DD40F2490}">
      <dsp:nvSpPr>
        <dsp:cNvPr id="0" name=""/>
        <dsp:cNvSpPr/>
      </dsp:nvSpPr>
      <dsp:spPr>
        <a:xfrm>
          <a:off x="1659487" y="423881"/>
          <a:ext cx="4809024" cy="4809024"/>
        </a:xfrm>
        <a:custGeom>
          <a:avLst/>
          <a:gdLst/>
          <a:ahLst/>
          <a:cxnLst/>
          <a:rect l="0" t="0" r="0" b="0"/>
          <a:pathLst>
            <a:path>
              <a:moveTo>
                <a:pt x="4606879" y="3369529"/>
              </a:moveTo>
              <a:arcTo wR="2404512" hR="2404512" stAng="1419703" swAng="1358782"/>
            </a:path>
          </a:pathLst>
        </a:custGeom>
        <a:noFill/>
        <a:ln w="635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0551CE-D801-4393-84C7-8CB26E307D38}">
      <dsp:nvSpPr>
        <dsp:cNvPr id="0" name=""/>
        <dsp:cNvSpPr/>
      </dsp:nvSpPr>
      <dsp:spPr>
        <a:xfrm>
          <a:off x="4459380" y="4573651"/>
          <a:ext cx="1295796" cy="842267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Linear Regression</a:t>
          </a:r>
        </a:p>
      </dsp:txBody>
      <dsp:txXfrm>
        <a:off x="4500496" y="4614767"/>
        <a:ext cx="1213564" cy="760035"/>
      </dsp:txXfrm>
    </dsp:sp>
    <dsp:sp modelId="{7BDDDC5D-A548-453E-97C0-8A84FC2B7BC5}">
      <dsp:nvSpPr>
        <dsp:cNvPr id="0" name=""/>
        <dsp:cNvSpPr/>
      </dsp:nvSpPr>
      <dsp:spPr>
        <a:xfrm>
          <a:off x="1659487" y="423881"/>
          <a:ext cx="4809024" cy="4809024"/>
        </a:xfrm>
        <a:custGeom>
          <a:avLst/>
          <a:gdLst/>
          <a:ahLst/>
          <a:cxnLst/>
          <a:rect l="0" t="0" r="0" b="0"/>
          <a:pathLst>
            <a:path>
              <a:moveTo>
                <a:pt x="2792090" y="4777582"/>
              </a:moveTo>
              <a:arcTo wR="2404512" hR="2404512" stAng="4843449" swAng="1113102"/>
            </a:path>
          </a:pathLst>
        </a:custGeom>
        <a:noFill/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ECDC8F-58DB-4B0E-9EC8-1722FA3D70EF}">
      <dsp:nvSpPr>
        <dsp:cNvPr id="0" name=""/>
        <dsp:cNvSpPr/>
      </dsp:nvSpPr>
      <dsp:spPr>
        <a:xfrm>
          <a:off x="2372822" y="4573651"/>
          <a:ext cx="1295796" cy="842267"/>
        </a:xfrm>
        <a:prstGeom prst="round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Decision Tree</a:t>
          </a:r>
        </a:p>
      </dsp:txBody>
      <dsp:txXfrm>
        <a:off x="2413938" y="4614767"/>
        <a:ext cx="1213564" cy="760035"/>
      </dsp:txXfrm>
    </dsp:sp>
    <dsp:sp modelId="{40090067-E3AE-40D5-BDD2-4D74132210CC}">
      <dsp:nvSpPr>
        <dsp:cNvPr id="0" name=""/>
        <dsp:cNvSpPr/>
      </dsp:nvSpPr>
      <dsp:spPr>
        <a:xfrm>
          <a:off x="1659487" y="423881"/>
          <a:ext cx="4809024" cy="4809024"/>
        </a:xfrm>
        <a:custGeom>
          <a:avLst/>
          <a:gdLst/>
          <a:ahLst/>
          <a:cxnLst/>
          <a:rect l="0" t="0" r="0" b="0"/>
          <a:pathLst>
            <a:path>
              <a:moveTo>
                <a:pt x="743522" y="4143130"/>
              </a:moveTo>
              <a:arcTo wR="2404512" hR="2404512" stAng="8021515" swAng="1358782"/>
            </a:path>
          </a:pathLst>
        </a:custGeom>
        <a:noFill/>
        <a:ln w="635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7CA347-030F-4DDF-894A-98F2A7FCBA52}">
      <dsp:nvSpPr>
        <dsp:cNvPr id="0" name=""/>
        <dsp:cNvSpPr/>
      </dsp:nvSpPr>
      <dsp:spPr>
        <a:xfrm>
          <a:off x="1071875" y="2942314"/>
          <a:ext cx="1295796" cy="842267"/>
        </a:xfrm>
        <a:prstGeom prst="roundRect">
          <a:avLst/>
        </a:prstGeom>
        <a:gradFill rotWithShape="0">
          <a:gsLst>
            <a:gs pos="0">
              <a:schemeClr val="accent5">
                <a:hueOff val="-5632119"/>
                <a:satOff val="-14516"/>
                <a:lumOff val="-9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632119"/>
                <a:satOff val="-14516"/>
                <a:lumOff val="-9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632119"/>
                <a:satOff val="-14516"/>
                <a:lumOff val="-9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Random Forest</a:t>
          </a:r>
        </a:p>
      </dsp:txBody>
      <dsp:txXfrm>
        <a:off x="1112991" y="2983430"/>
        <a:ext cx="1213564" cy="760035"/>
      </dsp:txXfrm>
    </dsp:sp>
    <dsp:sp modelId="{AF78A8A8-A0E0-4084-81DF-E4568FE84B77}">
      <dsp:nvSpPr>
        <dsp:cNvPr id="0" name=""/>
        <dsp:cNvSpPr/>
      </dsp:nvSpPr>
      <dsp:spPr>
        <a:xfrm>
          <a:off x="1659487" y="423881"/>
          <a:ext cx="4809024" cy="4809024"/>
        </a:xfrm>
        <a:custGeom>
          <a:avLst/>
          <a:gdLst/>
          <a:ahLst/>
          <a:cxnLst/>
          <a:rect l="0" t="0" r="0" b="0"/>
          <a:pathLst>
            <a:path>
              <a:moveTo>
                <a:pt x="2153" y="2506260"/>
              </a:moveTo>
              <a:arcTo wR="2404512" hR="2404512" stAng="10654486" swAng="1726353"/>
            </a:path>
          </a:pathLst>
        </a:custGeom>
        <a:noFill/>
        <a:ln w="6350" cap="flat" cmpd="sng" algn="ctr">
          <a:solidFill>
            <a:schemeClr val="accent5">
              <a:hueOff val="-5632119"/>
              <a:satOff val="-14516"/>
              <a:lumOff val="-9804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55AF9-31FF-4638-9370-F96910521996}">
      <dsp:nvSpPr>
        <dsp:cNvPr id="0" name=""/>
        <dsp:cNvSpPr/>
      </dsp:nvSpPr>
      <dsp:spPr>
        <a:xfrm>
          <a:off x="1536178" y="908071"/>
          <a:ext cx="1295796" cy="842267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Perceptron</a:t>
          </a:r>
        </a:p>
      </dsp:txBody>
      <dsp:txXfrm>
        <a:off x="1577294" y="949187"/>
        <a:ext cx="1213564" cy="760035"/>
      </dsp:txXfrm>
    </dsp:sp>
    <dsp:sp modelId="{DF16A891-0003-4762-9E05-38E7AEA2EFCD}">
      <dsp:nvSpPr>
        <dsp:cNvPr id="0" name=""/>
        <dsp:cNvSpPr/>
      </dsp:nvSpPr>
      <dsp:spPr>
        <a:xfrm>
          <a:off x="1659487" y="423881"/>
          <a:ext cx="4809024" cy="4809024"/>
        </a:xfrm>
        <a:custGeom>
          <a:avLst/>
          <a:gdLst/>
          <a:ahLst/>
          <a:cxnLst/>
          <a:rect l="0" t="0" r="0" b="0"/>
          <a:pathLst>
            <a:path>
              <a:moveTo>
                <a:pt x="964563" y="478836"/>
              </a:moveTo>
              <a:arcTo wR="2404512" hR="2404512" stAng="13992733" swAng="1256624"/>
            </a:path>
          </a:pathLst>
        </a:custGeom>
        <a:noFill/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EA677-07DD-487C-A3F0-2822D113EA3B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F7BE3-CAEE-45CE-9196-BCE34F6E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9836C-4164-4CB6-85FB-6817E955D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3479E9-B979-4465-A48E-007967C38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9DCA5-2015-4A4B-A0B7-E03ABDBB8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2C08-6496-4324-912F-FC8C02D8F254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B0E85-65A0-4E17-B062-11C03280F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88200-E3C3-4F5F-BABD-3E6A033EF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8A25-909C-4B4B-93BA-CEFF9ADDC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2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C4B9-D531-418E-82F6-51D299A7E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8CD1B5-781E-4267-8413-8EB838F45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28311-4790-4DC0-B982-106958DF0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2C08-6496-4324-912F-FC8C02D8F254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BE406-6F55-4AED-A44E-83D1D0B49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84F8E-A47B-4764-9078-18AC0D62A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8A25-909C-4B4B-93BA-CEFF9ADDC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67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61EF85-21E8-40A1-9CE4-93E88252A4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AF5BAF-9C6B-407D-917D-4C0BDA667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6B0A9-F2C8-4CBF-8C57-AAA95D761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2C08-6496-4324-912F-FC8C02D8F254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CD8AC-9192-4DCA-BB1B-3B9DFE21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A366D-DA86-4E2A-AFF0-9D1A0B4D5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8A25-909C-4B4B-93BA-CEFF9ADDC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82599-889B-4A90-8909-991F8ACD1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DB3D9-5FC5-4BF5-A8A1-FED96F83B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39AD4-F185-4781-8D7E-997E0C280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2C08-6496-4324-912F-FC8C02D8F254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EDD18-0BD8-4D95-8BE7-6BD7C156E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471F7-F49C-481B-9808-8B0ECACB4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8A25-909C-4B4B-93BA-CEFF9ADDC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73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9313A-B27E-4E87-8B37-BCF371AB3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CAB1B-7BC7-4281-88F6-1DE64200A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3788-8BEE-452B-8C1D-2466F3001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2C08-6496-4324-912F-FC8C02D8F254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D50A3-6AC6-443C-95A7-5AE93E4E9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84E8C-1290-46D1-9005-21A96F0C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8A25-909C-4B4B-93BA-CEFF9ADDC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82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4024-7548-4B87-923E-6F911B4B8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C0B20-7220-47EF-A1CB-6A48F1383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266894-B10E-4D1A-B06D-369E0699F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6344D-C079-4996-BB69-BC6133A2B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2C08-6496-4324-912F-FC8C02D8F254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0388F-C785-40A4-BCB2-28788B2C2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C8AD0-642F-4C9E-B8B7-F7FCC335B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8A25-909C-4B4B-93BA-CEFF9ADDC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92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FAAB9-7840-48FE-B096-2B8A1C6EE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BB94A-7D76-4CB1-B66D-D580C59A6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BD4961-F6BF-4A19-9E1B-52D26F3F8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2FAA41-3A59-4AAB-8B40-8DCE2C5259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7CB21E-9165-49C3-9833-80E0ED95BB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72658A-EBFE-43A2-9851-F857A04F5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2C08-6496-4324-912F-FC8C02D8F254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8FAE20-3D46-47E6-B4D3-BFED05862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40A3E8-C104-4C4A-B127-4AC947A7D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8A25-909C-4B4B-93BA-CEFF9ADDC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4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3A27-B047-448F-912A-C0C8359B4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BB87C9-B343-4431-8E0F-094597376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2C08-6496-4324-912F-FC8C02D8F254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ADB0E-E1ED-4B61-BFA6-08E98BA94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39A57-6834-4B02-A592-45D4606B4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8A25-909C-4B4B-93BA-CEFF9ADDC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34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696AEE-488F-41BE-BE9A-1A7F43FE9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2C08-6496-4324-912F-FC8C02D8F254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4509BF-E204-4F09-B87B-CD2AD2E1D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81149-FB50-4A0F-B789-A85E75A0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8A25-909C-4B4B-93BA-CEFF9ADDC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20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BC2E2-9F06-405A-960F-0938B8C14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96AEB-375F-471B-B734-211711F04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A3E69-F298-4F2C-8602-D9386E3AA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F099C-44EE-4314-B7BA-E54331040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2C08-6496-4324-912F-FC8C02D8F254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7DDA42-D9E7-4B7B-A938-3A2CDB1F6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22F17-8336-4A0F-AB52-924B9427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8A25-909C-4B4B-93BA-CEFF9ADDC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33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E406C-F84F-4331-B48D-B450F877D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4D9AB5-4970-44CA-ADCE-AD27F5377A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C3025-7B16-4DF1-B09F-F65833779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4EF7F-E411-43CD-B35C-909C91E9C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2C08-6496-4324-912F-FC8C02D8F254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9F646-5B5B-44C7-BE99-572079703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79A38-78A7-4D7B-8EFB-CC0B88D67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8A25-909C-4B4B-93BA-CEFF9ADDC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F66F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91500">
              <a:srgbClr val="B9CBE9"/>
            </a:gs>
            <a:gs pos="100000">
              <a:srgbClr val="7030A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9D6852-31A4-4147-9C33-6AB26CDB8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AAF00-BAC5-4501-924A-B243F7B2F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45BD0-2DEE-44C5-A1FB-7AA90B1FD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E2C08-6496-4324-912F-FC8C02D8F254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C435E-9550-49D3-9489-989C9DEA5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60926-A320-44B1-AF3E-33E1E331F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28A25-909C-4B4B-93BA-CEFF9ADDC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9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C6BC1-8388-4E44-BD9C-EDB53BED0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36211" y="1139129"/>
            <a:ext cx="12182623" cy="191743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b="1" dirty="0"/>
            </a:br>
            <a:r>
              <a:rPr lang="en-US" sz="6700" b="1" dirty="0">
                <a:solidFill>
                  <a:schemeClr val="accent5">
                    <a:lumMod val="7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In Consumer Reviews We Trust:    Decision Making with Sentiment Analysis and Machine Learning</a:t>
            </a:r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4FC3AF0C-B28D-4A1F-B1F5-F242875A9D5A}"/>
              </a:ext>
            </a:extLst>
          </p:cNvPr>
          <p:cNvSpPr/>
          <p:nvPr/>
        </p:nvSpPr>
        <p:spPr>
          <a:xfrm>
            <a:off x="2768914" y="3252073"/>
            <a:ext cx="689317" cy="56270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5F0D3490-F4D3-4FA7-8341-C306403F3F7D}"/>
              </a:ext>
            </a:extLst>
          </p:cNvPr>
          <p:cNvSpPr/>
          <p:nvPr/>
        </p:nvSpPr>
        <p:spPr>
          <a:xfrm>
            <a:off x="0" y="3252073"/>
            <a:ext cx="689317" cy="56270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E3C37171-5748-4476-BE81-432FAA380DF7}"/>
              </a:ext>
            </a:extLst>
          </p:cNvPr>
          <p:cNvSpPr/>
          <p:nvPr/>
        </p:nvSpPr>
        <p:spPr>
          <a:xfrm>
            <a:off x="689317" y="3252073"/>
            <a:ext cx="689317" cy="56270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1F65AE60-8B3C-4E8B-A3C0-945A139CC7CF}"/>
              </a:ext>
            </a:extLst>
          </p:cNvPr>
          <p:cNvSpPr/>
          <p:nvPr/>
        </p:nvSpPr>
        <p:spPr>
          <a:xfrm>
            <a:off x="2091345" y="3252073"/>
            <a:ext cx="689317" cy="56270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4E156722-7D50-4C31-96AD-B8F738128788}"/>
              </a:ext>
            </a:extLst>
          </p:cNvPr>
          <p:cNvSpPr/>
          <p:nvPr/>
        </p:nvSpPr>
        <p:spPr>
          <a:xfrm>
            <a:off x="1378634" y="3252073"/>
            <a:ext cx="689317" cy="56270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EAFBDC-09B3-4DA1-9E52-E4C9A3D19A55}"/>
              </a:ext>
            </a:extLst>
          </p:cNvPr>
          <p:cNvSpPr txBox="1"/>
          <p:nvPr/>
        </p:nvSpPr>
        <p:spPr>
          <a:xfrm>
            <a:off x="58538" y="4205798"/>
            <a:ext cx="30550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Danny Arenson</a:t>
            </a:r>
          </a:p>
          <a:p>
            <a:r>
              <a:rPr lang="en-US" sz="2800" dirty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08/15/17</a:t>
            </a:r>
          </a:p>
        </p:txBody>
      </p:sp>
      <p:pic>
        <p:nvPicPr>
          <p:cNvPr id="2052" name="Picture 4" descr="Image result for amazon logo">
            <a:extLst>
              <a:ext uri="{FF2B5EF4-FFF2-40B4-BE49-F238E27FC236}">
                <a16:creationId xmlns:a16="http://schemas.microsoft.com/office/drawing/2014/main" id="{8CDB50A8-D446-44D1-8AD8-F6401D2BE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813" y="3352800"/>
            <a:ext cx="4029910" cy="268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414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85C8C3-8727-43EC-82C6-C3D109970A5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13" y="1770294"/>
            <a:ext cx="3924154" cy="3317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CA3925-CE6B-4E46-9D54-C10BCA33D88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659" y="1770295"/>
            <a:ext cx="4535805" cy="3317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2004C3-2DA9-4F5D-B11F-53C0531E8C3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355" y="1770294"/>
            <a:ext cx="4259654" cy="331741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0D7F491-E2BA-49E8-889D-6962926A2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966" y="0"/>
            <a:ext cx="10515600" cy="1325563"/>
          </a:xfrm>
        </p:spPr>
        <p:txBody>
          <a:bodyPr/>
          <a:lstStyle/>
          <a:p>
            <a:r>
              <a:rPr lang="en-US" dirty="0"/>
              <a:t>EDA cont...</a:t>
            </a:r>
          </a:p>
        </p:txBody>
      </p:sp>
    </p:spTree>
    <p:extLst>
      <p:ext uri="{BB962C8B-B14F-4D97-AF65-F5344CB8AC3E}">
        <p14:creationId xmlns:p14="http://schemas.microsoft.com/office/powerpoint/2010/main" val="3334309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446CE-3016-4CDE-A9CB-5C797F464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C489D-4B40-43AB-BBF3-8E7AD3B5D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1690687"/>
            <a:ext cx="5267178" cy="4766383"/>
          </a:xfrm>
        </p:spPr>
        <p:txBody>
          <a:bodyPr>
            <a:normAutofit fontScale="92500"/>
          </a:bodyPr>
          <a:lstStyle/>
          <a:p>
            <a:r>
              <a:rPr lang="en-US" dirty="0"/>
              <a:t>Subset of features to optimize performance, “Overall” and “Summary”</a:t>
            </a:r>
          </a:p>
          <a:p>
            <a:r>
              <a:rPr lang="en-US" dirty="0"/>
              <a:t>Term Frequency Inverse Document Frequency (TF-IDF) technique to demonstrate numerical value, how important a word is to a collection of a corpus</a:t>
            </a:r>
          </a:p>
          <a:p>
            <a:r>
              <a:rPr lang="en-US" dirty="0"/>
              <a:t>The frequency percentage to document count and examined where the minimum document frequency was plotted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57AED3-7FA8-4528-9F9A-E5C8AFC90B8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572407"/>
            <a:ext cx="5650523" cy="46877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6201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FA04-E2B7-4127-A2FF-22E9CFB6A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9176" y="2924174"/>
            <a:ext cx="1853648" cy="1009652"/>
          </a:xfrm>
        </p:spPr>
        <p:txBody>
          <a:bodyPr/>
          <a:lstStyle/>
          <a:p>
            <a:r>
              <a:rPr lang="en-US" dirty="0"/>
              <a:t>Models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08FE0C8-17B1-4C1C-AB86-5A674B6FEC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026156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8449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F8501-CE28-408B-91C2-9D4E0A99D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64" y="0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0610E28-A9F9-4758-81BB-CF67AF7ACA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7190667"/>
              </p:ext>
            </p:extLst>
          </p:nvPr>
        </p:nvGraphicFramePr>
        <p:xfrm>
          <a:off x="267287" y="1240045"/>
          <a:ext cx="6373201" cy="5040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30613">
                  <a:extLst>
                    <a:ext uri="{9D8B030D-6E8A-4147-A177-3AD203B41FA5}">
                      <a16:colId xmlns:a16="http://schemas.microsoft.com/office/drawing/2014/main" val="2926251280"/>
                    </a:ext>
                  </a:extLst>
                </a:gridCol>
                <a:gridCol w="935678">
                  <a:extLst>
                    <a:ext uri="{9D8B030D-6E8A-4147-A177-3AD203B41FA5}">
                      <a16:colId xmlns:a16="http://schemas.microsoft.com/office/drawing/2014/main" val="3605494023"/>
                    </a:ext>
                  </a:extLst>
                </a:gridCol>
                <a:gridCol w="1253455">
                  <a:extLst>
                    <a:ext uri="{9D8B030D-6E8A-4147-A177-3AD203B41FA5}">
                      <a16:colId xmlns:a16="http://schemas.microsoft.com/office/drawing/2014/main" val="3812249089"/>
                    </a:ext>
                  </a:extLst>
                </a:gridCol>
                <a:gridCol w="1253455">
                  <a:extLst>
                    <a:ext uri="{9D8B030D-6E8A-4147-A177-3AD203B41FA5}">
                      <a16:colId xmlns:a16="http://schemas.microsoft.com/office/drawing/2014/main" val="526466463"/>
                    </a:ext>
                  </a:extLst>
                </a:gridCol>
              </a:tblGrid>
              <a:tr h="6300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Classifier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Recall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Precision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F-1 Score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74827930"/>
                  </a:ext>
                </a:extLst>
              </a:tr>
              <a:tr h="6300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Bernoulli Naïve Bayes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17345533"/>
                  </a:ext>
                </a:extLst>
              </a:tr>
              <a:tr h="6300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Multinomial Naïve Bayes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11632722"/>
                  </a:ext>
                </a:extLst>
              </a:tr>
              <a:tr h="6300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Ada Boost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0.88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05478134"/>
                  </a:ext>
                </a:extLst>
              </a:tr>
              <a:tr h="6300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Logistic Regression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83147355"/>
                  </a:ext>
                </a:extLst>
              </a:tr>
              <a:tr h="6300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Decision Tree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50585146"/>
                  </a:ext>
                </a:extLst>
              </a:tr>
              <a:tr h="6300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Random Forest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58164985"/>
                  </a:ext>
                </a:extLst>
              </a:tr>
              <a:tr h="6300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Perceptron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0.84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2004745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443E8EF-E1FF-4B57-B679-E1A03FE89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844224"/>
              </p:ext>
            </p:extLst>
          </p:nvPr>
        </p:nvGraphicFramePr>
        <p:xfrm>
          <a:off x="7274438" y="1240045"/>
          <a:ext cx="4283075" cy="30003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4955">
                  <a:extLst>
                    <a:ext uri="{9D8B030D-6E8A-4147-A177-3AD203B41FA5}">
                      <a16:colId xmlns:a16="http://schemas.microsoft.com/office/drawing/2014/main" val="1656283422"/>
                    </a:ext>
                  </a:extLst>
                </a:gridCol>
                <a:gridCol w="1366520">
                  <a:extLst>
                    <a:ext uri="{9D8B030D-6E8A-4147-A177-3AD203B41FA5}">
                      <a16:colId xmlns:a16="http://schemas.microsoft.com/office/drawing/2014/main" val="362858077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43219666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Classifier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Split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Accuracy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7475575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Bernoulli NB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Train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88%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9020065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87%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6553344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Multinomial NB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Train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89%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3413267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88%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1807776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Ada Boost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Train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88%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4385687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88%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1435236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Logistic Regression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Train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89%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6098579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89%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7634577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Decision Tree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Train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92%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035709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88%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6483132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Random Forest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Train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96%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0331609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89%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4400262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Perceptron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Train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84%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1630767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84%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8218869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9CCD879-6A29-4887-8737-D22118784C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631101"/>
              </p:ext>
            </p:extLst>
          </p:nvPr>
        </p:nvGraphicFramePr>
        <p:xfrm>
          <a:off x="7303013" y="4680365"/>
          <a:ext cx="4254500" cy="1600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6100">
                  <a:extLst>
                    <a:ext uri="{9D8B030D-6E8A-4147-A177-3AD203B41FA5}">
                      <a16:colId xmlns:a16="http://schemas.microsoft.com/office/drawing/2014/main" val="77172616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832365955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Classifier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Area Under the Curve (AUC)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2345118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Bernoulli NB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5712031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Multinomial NB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66150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Ada Boost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626568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Logistic Regression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992867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Decision Tree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4820016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Random Forest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2496658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Perceptron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0.65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96667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1187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09B10-D16A-44D2-AC53-2DEA33896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38515"/>
            <a:ext cx="8775895" cy="1325563"/>
          </a:xfrm>
        </p:spPr>
        <p:txBody>
          <a:bodyPr/>
          <a:lstStyle/>
          <a:p>
            <a:r>
              <a:rPr lang="en-US" dirty="0"/>
              <a:t>                      ROC Curve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8018BD-8960-4D12-A893-8D3B0E4D3F4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439" y="1458555"/>
            <a:ext cx="6855779" cy="47324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8DB05B5-4F05-4360-B25F-E4BA03A5655A}"/>
              </a:ext>
            </a:extLst>
          </p:cNvPr>
          <p:cNvCxnSpPr/>
          <p:nvPr/>
        </p:nvCxnSpPr>
        <p:spPr>
          <a:xfrm>
            <a:off x="3481137" y="962526"/>
            <a:ext cx="1042737" cy="14437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924335E-AA6F-4C1C-BAF4-51868D1A192C}"/>
              </a:ext>
            </a:extLst>
          </p:cNvPr>
          <p:cNvSpPr txBox="1"/>
          <p:nvPr/>
        </p:nvSpPr>
        <p:spPr>
          <a:xfrm>
            <a:off x="2703095" y="293151"/>
            <a:ext cx="1307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(The optimal performance classifier)</a:t>
            </a:r>
          </a:p>
        </p:txBody>
      </p:sp>
    </p:spTree>
    <p:extLst>
      <p:ext uri="{BB962C8B-B14F-4D97-AF65-F5344CB8AC3E}">
        <p14:creationId xmlns:p14="http://schemas.microsoft.com/office/powerpoint/2010/main" val="2647759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BF528-E312-45C4-B065-3BA391B59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7919" y="232093"/>
            <a:ext cx="3243470" cy="52001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Bernoulli NB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65CB28-8D79-4A12-82B0-02924E2AF97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885" y="752103"/>
            <a:ext cx="7267073" cy="493035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84FAF5-D4E9-4370-B71E-75CDB97B2E22}"/>
              </a:ext>
            </a:extLst>
          </p:cNvPr>
          <p:cNvSpPr txBox="1"/>
          <p:nvPr/>
        </p:nvSpPr>
        <p:spPr>
          <a:xfrm>
            <a:off x="3471458" y="5702061"/>
            <a:ext cx="9819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7: TN, FP, FN, TP (clockwise): 2765, 5899, 1560, 49043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7543DC-44B2-406E-B450-58C1FEEE2219}"/>
              </a:ext>
            </a:extLst>
          </p:cNvPr>
          <p:cNvSpPr txBox="1"/>
          <p:nvPr/>
        </p:nvSpPr>
        <p:spPr>
          <a:xfrm>
            <a:off x="119270" y="1397675"/>
            <a:ext cx="32656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Accuracy: 87.4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Misclassification Rate: 12.6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TP Rate: 96.9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FP Rate: 68.1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Specificity: 31.9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Precision: 89.3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Prevalence: 85.4</a:t>
            </a:r>
          </a:p>
        </p:txBody>
      </p:sp>
    </p:spTree>
    <p:extLst>
      <p:ext uri="{BB962C8B-B14F-4D97-AF65-F5344CB8AC3E}">
        <p14:creationId xmlns:p14="http://schemas.microsoft.com/office/powerpoint/2010/main" val="3762108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4D972-74F4-4F32-87D5-207E966CB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713" y="182356"/>
            <a:ext cx="2554357" cy="45374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Multinomial NB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38A556-04DA-45E5-9EFF-3F237A731A2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885" y="636105"/>
            <a:ext cx="7251031" cy="499049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580B3B-E3B1-4E9B-A0E0-4275609B414D}"/>
              </a:ext>
            </a:extLst>
          </p:cNvPr>
          <p:cNvSpPr txBox="1"/>
          <p:nvPr/>
        </p:nvSpPr>
        <p:spPr>
          <a:xfrm>
            <a:off x="3389070" y="5626595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8 TN, FP, FN, TP (clockwise): 2431, 6233, 739, 49864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96E134-0E82-45CE-9B68-9D869ECC0202}"/>
              </a:ext>
            </a:extLst>
          </p:cNvPr>
          <p:cNvSpPr/>
          <p:nvPr/>
        </p:nvSpPr>
        <p:spPr>
          <a:xfrm>
            <a:off x="170883" y="154205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Accuracy: 88.2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Misclassification Rate: 11.8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TP Rate: 98.5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FP Rate: 71.9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Specificity: 28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Precision: 88.9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Prevalence: 85.4</a:t>
            </a:r>
          </a:p>
        </p:txBody>
      </p:sp>
    </p:spTree>
    <p:extLst>
      <p:ext uri="{BB962C8B-B14F-4D97-AF65-F5344CB8AC3E}">
        <p14:creationId xmlns:p14="http://schemas.microsoft.com/office/powerpoint/2010/main" val="970756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EB346-065C-4985-961D-2B8004D3C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6647" y="171989"/>
            <a:ext cx="1984513" cy="55976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ADA Boost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B09C14-0740-4688-8A3C-8D694F44F3B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884" y="731755"/>
            <a:ext cx="7299158" cy="499527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F7B588-2439-4BEC-9ACA-E81DBC36D936}"/>
              </a:ext>
            </a:extLst>
          </p:cNvPr>
          <p:cNvSpPr txBox="1"/>
          <p:nvPr/>
        </p:nvSpPr>
        <p:spPr>
          <a:xfrm>
            <a:off x="3384884" y="5727033"/>
            <a:ext cx="9276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9 TN, FP, FN, TP (clockwise): 2693, 5971, 955, 49648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DF4613-DE8C-463C-9895-B9042DFC5E4B}"/>
              </a:ext>
            </a:extLst>
          </p:cNvPr>
          <p:cNvSpPr/>
          <p:nvPr/>
        </p:nvSpPr>
        <p:spPr>
          <a:xfrm>
            <a:off x="128337" y="151322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Accuracy: 88.3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Misclassification Rate: 11.7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TP Rate: 98.1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FP Rate: 68.9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Specificity: 31.1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Precision: 85.4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Prevalence: 85.4</a:t>
            </a:r>
          </a:p>
        </p:txBody>
      </p:sp>
    </p:spTree>
    <p:extLst>
      <p:ext uri="{BB962C8B-B14F-4D97-AF65-F5344CB8AC3E}">
        <p14:creationId xmlns:p14="http://schemas.microsoft.com/office/powerpoint/2010/main" val="778192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AF5FA-53B5-414C-8D4A-7007743B1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0823" y="275122"/>
            <a:ext cx="3296478" cy="45374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Logistic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A39E63-679C-40EF-BBAF-ADB9F1300EE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053" y="728871"/>
            <a:ext cx="7224527" cy="504628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152A4A-7C25-461E-BE5B-16FC31F46AFF}"/>
              </a:ext>
            </a:extLst>
          </p:cNvPr>
          <p:cNvSpPr txBox="1"/>
          <p:nvPr/>
        </p:nvSpPr>
        <p:spPr>
          <a:xfrm>
            <a:off x="3449053" y="5775158"/>
            <a:ext cx="9342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10: TN, FP, FN, TP (clockwise): 3241, 5423, 1369, 49234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88AEB7-3D43-46AD-9764-291DFD311FA8}"/>
              </a:ext>
            </a:extLst>
          </p:cNvPr>
          <p:cNvSpPr/>
          <p:nvPr/>
        </p:nvSpPr>
        <p:spPr>
          <a:xfrm>
            <a:off x="141588" y="160216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Accuracy: 88.5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Misclassification Rate: 11.5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TP Rate: 97.3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FP Rate: 62.6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Specificity: 37.4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Precision: 90.1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Prevalence: 85.4</a:t>
            </a:r>
          </a:p>
        </p:txBody>
      </p:sp>
    </p:spTree>
    <p:extLst>
      <p:ext uri="{BB962C8B-B14F-4D97-AF65-F5344CB8AC3E}">
        <p14:creationId xmlns:p14="http://schemas.microsoft.com/office/powerpoint/2010/main" val="1579004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209CE-9AAE-4A1A-87BE-0D6F28EA3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6330" y="261868"/>
            <a:ext cx="2686878" cy="45374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Decision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57BE18-9602-45DA-92AA-088BC68BA41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968" y="715617"/>
            <a:ext cx="7205695" cy="50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C6F9DD-EC89-44BA-944F-7073B544862B}"/>
              </a:ext>
            </a:extLst>
          </p:cNvPr>
          <p:cNvSpPr txBox="1"/>
          <p:nvPr/>
        </p:nvSpPr>
        <p:spPr>
          <a:xfrm>
            <a:off x="3416968" y="5775160"/>
            <a:ext cx="9157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11: TN, FP, FN, TP (clockwise): 3037, 5627, 1655, 48948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6284BF-9334-4CE7-B250-AE1E4F513FF7}"/>
              </a:ext>
            </a:extLst>
          </p:cNvPr>
          <p:cNvSpPr/>
          <p:nvPr/>
        </p:nvSpPr>
        <p:spPr>
          <a:xfrm>
            <a:off x="122755" y="160011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Accuracy: 87.7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Misclassification Rate: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TP Rate: 96.7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FP Rate: 64.9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Specificity: 35.1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Precision: 89.7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Prevalence: 85.4</a:t>
            </a:r>
          </a:p>
        </p:txBody>
      </p:sp>
    </p:spTree>
    <p:extLst>
      <p:ext uri="{BB962C8B-B14F-4D97-AF65-F5344CB8AC3E}">
        <p14:creationId xmlns:p14="http://schemas.microsoft.com/office/powerpoint/2010/main" val="1681449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07ACE-F2FA-4417-94C9-D5ACCD8ED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B94D6-EE60-4FDA-AD7C-7192FE10A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consumers, we live in a day and age where everyone seems to have a voice or an opinion, where no product or business is off limits (Yelp, Airbnb, Amazon, etc…)</a:t>
            </a:r>
          </a:p>
          <a:p>
            <a:r>
              <a:rPr lang="en-US" dirty="0"/>
              <a:t>A company like Amazon has built its platform on encouraging its customers to rate and review their products in order to inform the consumer of what they are getting themselves into. </a:t>
            </a:r>
          </a:p>
          <a:p>
            <a:r>
              <a:rPr lang="en-US" dirty="0"/>
              <a:t>With very little restriction, the consumer can express his/her own experience with text through a star rating system, corresponding to the positive or negative experience.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174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B5E90-CD1D-4720-B711-4A7873CF7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702" y="225287"/>
            <a:ext cx="2792896" cy="45057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Random Forest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C4120F-016D-4B6B-85E7-DD24600AD07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884" y="675861"/>
            <a:ext cx="7248939" cy="509929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036402-9AF5-4FB8-AFFF-6E62CF5B3209}"/>
              </a:ext>
            </a:extLst>
          </p:cNvPr>
          <p:cNvSpPr txBox="1"/>
          <p:nvPr/>
        </p:nvSpPr>
        <p:spPr>
          <a:xfrm>
            <a:off x="3384884" y="5775158"/>
            <a:ext cx="9104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12: TN, FP, FN, TP (clockwise): 3405, 5259, 1532, 49071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618C54-F428-4ACD-B028-AD4D8E5F23AC}"/>
              </a:ext>
            </a:extLst>
          </p:cNvPr>
          <p:cNvSpPr/>
          <p:nvPr/>
        </p:nvSpPr>
        <p:spPr>
          <a:xfrm>
            <a:off x="144379" y="157077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Accuracy: 88.5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Misclassification Rate: 11.5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TP Rate: 97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FP Rate: 61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Specificity: 39.3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Precision: 90.3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Prevalence: 85.4</a:t>
            </a:r>
          </a:p>
        </p:txBody>
      </p:sp>
    </p:spTree>
    <p:extLst>
      <p:ext uri="{BB962C8B-B14F-4D97-AF65-F5344CB8AC3E}">
        <p14:creationId xmlns:p14="http://schemas.microsoft.com/office/powerpoint/2010/main" val="2644806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D4D77-7991-495B-AB5F-05DCF85F9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810" y="218798"/>
            <a:ext cx="1891748" cy="46700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Perceptron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C7D3FA-0BE2-4CBA-8358-BFB7F830767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926" y="685799"/>
            <a:ext cx="7272043" cy="513748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D96B20-2DE4-457B-9A86-F13400D701B0}"/>
              </a:ext>
            </a:extLst>
          </p:cNvPr>
          <p:cNvSpPr txBox="1"/>
          <p:nvPr/>
        </p:nvSpPr>
        <p:spPr>
          <a:xfrm>
            <a:off x="3400926" y="5833223"/>
            <a:ext cx="9183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13: TN, FP, FN, TP (clockwise): 3230, 5434, 4178, 46425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3BAFDC-CF68-48B0-82BA-C00BB8E7F3CC}"/>
              </a:ext>
            </a:extLst>
          </p:cNvPr>
          <p:cNvSpPr/>
          <p:nvPr/>
        </p:nvSpPr>
        <p:spPr>
          <a:xfrm>
            <a:off x="172279" y="156519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Accuracy: 83.8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Misclassification Rate: 16.2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TP Rate: 91.7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FP Rate: 62.7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Specificity: 37.3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Precision: 10.5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Prevalence: 85.4</a:t>
            </a:r>
          </a:p>
        </p:txBody>
      </p:sp>
    </p:spTree>
    <p:extLst>
      <p:ext uri="{BB962C8B-B14F-4D97-AF65-F5344CB8AC3E}">
        <p14:creationId xmlns:p14="http://schemas.microsoft.com/office/powerpoint/2010/main" val="516692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80CFD-289C-4B64-BA90-A75ED3583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F2C85-B444-464E-8763-30252484D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Confusion Matrices can come in handy when trying to visually describe the best performance of a classification model</a:t>
            </a:r>
          </a:p>
          <a:p>
            <a:r>
              <a:rPr lang="en-US" dirty="0"/>
              <a:t>Multinomial NB displayed the highest performance.</a:t>
            </a:r>
          </a:p>
        </p:txBody>
      </p:sp>
    </p:spTree>
    <p:extLst>
      <p:ext uri="{BB962C8B-B14F-4D97-AF65-F5344CB8AC3E}">
        <p14:creationId xmlns:p14="http://schemas.microsoft.com/office/powerpoint/2010/main" val="27233772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9B4BB-B70E-4490-BF40-0C0CF0B90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Blob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E9F6D-4750-4C96-8429-39FED273D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next part of my project was to look at sentiment analysis through </a:t>
            </a:r>
            <a:r>
              <a:rPr lang="en-US" dirty="0" err="1"/>
              <a:t>TextBlob</a:t>
            </a:r>
            <a:r>
              <a:rPr lang="en-US" dirty="0"/>
              <a:t>, a library in Python used for processing textual data</a:t>
            </a:r>
          </a:p>
          <a:p>
            <a:r>
              <a:rPr lang="en-US" dirty="0"/>
              <a:t>API used for many NLP tasks including sentiment analysis.</a:t>
            </a:r>
          </a:p>
          <a:p>
            <a:r>
              <a:rPr lang="en-US" dirty="0"/>
              <a:t>Grouped all reviews by product (~18,000) and looked at the vocabulary from all of the reviews for each product. </a:t>
            </a:r>
          </a:p>
          <a:p>
            <a:r>
              <a:rPr lang="en-US" dirty="0"/>
              <a:t>Assigned a polarity score to each item with negative polarity correlating to negative reviews/vocabulary and a positive polarity corresponding to positive reviews/vocabulary.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492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B294E-24B4-462A-9A1C-E10012E8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13C6F-56E1-4828-ADE1-CA973E566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3CDEBC-AE77-4FD6-BCD2-62D5727D883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6"/>
            <a:ext cx="5015948" cy="2616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074922-1C13-444A-9D2A-7CF490C57FD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253" y="382382"/>
            <a:ext cx="5244547" cy="2616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065A44-A74B-4FE2-822E-96D19915562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73287"/>
            <a:ext cx="5015948" cy="2612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B7096E-AE76-4636-B889-9DF69BDDB7CF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253" y="3273287"/>
            <a:ext cx="5244547" cy="261212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11A913-993C-4D12-AC0B-BB7EA29AE940}"/>
              </a:ext>
            </a:extLst>
          </p:cNvPr>
          <p:cNvSpPr txBox="1"/>
          <p:nvPr/>
        </p:nvSpPr>
        <p:spPr>
          <a:xfrm>
            <a:off x="838200" y="6176963"/>
            <a:ext cx="3230217" cy="369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Polarity Score = ~0.19</a:t>
            </a:r>
          </a:p>
        </p:txBody>
      </p:sp>
    </p:spTree>
    <p:extLst>
      <p:ext uri="{BB962C8B-B14F-4D97-AF65-F5344CB8AC3E}">
        <p14:creationId xmlns:p14="http://schemas.microsoft.com/office/powerpoint/2010/main" val="3121383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BD84C-4E81-4E8D-AB2D-80C9013A2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C8461-DFBE-4909-B6E0-1F9D57F22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two distributions followed a normal curve and found that the two distributions were statistically different</a:t>
            </a:r>
          </a:p>
          <a:p>
            <a:r>
              <a:rPr lang="en-US" dirty="0"/>
              <a:t> Both groups were more positive than negative since the mean polarity score for both was approximately 0.19</a:t>
            </a:r>
          </a:p>
          <a:p>
            <a:r>
              <a:rPr lang="en-US" dirty="0"/>
              <a:t>This could be explained by the fact that Amazon typically removes products that are low performing, in order to keep up their reputation.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2997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7DB90-6B2A-4EE8-B88F-56BC19556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Next Steps….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1D3FB-9151-4B56-99F1-4911029E4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5366"/>
          </a:xfrm>
        </p:spPr>
        <p:txBody>
          <a:bodyPr/>
          <a:lstStyle/>
          <a:p>
            <a:r>
              <a:rPr lang="en-US" dirty="0"/>
              <a:t>Artificial Intelligence</a:t>
            </a:r>
          </a:p>
          <a:p>
            <a:r>
              <a:rPr lang="en-US" dirty="0"/>
              <a:t>Financial markets</a:t>
            </a:r>
          </a:p>
          <a:p>
            <a:r>
              <a:rPr lang="en-US" dirty="0"/>
              <a:t>Healthcare framework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66F99E-9FA0-46E5-A23C-98F5C721F9C3}"/>
              </a:ext>
            </a:extLst>
          </p:cNvPr>
          <p:cNvSpPr txBox="1"/>
          <p:nvPr/>
        </p:nvSpPr>
        <p:spPr>
          <a:xfrm>
            <a:off x="1139483" y="4234375"/>
            <a:ext cx="6020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With Big Data              Deep Learning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29E39AB-E48D-469D-B323-CE549CB6398A}"/>
              </a:ext>
            </a:extLst>
          </p:cNvPr>
          <p:cNvSpPr/>
          <p:nvPr/>
        </p:nvSpPr>
        <p:spPr>
          <a:xfrm>
            <a:off x="3445412" y="4345668"/>
            <a:ext cx="661182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5496AFF2-A267-4235-9C00-9C62E2F310F4}"/>
              </a:ext>
            </a:extLst>
          </p:cNvPr>
          <p:cNvSpPr/>
          <p:nvPr/>
        </p:nvSpPr>
        <p:spPr>
          <a:xfrm>
            <a:off x="1545102" y="4915541"/>
            <a:ext cx="689317" cy="56270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719C88D5-77D3-4D59-BA35-8AA16125646C}"/>
              </a:ext>
            </a:extLst>
          </p:cNvPr>
          <p:cNvSpPr/>
          <p:nvPr/>
        </p:nvSpPr>
        <p:spPr>
          <a:xfrm>
            <a:off x="2303585" y="4903910"/>
            <a:ext cx="689317" cy="56270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A4D9BDF1-65EC-45F8-8D2E-912EC8B308B6}"/>
              </a:ext>
            </a:extLst>
          </p:cNvPr>
          <p:cNvSpPr/>
          <p:nvPr/>
        </p:nvSpPr>
        <p:spPr>
          <a:xfrm>
            <a:off x="3100754" y="4915541"/>
            <a:ext cx="689317" cy="56270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EEBDA1B2-408D-4BD7-8810-834B979257A0}"/>
              </a:ext>
            </a:extLst>
          </p:cNvPr>
          <p:cNvSpPr/>
          <p:nvPr/>
        </p:nvSpPr>
        <p:spPr>
          <a:xfrm>
            <a:off x="3859237" y="4915541"/>
            <a:ext cx="689317" cy="56270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FA46290D-3C12-418F-9E83-B4F81E2DAA0C}"/>
              </a:ext>
            </a:extLst>
          </p:cNvPr>
          <p:cNvSpPr/>
          <p:nvPr/>
        </p:nvSpPr>
        <p:spPr>
          <a:xfrm>
            <a:off x="4686886" y="4915541"/>
            <a:ext cx="689317" cy="56270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32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058CB-839D-4CF8-A3F0-469E55006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34D4F-86A1-4A58-9064-EAEB57608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Reviews are constantly increasing</a:t>
            </a:r>
          </a:p>
          <a:p>
            <a:r>
              <a:rPr lang="en-US" dirty="0"/>
              <a:t>People have different needs and conditions </a:t>
            </a:r>
          </a:p>
          <a:p>
            <a:r>
              <a:rPr lang="en-US" dirty="0"/>
              <a:t>How to explore sentiment within reviews</a:t>
            </a:r>
          </a:p>
          <a:p>
            <a:r>
              <a:rPr lang="en-US" dirty="0"/>
              <a:t>Comprehensive understanding of reviews</a:t>
            </a:r>
          </a:p>
        </p:txBody>
      </p:sp>
    </p:spTree>
    <p:extLst>
      <p:ext uri="{BB962C8B-B14F-4D97-AF65-F5344CB8AC3E}">
        <p14:creationId xmlns:p14="http://schemas.microsoft.com/office/powerpoint/2010/main" val="1302692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7EDD4-8769-43B9-9660-6ABAF650F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0E491-0A0B-40D2-ACEF-5E1896857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4548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Deciding which variables have the strongest association to the review classification model.</a:t>
            </a:r>
          </a:p>
          <a:p>
            <a:r>
              <a:rPr lang="en-US" dirty="0"/>
              <a:t>Breaking reviews into sentences while mapping categories and sentiment.</a:t>
            </a:r>
          </a:p>
          <a:p>
            <a:r>
              <a:rPr lang="en-US" dirty="0"/>
              <a:t>Implementation of Count Vectorization &amp; Term Frequency Inverse Document Frequency (TF-IDF) on the dataset.</a:t>
            </a:r>
          </a:p>
          <a:p>
            <a:r>
              <a:rPr lang="en-US" dirty="0"/>
              <a:t>Implementation of Count Vectorization &amp; Term Frequency Inverse Document Frequency (TF-IDF) on the dataset.</a:t>
            </a:r>
          </a:p>
          <a:p>
            <a:r>
              <a:rPr lang="en-US" dirty="0"/>
              <a:t>Processing textual data through assigning a polarity score for both positive and negative reviews for each product, based on the type of vocabulary associated with each review. </a:t>
            </a:r>
          </a:p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A310E21-0CE5-44E0-AB3E-EB5D3FFA1E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9142108"/>
              </p:ext>
            </p:extLst>
          </p:nvPr>
        </p:nvGraphicFramePr>
        <p:xfrm>
          <a:off x="6831037" y="1690688"/>
          <a:ext cx="4732606" cy="302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5151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5D12B-942F-4792-AFD4-1F7A51CBE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9F2CA-E956-4F4D-B86A-C9C265E54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~296,000 Amazon product reviews. </a:t>
            </a:r>
          </a:p>
          <a:p>
            <a:r>
              <a:rPr lang="en-US" sz="3600" dirty="0"/>
              <a:t>Sports and Outdoors reviews are in a compressed JSON </a:t>
            </a:r>
            <a:r>
              <a:rPr lang="en-US" sz="3600" dirty="0" err="1"/>
              <a:t>gz</a:t>
            </a:r>
            <a:r>
              <a:rPr lang="en-US" sz="3600" dirty="0"/>
              <a:t> file. </a:t>
            </a:r>
          </a:p>
        </p:txBody>
      </p:sp>
    </p:spTree>
    <p:extLst>
      <p:ext uri="{BB962C8B-B14F-4D97-AF65-F5344CB8AC3E}">
        <p14:creationId xmlns:p14="http://schemas.microsoft.com/office/powerpoint/2010/main" val="1515528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A82C3-C234-4D03-97F8-07CA8DB79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19055-F735-46EF-A581-B349A7AFD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6688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Removing all stop words helps with analyzing sentiment in a further concise manner.</a:t>
            </a:r>
          </a:p>
          <a:p>
            <a:r>
              <a:rPr lang="en-US" dirty="0"/>
              <a:t>Revised product review data frame and used a natural language toolkit (</a:t>
            </a:r>
            <a:r>
              <a:rPr lang="en-US" dirty="0" err="1"/>
              <a:t>Nltk</a:t>
            </a:r>
            <a:r>
              <a:rPr lang="en-US" dirty="0"/>
              <a:t>) package, called </a:t>
            </a:r>
            <a:r>
              <a:rPr lang="en-US" i="1" dirty="0"/>
              <a:t>Tokenize</a:t>
            </a:r>
            <a:r>
              <a:rPr lang="en-US" dirty="0"/>
              <a:t> to create a new column "tokenizing" each word in its isolated form. </a:t>
            </a:r>
          </a:p>
          <a:p>
            <a:r>
              <a:rPr lang="en-US" dirty="0"/>
              <a:t>Created a binary classifier in a new column solely to assess whether the review was deemed "Positive" or "Negative" based on star rating.</a:t>
            </a:r>
          </a:p>
          <a:p>
            <a:r>
              <a:rPr lang="en-US" dirty="0"/>
              <a:t>What constitutes a positive negative column is where positive review (4-5) are 1 and negative reviews (1-3) are 0.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5909DF-4C9D-45EF-BF37-BB5F53F8E04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472333"/>
            <a:ext cx="10282311" cy="4642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9460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160CC-46DF-4C46-B0C8-032886770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F4820-31B5-4500-BF6B-5A18272E7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Preprocessing natural language processing (NLP) data can be time consuming and certain decisions need to be made such as: Should I remove stop words? Do you remove capitalization? How to handle contractions? </a:t>
            </a:r>
          </a:p>
          <a:p>
            <a:r>
              <a:rPr lang="en-US" dirty="0"/>
              <a:t>I ultimately decided to remove stop words, capitalization, and punctuation, implementing lemmatization and stemming since it made the data easier to work with. </a:t>
            </a:r>
          </a:p>
          <a:p>
            <a:r>
              <a:rPr lang="en-US" dirty="0"/>
              <a:t>This made my data a bag of words which means that the order of the words were no longer preserved.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058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19912-2E4F-4142-A80C-44315D1BF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138"/>
            <a:ext cx="10515600" cy="1325563"/>
          </a:xfrm>
        </p:spPr>
        <p:txBody>
          <a:bodyPr/>
          <a:lstStyle/>
          <a:p>
            <a:r>
              <a:rPr lang="en-US" dirty="0"/>
              <a:t>Data Preprocessing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3EE994-6A2A-4652-AF0F-A49CD3D17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A76478-1DEE-4D6B-8279-D88B6E3DF38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17" y="1304304"/>
            <a:ext cx="10942983" cy="487265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208CC6-A8B4-48D5-827A-92DD962D8972}"/>
              </a:ext>
            </a:extLst>
          </p:cNvPr>
          <p:cNvSpPr txBox="1"/>
          <p:nvPr/>
        </p:nvSpPr>
        <p:spPr>
          <a:xfrm>
            <a:off x="410817" y="6272888"/>
            <a:ext cx="8449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1: Review data that was converted from original text to text with no “stopwords”, then to text with “bag of words”</a:t>
            </a:r>
          </a:p>
        </p:txBody>
      </p:sp>
    </p:spTree>
    <p:extLst>
      <p:ext uri="{BB962C8B-B14F-4D97-AF65-F5344CB8AC3E}">
        <p14:creationId xmlns:p14="http://schemas.microsoft.com/office/powerpoint/2010/main" val="1360834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64A89-C0EA-4AF2-98A6-100F7C05F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966" y="0"/>
            <a:ext cx="10515600" cy="1325563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68E414-BD4D-4454-809A-83EFC5A7F63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970" y="963690"/>
            <a:ext cx="5943600" cy="26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75664A-AC09-4221-9B04-C3B130F0566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970" y="3602115"/>
            <a:ext cx="5943600" cy="28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9EB8D3-C11B-416F-BF85-DC1767BBDAF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6941"/>
            <a:ext cx="5209124" cy="3152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549B5C-98BA-4974-B72C-77394502B8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3732" y="963690"/>
            <a:ext cx="2040609" cy="17193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41B3F9-7C28-4107-B668-3586EA1017D7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351" y="973677"/>
            <a:ext cx="2012939" cy="1719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8527821-E5F1-45C1-8629-FFC236B90147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73677"/>
            <a:ext cx="1912722" cy="170937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8470B1-E23B-46C9-B014-8A82C749D6F6}"/>
              </a:ext>
            </a:extLst>
          </p:cNvPr>
          <p:cNvSpPr txBox="1"/>
          <p:nvPr/>
        </p:nvSpPr>
        <p:spPr>
          <a:xfrm>
            <a:off x="-1" y="2767609"/>
            <a:ext cx="74595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2: Average Ratings converted to positive and negative binary classifiers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6A861-17F3-44AE-810F-923C9716907C}"/>
              </a:ext>
            </a:extLst>
          </p:cNvPr>
          <p:cNvSpPr txBox="1"/>
          <p:nvPr/>
        </p:nvSpPr>
        <p:spPr>
          <a:xfrm>
            <a:off x="0" y="6319657"/>
            <a:ext cx="5911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3 top words used based on wordcloud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6A6D83-3E39-4801-A956-5430B95F33D9}"/>
              </a:ext>
            </a:extLst>
          </p:cNvPr>
          <p:cNvSpPr txBox="1"/>
          <p:nvPr/>
        </p:nvSpPr>
        <p:spPr>
          <a:xfrm>
            <a:off x="6056970" y="6411990"/>
            <a:ext cx="5540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4: Top 20 Reviews, Bottom 20 Reviews</a:t>
            </a:r>
          </a:p>
        </p:txBody>
      </p:sp>
    </p:spTree>
    <p:extLst>
      <p:ext uri="{BB962C8B-B14F-4D97-AF65-F5344CB8AC3E}">
        <p14:creationId xmlns:p14="http://schemas.microsoft.com/office/powerpoint/2010/main" val="1190608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1996</TotalTime>
  <Words>1209</Words>
  <Application>Microsoft Office PowerPoint</Application>
  <PresentationFormat>Widescreen</PresentationFormat>
  <Paragraphs>231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Segoe UI Historic</vt:lpstr>
      <vt:lpstr>Times New Roman</vt:lpstr>
      <vt:lpstr>Office Theme</vt:lpstr>
      <vt:lpstr>     In Consumer Reviews We Trust:    Decision Making with Sentiment Analysis and Machine Learning</vt:lpstr>
      <vt:lpstr>Introduction</vt:lpstr>
      <vt:lpstr>The Problem</vt:lpstr>
      <vt:lpstr>The Approach</vt:lpstr>
      <vt:lpstr>Data</vt:lpstr>
      <vt:lpstr>Wrangling</vt:lpstr>
      <vt:lpstr>Data Preprocessing</vt:lpstr>
      <vt:lpstr>Data Preprocessing cont…</vt:lpstr>
      <vt:lpstr>Exploratory Data Analysis</vt:lpstr>
      <vt:lpstr>EDA cont...</vt:lpstr>
      <vt:lpstr>Variable Selection</vt:lpstr>
      <vt:lpstr>Models</vt:lpstr>
      <vt:lpstr>Results</vt:lpstr>
      <vt:lpstr>                      ROC Curve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Text Blob</vt:lpstr>
      <vt:lpstr>PowerPoint Presentation</vt:lpstr>
      <vt:lpstr>Results</vt:lpstr>
      <vt:lpstr>Potential Next Steps….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Consumer Reviews We Trust: Decision Making with Sentiment Analysis and Machine Learning</dc:title>
  <dc:creator>Danny Arenson</dc:creator>
  <cp:lastModifiedBy>Danny Arenson</cp:lastModifiedBy>
  <cp:revision>37</cp:revision>
  <dcterms:created xsi:type="dcterms:W3CDTF">2017-08-20T22:46:48Z</dcterms:created>
  <dcterms:modified xsi:type="dcterms:W3CDTF">2017-08-23T20:36:46Z</dcterms:modified>
</cp:coreProperties>
</file>