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9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5D04-F008-4C79-90BF-4117952A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9C082-5ACA-4412-B173-0E0C56FE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E31A-6F75-4588-819D-687E8B40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2340-2020-48ED-A767-7AC9A650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BA13-5128-4618-9225-F9B10D98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055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38E-45AA-4E68-8BA6-1E2DB9BD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F2F4-8D34-4925-ADE4-9378DFBB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B565-D8A7-4A61-B10B-7B152D34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239C-205C-4395-90E9-D9AEB11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B586-1614-4C90-99E0-D59843F6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82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D281C-9E52-4E97-A019-87032B96F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7947-35F2-4717-BB26-8F102926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3E69-9835-4DE8-BE44-62410210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C50F-7301-418A-A425-8BFF362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E85A-10BF-47DE-BC6E-FC6FF58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59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536F-3F3F-4F04-8CE9-6BB795B6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ED6E-8A76-45AD-A70F-C1CA711E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B14C-9C48-4924-BED4-9308108E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573F-0153-4586-8E53-2B247193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93DF-5BDA-447A-A9D9-6B2F40D7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717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F8E-E6DB-46A7-845C-5D3408E5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F9C12-7B81-4762-BB8E-63E1EBE3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BD15-B9B9-4268-9714-5E1EC497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0683-9D80-4DDC-9478-299DED33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72A2-BEED-4D23-8D76-C270866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52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305-AC9D-4EF0-A4C3-3CED1C6E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9C9B-4EF6-42C4-8916-EDB007CA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F6D12-913D-4B86-BB08-02BE6474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4677-734C-45F2-8CC7-95B56304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EDEF-C4C7-40AC-9D90-1682E259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9EAE-6BFF-4287-B35D-6155A403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64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AB52-9E59-4C4E-AA65-CDEA07E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FCB5-0201-4109-B7B8-076C2E38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1A95-A2D7-4A3C-9003-EA81C167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78DF-C81E-40F1-8C68-A19080C99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5D2D1-45A7-44EA-A90D-40F1626B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1B4FB-9C74-46BA-8E47-19DA5DE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291D-A3B9-4EAE-B1E8-A66B9E99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9D4A9-636A-4937-9DBD-E5DFB18D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115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41A1-DD81-4144-A839-CC170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E5F1E-95BC-4CD4-B84C-16D45911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CF18D-DF6E-4DD3-B254-EB47D16B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63C4-1433-4876-8D9F-78DD7D5A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655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BAD9-1AB2-409D-966A-61FC613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06AAB-641C-455E-9D64-E97BC51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4CE6-3926-4E5A-8741-9CF10BED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52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20A-3BA6-461A-880E-0626149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EF2-B08C-4335-BED8-5F4518F3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21D34-2421-4AF0-9130-4D380604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5598-88C8-4322-A8BE-D2EED97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09CD-F96F-456A-A4E7-07B2AC25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A25F-25BB-4DC1-98B3-9179FC9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279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A407-BB3D-4F27-A71A-8DE0B07E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D7889-A2EC-46C8-ADA0-F8264310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85037-7888-47ED-A218-62677A13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4E92-9050-4660-B4DF-BAEA2D10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FC89-F85C-4ECF-9D2B-84C2984E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B2B6-93B0-4EA8-BA70-08EDE37D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34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1D920-C22A-4B60-8D9F-6CAC0CCD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3752-377A-48F3-BAEC-08EE540E8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7148-E109-4429-BB16-8CD9F4AA8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A04F-1A20-4242-8D93-2BF68D9A1F70}" type="datetimeFigureOut">
              <a:rPr lang="en-SG" smtClean="0"/>
              <a:t>30/7/2021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0340-9634-419B-A812-8C4B72E8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74C1-315F-4E7B-9D6B-173C1441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5818-3B44-4D17-8964-354C23EEDE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29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50">
        <p159:morph option="byObject"/>
      </p:transition>
    </mc:Choice>
    <mc:Fallback>
      <p:transition advTm="25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267449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549183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</p:spTree>
    <p:extLst>
      <p:ext uri="{BB962C8B-B14F-4D97-AF65-F5344CB8AC3E}">
        <p14:creationId xmlns:p14="http://schemas.microsoft.com/office/powerpoint/2010/main" val="4095537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750">
        <p159:morph option="byObject"/>
      </p:transition>
    </mc:Choice>
    <mc:Fallback>
      <p:transition advTm="7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1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1468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1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0849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651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9147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2" y="3039016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303889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0397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303819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3039016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9341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1227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9341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3684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2" y="2529341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29771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630416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03998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38908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66388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267449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5491832" y="2813222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Middle element is chosen as pivot</a:t>
            </a:r>
          </a:p>
        </p:txBody>
      </p:sp>
    </p:spTree>
    <p:extLst>
      <p:ext uri="{BB962C8B-B14F-4D97-AF65-F5344CB8AC3E}">
        <p14:creationId xmlns:p14="http://schemas.microsoft.com/office/powerpoint/2010/main" val="2834680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750">
        <p159:morph option="byObject"/>
      </p:transition>
    </mc:Choice>
    <mc:Fallback>
      <p:transition advClick="0" advTm="7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38908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1009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841717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82935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9520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6160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9007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10028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87447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520579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27533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008502" y="2517240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982833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12602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982833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6369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2674492" y="281883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5491832" y="2813222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Middle element and first element are swapped</a:t>
            </a:r>
          </a:p>
        </p:txBody>
      </p:sp>
    </p:spTree>
    <p:extLst>
      <p:ext uri="{BB962C8B-B14F-4D97-AF65-F5344CB8AC3E}">
        <p14:creationId xmlns:p14="http://schemas.microsoft.com/office/powerpoint/2010/main" val="344658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712837" y="2982833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42497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33329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>
                <a:highlight>
                  <a:srgbClr val="FFFF00"/>
                </a:highlight>
              </a:rPr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90718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>
                <a:highlight>
                  <a:srgbClr val="FFFF00"/>
                </a:highlight>
              </a:rPr>
              <a:t>This stops when left &gt; right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02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 swap occurs.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4545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Swap occurs between pivot and element on right pointer.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8129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3041822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Swap occurs between pivot and element on right pointer.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2050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Swap occurs between pivot and element on right pointer.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6639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Swap occurs between pivot and element on right pointer.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5195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Swap occurs between pivot and element on right pointer.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34974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2" y="281247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2" y="2812475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Middle element and first element are swapped</a:t>
            </a:r>
          </a:p>
        </p:txBody>
      </p:sp>
    </p:spTree>
    <p:extLst>
      <p:ext uri="{BB962C8B-B14F-4D97-AF65-F5344CB8AC3E}">
        <p14:creationId xmlns:p14="http://schemas.microsoft.com/office/powerpoint/2010/main" val="937481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Element at right pointer is locked into place.</a:t>
            </a:r>
          </a:p>
        </p:txBody>
      </p:sp>
    </p:spTree>
    <p:extLst>
      <p:ext uri="{BB962C8B-B14F-4D97-AF65-F5344CB8AC3E}">
        <p14:creationId xmlns:p14="http://schemas.microsoft.com/office/powerpoint/2010/main" val="1197550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1789721"/>
            <a:ext cx="504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8972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Element at right pointer is locked into place.</a:t>
            </a:r>
          </a:p>
        </p:txBody>
      </p:sp>
    </p:spTree>
    <p:extLst>
      <p:ext uri="{BB962C8B-B14F-4D97-AF65-F5344CB8AC3E}">
        <p14:creationId xmlns:p14="http://schemas.microsoft.com/office/powerpoint/2010/main" val="3782653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6900502" y="1797341"/>
            <a:ext cx="504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333029"/>
            <a:ext cx="574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Other items are split into two lists – high and low.</a:t>
            </a:r>
          </a:p>
          <a:p>
            <a:r>
              <a:rPr lang="en-SG" dirty="0"/>
              <a:t>High are elements &gt; 20 </a:t>
            </a:r>
          </a:p>
          <a:p>
            <a:r>
              <a:rPr lang="en-SG" dirty="0"/>
              <a:t>Low are elements &lt; 20</a:t>
            </a:r>
          </a:p>
          <a:p>
            <a:endParaRPr lang="en-SG" dirty="0"/>
          </a:p>
          <a:p>
            <a:r>
              <a:rPr lang="en-SG" dirty="0"/>
              <a:t>The same sorting then occurs recursively within the two lists, </a:t>
            </a:r>
            <a:r>
              <a:rPr lang="en-SG" b="1" dirty="0"/>
              <a:t>terminating on an empty or single-element </a:t>
            </a:r>
            <a:r>
              <a:rPr lang="en-SG" b="1" dirty="0" err="1"/>
              <a:t>sublist</a:t>
            </a:r>
            <a:r>
              <a:rPr lang="en-SG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52D5C-C754-4D63-A635-1041200A7745}"/>
              </a:ext>
            </a:extLst>
          </p:cNvPr>
          <p:cNvSpPr/>
          <p:nvPr/>
        </p:nvSpPr>
        <p:spPr>
          <a:xfrm>
            <a:off x="2552699" y="807720"/>
            <a:ext cx="4247635" cy="17175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E814CB-0A99-492D-9DFE-16A3952EE3B7}"/>
              </a:ext>
            </a:extLst>
          </p:cNvPr>
          <p:cNvSpPr/>
          <p:nvPr/>
        </p:nvSpPr>
        <p:spPr>
          <a:xfrm>
            <a:off x="7515482" y="807720"/>
            <a:ext cx="2102194" cy="171750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1891D-527A-4B7F-87E4-1342746D806D}"/>
              </a:ext>
            </a:extLst>
          </p:cNvPr>
          <p:cNvSpPr txBox="1"/>
          <p:nvPr/>
        </p:nvSpPr>
        <p:spPr>
          <a:xfrm>
            <a:off x="2542891" y="807720"/>
            <a:ext cx="42574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Low List (&lt;20)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8A8F2-AA6A-4EF3-A92D-EB05F0A2725D}"/>
              </a:ext>
            </a:extLst>
          </p:cNvPr>
          <p:cNvSpPr txBox="1"/>
          <p:nvPr/>
        </p:nvSpPr>
        <p:spPr>
          <a:xfrm>
            <a:off x="7515483" y="799071"/>
            <a:ext cx="2102193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High List (&gt;20)</a:t>
            </a:r>
          </a:p>
        </p:txBody>
      </p:sp>
    </p:spTree>
    <p:extLst>
      <p:ext uri="{BB962C8B-B14F-4D97-AF65-F5344CB8AC3E}">
        <p14:creationId xmlns:p14="http://schemas.microsoft.com/office/powerpoint/2010/main" val="725147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5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1787455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633C87-2B4B-4FDB-B68B-72DEF07F9DE8}"/>
              </a:ext>
            </a:extLst>
          </p:cNvPr>
          <p:cNvSpPr/>
          <p:nvPr/>
        </p:nvSpPr>
        <p:spPr>
          <a:xfrm>
            <a:off x="479108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 for left list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7C3C4-13B8-4C0F-AE65-C0AB183A1174}"/>
              </a:ext>
            </a:extLst>
          </p:cNvPr>
          <p:cNvSpPr/>
          <p:nvPr/>
        </p:nvSpPr>
        <p:spPr>
          <a:xfrm>
            <a:off x="587108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4473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7604837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633C87-2B4B-4FDB-B68B-72DEF07F9DE8}"/>
              </a:ext>
            </a:extLst>
          </p:cNvPr>
          <p:cNvSpPr/>
          <p:nvPr/>
        </p:nvSpPr>
        <p:spPr>
          <a:xfrm>
            <a:off x="479108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 for left list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7C3C4-13B8-4C0F-AE65-C0AB183A1174}"/>
              </a:ext>
            </a:extLst>
          </p:cNvPr>
          <p:cNvSpPr/>
          <p:nvPr/>
        </p:nvSpPr>
        <p:spPr>
          <a:xfrm>
            <a:off x="587108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6611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3041822"/>
            <a:ext cx="504000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633C87-2B4B-4FDB-B68B-72DEF07F9DE8}"/>
              </a:ext>
            </a:extLst>
          </p:cNvPr>
          <p:cNvSpPr/>
          <p:nvPr/>
        </p:nvSpPr>
        <p:spPr>
          <a:xfrm>
            <a:off x="479108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 for left list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7C3C4-13B8-4C0F-AE65-C0AB183A1174}"/>
              </a:ext>
            </a:extLst>
          </p:cNvPr>
          <p:cNvSpPr/>
          <p:nvPr/>
        </p:nvSpPr>
        <p:spPr>
          <a:xfrm>
            <a:off x="587108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4092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633C87-2B4B-4FDB-B68B-72DEF07F9DE8}"/>
              </a:ext>
            </a:extLst>
          </p:cNvPr>
          <p:cNvSpPr/>
          <p:nvPr/>
        </p:nvSpPr>
        <p:spPr>
          <a:xfrm>
            <a:off x="479108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 for left list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>
                <a:highlight>
                  <a:srgbClr val="FFFF00"/>
                </a:highlight>
              </a:rPr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7C3C4-13B8-4C0F-AE65-C0AB183A1174}"/>
              </a:ext>
            </a:extLst>
          </p:cNvPr>
          <p:cNvSpPr/>
          <p:nvPr/>
        </p:nvSpPr>
        <p:spPr>
          <a:xfrm>
            <a:off x="587108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42746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830917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5491832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633C87-2B4B-4FDB-B68B-72DEF07F9DE8}"/>
              </a:ext>
            </a:extLst>
          </p:cNvPr>
          <p:cNvSpPr/>
          <p:nvPr/>
        </p:nvSpPr>
        <p:spPr>
          <a:xfrm>
            <a:off x="479108" y="3041822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7592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 for left list</a:t>
            </a:r>
          </a:p>
          <a:p>
            <a:r>
              <a:rPr lang="en-SG" dirty="0"/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>
                <a:highlight>
                  <a:srgbClr val="FFFF00"/>
                </a:highlight>
              </a:rPr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771283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700850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7C3C4-13B8-4C0F-AE65-C0AB183A1174}"/>
              </a:ext>
            </a:extLst>
          </p:cNvPr>
          <p:cNvSpPr/>
          <p:nvPr/>
        </p:nvSpPr>
        <p:spPr>
          <a:xfrm>
            <a:off x="587108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7227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9734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Middle element and first element are swapped</a:t>
            </a:r>
          </a:p>
        </p:txBody>
      </p:sp>
    </p:spTree>
    <p:extLst>
      <p:ext uri="{BB962C8B-B14F-4D97-AF65-F5344CB8AC3E}">
        <p14:creationId xmlns:p14="http://schemas.microsoft.com/office/powerpoint/2010/main" val="308822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1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3486827" y="2529583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30984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50">
        <p159:morph option="byObject"/>
      </p:transition>
    </mc:Choice>
    <mc:Fallback>
      <p:transition spd="slow" advClick="0" advTm="2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455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4191162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9527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489549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465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7F2B9B-267E-42FF-AEA6-8A9905EFC716}"/>
              </a:ext>
            </a:extLst>
          </p:cNvPr>
          <p:cNvSpPr/>
          <p:nvPr/>
        </p:nvSpPr>
        <p:spPr>
          <a:xfrm>
            <a:off x="5491831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D7CB-F08E-4283-A24A-EC4551F3B334}"/>
              </a:ext>
            </a:extLst>
          </p:cNvPr>
          <p:cNvSpPr/>
          <p:nvPr/>
        </p:nvSpPr>
        <p:spPr>
          <a:xfrm>
            <a:off x="337882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7EC34-DBEE-4C6B-9125-B04C5566B422}"/>
              </a:ext>
            </a:extLst>
          </p:cNvPr>
          <p:cNvSpPr/>
          <p:nvPr/>
        </p:nvSpPr>
        <p:spPr>
          <a:xfrm>
            <a:off x="408316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A8A26-07D1-4175-8121-D5D7D9E3C884}"/>
              </a:ext>
            </a:extLst>
          </p:cNvPr>
          <p:cNvSpPr/>
          <p:nvPr/>
        </p:nvSpPr>
        <p:spPr>
          <a:xfrm>
            <a:off x="478749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53A83-AAC3-4161-B175-5DBB72658B25}"/>
              </a:ext>
            </a:extLst>
          </p:cNvPr>
          <p:cNvSpPr/>
          <p:nvPr/>
        </p:nvSpPr>
        <p:spPr>
          <a:xfrm>
            <a:off x="2674491" y="1797341"/>
            <a:ext cx="504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6042E-F8BF-4123-9D2B-5B32105C7CB4}"/>
              </a:ext>
            </a:extLst>
          </p:cNvPr>
          <p:cNvSpPr/>
          <p:nvPr/>
        </p:nvSpPr>
        <p:spPr>
          <a:xfrm>
            <a:off x="619616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ECE38-3838-4503-8F30-53FC84F81170}"/>
              </a:ext>
            </a:extLst>
          </p:cNvPr>
          <p:cNvSpPr/>
          <p:nvPr/>
        </p:nvSpPr>
        <p:spPr>
          <a:xfrm>
            <a:off x="690050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4B74-D36F-4315-B659-25A69C69120C}"/>
              </a:ext>
            </a:extLst>
          </p:cNvPr>
          <p:cNvSpPr/>
          <p:nvPr/>
        </p:nvSpPr>
        <p:spPr>
          <a:xfrm>
            <a:off x="760483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39E8B-3F28-4B36-A144-3B01913BCF57}"/>
              </a:ext>
            </a:extLst>
          </p:cNvPr>
          <p:cNvSpPr/>
          <p:nvPr/>
        </p:nvSpPr>
        <p:spPr>
          <a:xfrm>
            <a:off x="8309172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EC377-F84C-4CDB-8CB8-BD4996884816}"/>
              </a:ext>
            </a:extLst>
          </p:cNvPr>
          <p:cNvSpPr/>
          <p:nvPr/>
        </p:nvSpPr>
        <p:spPr>
          <a:xfrm>
            <a:off x="9013507" y="1787611"/>
            <a:ext cx="504000" cy="504000"/>
          </a:xfrm>
          <a:prstGeom prst="rect">
            <a:avLst/>
          </a:prstGeom>
          <a:solidFill>
            <a:srgbClr val="B1D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26FAB-5F76-4800-A334-695C14E70B99}"/>
              </a:ext>
            </a:extLst>
          </p:cNvPr>
          <p:cNvSpPr txBox="1"/>
          <p:nvPr/>
        </p:nvSpPr>
        <p:spPr>
          <a:xfrm>
            <a:off x="2611395" y="1293341"/>
            <a:ext cx="6906112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89E3D-FC90-4505-9D42-FF1330B9FF30}"/>
              </a:ext>
            </a:extLst>
          </p:cNvPr>
          <p:cNvSpPr/>
          <p:nvPr/>
        </p:nvSpPr>
        <p:spPr>
          <a:xfrm>
            <a:off x="267449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154B95-BDE2-4FF2-AE70-D2EF5702C2B4}"/>
              </a:ext>
            </a:extLst>
          </p:cNvPr>
          <p:cNvSpPr/>
          <p:nvPr/>
        </p:nvSpPr>
        <p:spPr>
          <a:xfrm>
            <a:off x="337882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277C66-42AD-4EBF-98BC-16AA1FE8C3A5}"/>
              </a:ext>
            </a:extLst>
          </p:cNvPr>
          <p:cNvSpPr/>
          <p:nvPr/>
        </p:nvSpPr>
        <p:spPr>
          <a:xfrm>
            <a:off x="408316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0922F-9F65-4B6C-AC25-EE010754AD33}"/>
              </a:ext>
            </a:extLst>
          </p:cNvPr>
          <p:cNvSpPr/>
          <p:nvPr/>
        </p:nvSpPr>
        <p:spPr>
          <a:xfrm>
            <a:off x="478749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571BE-FC5D-4EB6-9DFA-0D3F3E063989}"/>
              </a:ext>
            </a:extLst>
          </p:cNvPr>
          <p:cNvSpPr/>
          <p:nvPr/>
        </p:nvSpPr>
        <p:spPr>
          <a:xfrm>
            <a:off x="549183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71458E-4633-4FDB-B951-C807CF9DB7A7}"/>
              </a:ext>
            </a:extLst>
          </p:cNvPr>
          <p:cNvSpPr/>
          <p:nvPr/>
        </p:nvSpPr>
        <p:spPr>
          <a:xfrm>
            <a:off x="619616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E868A-15C6-436C-A919-68103C46A195}"/>
              </a:ext>
            </a:extLst>
          </p:cNvPr>
          <p:cNvSpPr/>
          <p:nvPr/>
        </p:nvSpPr>
        <p:spPr>
          <a:xfrm>
            <a:off x="690050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757FF5-4579-4978-ABFD-EC209BB979D9}"/>
              </a:ext>
            </a:extLst>
          </p:cNvPr>
          <p:cNvSpPr/>
          <p:nvPr/>
        </p:nvSpPr>
        <p:spPr>
          <a:xfrm>
            <a:off x="760483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3EA0C-EF34-48B8-BD74-B9DF064A153F}"/>
              </a:ext>
            </a:extLst>
          </p:cNvPr>
          <p:cNvSpPr/>
          <p:nvPr/>
        </p:nvSpPr>
        <p:spPr>
          <a:xfrm>
            <a:off x="8309172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A[8]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0886E-3B62-46D6-AF54-BAE9FB347E49}"/>
              </a:ext>
            </a:extLst>
          </p:cNvPr>
          <p:cNvSpPr/>
          <p:nvPr/>
        </p:nvSpPr>
        <p:spPr>
          <a:xfrm>
            <a:off x="9013507" y="1355124"/>
            <a:ext cx="504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6BE2-7656-43A3-9D85-8D9579D77985}"/>
              </a:ext>
            </a:extLst>
          </p:cNvPr>
          <p:cNvSpPr txBox="1"/>
          <p:nvPr/>
        </p:nvSpPr>
        <p:spPr>
          <a:xfrm>
            <a:off x="2674492" y="3698789"/>
            <a:ext cx="5991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Left and right comparison starts</a:t>
            </a:r>
          </a:p>
          <a:p>
            <a:r>
              <a:rPr lang="en-SG" dirty="0">
                <a:highlight>
                  <a:srgbClr val="FFFF00"/>
                </a:highlight>
              </a:rPr>
              <a:t>Left finds values &gt; pivot</a:t>
            </a:r>
          </a:p>
          <a:p>
            <a:r>
              <a:rPr lang="en-SG" dirty="0"/>
              <a:t>Right finds values &lt; pivot</a:t>
            </a:r>
          </a:p>
          <a:p>
            <a:r>
              <a:rPr lang="en-SG" dirty="0"/>
              <a:t>(The value pair found are swapped)</a:t>
            </a:r>
          </a:p>
          <a:p>
            <a:r>
              <a:rPr lang="en-SG" dirty="0"/>
              <a:t>This stops when left &gt; right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7E84A-C521-473D-A444-A860413BF596}"/>
              </a:ext>
            </a:extLst>
          </p:cNvPr>
          <p:cNvSpPr/>
          <p:nvPr/>
        </p:nvSpPr>
        <p:spPr>
          <a:xfrm>
            <a:off x="5599831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D0BD-71F9-4B80-BD51-942FE032A6A6}"/>
              </a:ext>
            </a:extLst>
          </p:cNvPr>
          <p:cNvSpPr/>
          <p:nvPr/>
        </p:nvSpPr>
        <p:spPr>
          <a:xfrm>
            <a:off x="9121507" y="2525222"/>
            <a:ext cx="288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76925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50">
        <p159:morph option="byObject"/>
      </p:transition>
    </mc:Choice>
    <mc:Fallback>
      <p:transition advClick="0" advTm="2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3560</Words>
  <Application>Microsoft Office PowerPoint</Application>
  <PresentationFormat>Widescreen</PresentationFormat>
  <Paragraphs>1212</Paragraphs>
  <Slides>47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Daren Tan</dc:creator>
  <cp:lastModifiedBy>Daren Tan</cp:lastModifiedBy>
  <cp:revision>2</cp:revision>
  <dcterms:created xsi:type="dcterms:W3CDTF">2021-07-30T03:37:45Z</dcterms:created>
  <dcterms:modified xsi:type="dcterms:W3CDTF">2021-07-30T04:40:58Z</dcterms:modified>
</cp:coreProperties>
</file>