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14"/>
  </p:notesMasterIdLst>
  <p:sldIdLst>
    <p:sldId id="256" r:id="rId2"/>
    <p:sldId id="265" r:id="rId3"/>
    <p:sldId id="257" r:id="rId4"/>
    <p:sldId id="258" r:id="rId5"/>
    <p:sldId id="267" r:id="rId6"/>
    <p:sldId id="266" r:id="rId7"/>
    <p:sldId id="269" r:id="rId8"/>
    <p:sldId id="270" r:id="rId9"/>
    <p:sldId id="271" r:id="rId10"/>
    <p:sldId id="259" r:id="rId11"/>
    <p:sldId id="262" r:id="rId12"/>
    <p:sldId id="264" r:id="rId13"/>
  </p:sldIdLst>
  <p:sldSz cx="9144000" cy="6858000" type="screen4x3"/>
  <p:notesSz cx="7053263" cy="9309100"/>
  <p:embeddedFontLst>
    <p:embeddedFont>
      <p:font typeface="Calibri" panose="020F0502020204030204" pitchFamily="34" charset="0"/>
      <p:regular r:id="rId15"/>
      <p:bold r:id="rId16"/>
      <p:italic r:id="rId17"/>
      <p:boldItalic r:id="rId18"/>
    </p:embeddedFont>
    <p:embeddedFont>
      <p:font typeface="Century Gothic" panose="020B0502020202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29"/>
    <p:restoredTop sz="79070" autoAdjust="0"/>
  </p:normalViewPr>
  <p:slideViewPr>
    <p:cSldViewPr snapToGrid="0">
      <p:cViewPr varScale="1">
        <p:scale>
          <a:sx n="93" d="100"/>
          <a:sy n="93" d="100"/>
        </p:scale>
        <p:origin x="212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56414" cy="46545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95217" y="0"/>
            <a:ext cx="3056414" cy="465455"/>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200150" y="698500"/>
            <a:ext cx="4654550"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5327" y="4421823"/>
            <a:ext cx="5642610" cy="4189095"/>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42029"/>
            <a:ext cx="3056414" cy="465455"/>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95217" y="8842029"/>
            <a:ext cx="3056414" cy="465455"/>
          </a:xfrm>
          <a:prstGeom prst="rect">
            <a:avLst/>
          </a:prstGeom>
          <a:noFill/>
          <a:ln>
            <a:noFill/>
          </a:ln>
        </p:spPr>
        <p:txBody>
          <a:bodyPr spcFirstLastPara="1" wrap="square" lIns="93475" tIns="46725" rIns="93475" bIns="46725" anchor="b" anchorCtr="0">
            <a:noAutofit/>
          </a:bodyPr>
          <a:lstStyle/>
          <a:p>
            <a:pPr marL="0" marR="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200150" y="698500"/>
            <a:ext cx="4654550"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705327" y="4421823"/>
            <a:ext cx="5642610" cy="4189095"/>
          </a:xfrm>
          <a:prstGeom prst="rect">
            <a:avLst/>
          </a:prstGeom>
          <a:noFill/>
          <a:ln>
            <a:noFill/>
          </a:ln>
        </p:spPr>
        <p:txBody>
          <a:bodyPr spcFirstLastPara="1" wrap="square" lIns="93475" tIns="46725" rIns="93475" bIns="46725" anchor="t" anchorCtr="0">
            <a:noAutofit/>
          </a:bodyPr>
          <a:lstStyle/>
          <a:p>
            <a:pPr marL="0" marR="0" lvl="0" indent="0" algn="l" rtl="0">
              <a:spcBef>
                <a:spcPts val="0"/>
              </a:spcBef>
              <a:spcAft>
                <a:spcPts val="0"/>
              </a:spcAft>
              <a:buClr>
                <a:schemeClr val="dk1"/>
              </a:buClr>
              <a:buSzPts val="1400"/>
              <a:buFont typeface="Calibri"/>
              <a:buNone/>
            </a:pPr>
            <a:r>
              <a:rPr lang="en-US" sz="1200" b="0" i="0" u="none" strike="noStrike" cap="none">
                <a:solidFill>
                  <a:schemeClr val="dk1"/>
                </a:solidFill>
                <a:latin typeface="Calibri"/>
                <a:ea typeface="Calibri"/>
                <a:cs typeface="Calibri"/>
                <a:sym typeface="Calibri"/>
              </a:rPr>
              <a:t>Project: NASA Path.</a:t>
            </a:r>
            <a:endParaRPr/>
          </a:p>
          <a:p>
            <a:pPr marL="0" marR="0" lvl="0" indent="0" algn="l" rtl="0">
              <a:spcBef>
                <a:spcPts val="0"/>
              </a:spcBef>
              <a:spcAft>
                <a:spcPts val="0"/>
              </a:spcAft>
              <a:buClr>
                <a:schemeClr val="dk1"/>
              </a:buClr>
              <a:buSzPts val="14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400"/>
              <a:buFont typeface="Calibri"/>
              <a:buNone/>
            </a:pPr>
            <a:r>
              <a:rPr lang="en-US" sz="1200" b="0" i="0" u="none" strike="noStrike" cap="none">
                <a:solidFill>
                  <a:schemeClr val="dk1"/>
                </a:solidFill>
                <a:latin typeface="Calibri"/>
                <a:ea typeface="Calibri"/>
                <a:cs typeface="Calibri"/>
                <a:sym typeface="Calibri"/>
              </a:rPr>
              <a:t>Group Members: </a:t>
            </a:r>
            <a:r>
              <a:rPr lang="en-US" sz="1000">
                <a:solidFill>
                  <a:srgbClr val="000000"/>
                </a:solidFill>
                <a:latin typeface="Century Gothic"/>
                <a:ea typeface="Century Gothic"/>
                <a:cs typeface="Century Gothic"/>
                <a:sym typeface="Century Gothic"/>
              </a:rPr>
              <a:t>Tristan Arjoon, Mario Curtis, Shane Farmer, Claudel Guembu, Sean Johnson, Ryan Murphey </a:t>
            </a:r>
            <a:endParaRPr sz="1400">
              <a:solidFill>
                <a:srgbClr val="000000"/>
              </a:solidFill>
              <a:latin typeface="Century Gothic"/>
              <a:ea typeface="Century Gothic"/>
              <a:cs typeface="Century Gothic"/>
              <a:sym typeface="Century Gothic"/>
            </a:endParaRPr>
          </a:p>
          <a:p>
            <a:pPr marL="0" marR="0" lvl="0" indent="0" algn="l" rtl="0">
              <a:spcBef>
                <a:spcPts val="0"/>
              </a:spcBef>
              <a:spcAft>
                <a:spcPts val="0"/>
              </a:spcAft>
              <a:buClr>
                <a:schemeClr val="dk1"/>
              </a:buClr>
              <a:buSzPts val="1400"/>
              <a:buFont typeface="Calibri"/>
              <a:buNone/>
            </a:pPr>
            <a:endParaRPr>
              <a:solidFill>
                <a:srgbClr val="000000"/>
              </a:solidFill>
            </a:endParaRPr>
          </a:p>
          <a:p>
            <a:pPr marL="0" marR="0" lvl="0" indent="0" algn="l" rtl="0">
              <a:spcBef>
                <a:spcPts val="0"/>
              </a:spcBef>
              <a:spcAft>
                <a:spcPts val="0"/>
              </a:spcAft>
              <a:buClr>
                <a:schemeClr val="dk1"/>
              </a:buClr>
              <a:buSzPts val="1400"/>
              <a:buFont typeface="Calibri"/>
              <a:buNone/>
            </a:pPr>
            <a:r>
              <a:rPr lang="en-US"/>
              <a:t>We did have a 7th member who was added but then at the last minute told us he is not apart of our group. Jason Fowley (he is listed as our member)</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rgbClr val="538CD5"/>
              </a:buClr>
              <a:buSzPts val="1400"/>
              <a:buFont typeface="Calibri"/>
              <a:buNone/>
            </a:pPr>
            <a:r>
              <a:rPr lang="en-US" sz="1200" b="0" i="0" u="none" strike="noStrike" cap="none">
                <a:solidFill>
                  <a:srgbClr val="538CD5"/>
                </a:solidFill>
                <a:latin typeface="Calibri"/>
                <a:ea typeface="Calibri"/>
                <a:cs typeface="Calibri"/>
                <a:sym typeface="Calibri"/>
              </a:rPr>
              <a:t>Sponsor: Extra-Vehicular Activity (EVA), Johnson Space Center, NASA</a:t>
            </a:r>
            <a:endParaRPr/>
          </a:p>
          <a:p>
            <a:pPr marL="0" marR="0" lvl="0" indent="0" algn="l" rtl="0">
              <a:spcBef>
                <a:spcPts val="0"/>
              </a:spcBef>
              <a:spcAft>
                <a:spcPts val="0"/>
              </a:spcAft>
              <a:buClr>
                <a:schemeClr val="dk1"/>
              </a:buClr>
              <a:buSzPts val="1400"/>
              <a:buFont typeface="Calibri"/>
              <a:buNone/>
            </a:pPr>
            <a:endParaRPr sz="1200" b="0" i="0" u="none" strike="noStrike" cap="none">
              <a:solidFill>
                <a:srgbClr val="538CD5"/>
              </a:solidFill>
              <a:latin typeface="Calibri"/>
              <a:ea typeface="Calibri"/>
              <a:cs typeface="Calibri"/>
              <a:sym typeface="Calibri"/>
            </a:endParaRPr>
          </a:p>
          <a:p>
            <a:pPr marL="0" marR="0" lvl="0" indent="0" algn="l" rtl="0">
              <a:spcBef>
                <a:spcPts val="0"/>
              </a:spcBef>
              <a:spcAft>
                <a:spcPts val="0"/>
              </a:spcAft>
              <a:buClr>
                <a:srgbClr val="538CD5"/>
              </a:buClr>
              <a:buSzPts val="1400"/>
              <a:buFont typeface="Calibri"/>
              <a:buNone/>
            </a:pPr>
            <a:r>
              <a:rPr lang="en-US" sz="1200" b="0" i="0" u="none" strike="noStrike" cap="none">
                <a:solidFill>
                  <a:srgbClr val="538CD5"/>
                </a:solidFill>
                <a:latin typeface="Calibri"/>
                <a:ea typeface="Calibri"/>
                <a:cs typeface="Calibri"/>
                <a:sym typeface="Calibri"/>
              </a:rPr>
              <a:t>Liaison: Daren Welsh, EVA Instructor &amp; Flight Controller | darenwelsh@gmail.com</a:t>
            </a:r>
            <a:endParaRPr/>
          </a:p>
          <a:p>
            <a:pPr marL="0" marR="0" lvl="0" indent="0" algn="l" rtl="0">
              <a:spcBef>
                <a:spcPts val="0"/>
              </a:spcBef>
              <a:spcAft>
                <a:spcPts val="0"/>
              </a:spcAft>
              <a:buClr>
                <a:schemeClr val="dk1"/>
              </a:buClr>
              <a:buSzPts val="1400"/>
              <a:buFont typeface="Calibri"/>
              <a:buNone/>
            </a:pPr>
            <a:endParaRPr sz="1200" b="0" i="0" u="none" strike="noStrike" cap="none">
              <a:solidFill>
                <a:schemeClr val="dk1"/>
              </a:solidFill>
              <a:latin typeface="Calibri"/>
              <a:ea typeface="Calibri"/>
              <a:cs typeface="Calibri"/>
              <a:sym typeface="Calibri"/>
            </a:endParaRPr>
          </a:p>
        </p:txBody>
      </p:sp>
      <p:sp>
        <p:nvSpPr>
          <p:cNvPr id="87" name="Google Shape;87;p1:notes"/>
          <p:cNvSpPr txBox="1">
            <a:spLocks noGrp="1"/>
          </p:cNvSpPr>
          <p:nvPr>
            <p:ph type="sldNum" idx="12"/>
          </p:nvPr>
        </p:nvSpPr>
        <p:spPr>
          <a:xfrm>
            <a:off x="3995217" y="8842029"/>
            <a:ext cx="3056414" cy="465455"/>
          </a:xfrm>
          <a:prstGeom prst="rect">
            <a:avLst/>
          </a:prstGeom>
          <a:noFill/>
          <a:ln>
            <a:noFill/>
          </a:ln>
        </p:spPr>
        <p:txBody>
          <a:bodyPr spcFirstLastPara="1" wrap="square" lIns="93475" tIns="46725" rIns="93475" bIns="46725" anchor="b" anchorCtr="0">
            <a:noAutofit/>
          </a:bodyPr>
          <a:lstStyle/>
          <a:p>
            <a:pPr marL="0" marR="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c3e4f0769_1_33:notes"/>
          <p:cNvSpPr txBox="1">
            <a:spLocks noGrp="1"/>
          </p:cNvSpPr>
          <p:nvPr>
            <p:ph type="body" idx="1"/>
          </p:nvPr>
        </p:nvSpPr>
        <p:spPr>
          <a:xfrm>
            <a:off x="705327" y="4421823"/>
            <a:ext cx="5642700" cy="4189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81" name="Google Shape;81;g3c3e4f0769_1_33:notes"/>
          <p:cNvSpPr>
            <a:spLocks noGrp="1" noRot="1" noChangeAspect="1"/>
          </p:cNvSpPr>
          <p:nvPr>
            <p:ph type="sldImg" idx="2"/>
          </p:nvPr>
        </p:nvSpPr>
        <p:spPr>
          <a:xfrm>
            <a:off x="1200150" y="698500"/>
            <a:ext cx="4654550" cy="349091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897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1200150" y="698500"/>
            <a:ext cx="4654550"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705327" y="4421823"/>
            <a:ext cx="5642610" cy="4189095"/>
          </a:xfrm>
          <a:prstGeom prst="rect">
            <a:avLst/>
          </a:prstGeom>
          <a:noFill/>
          <a:ln>
            <a:noFill/>
          </a:ln>
        </p:spPr>
        <p:txBody>
          <a:bodyPr spcFirstLastPara="1" wrap="square" lIns="93475" tIns="46725" rIns="93475" bIns="46725" anchor="t" anchorCtr="0">
            <a:noAutofit/>
          </a:bodyPr>
          <a:lstStyle/>
          <a:p>
            <a:pPr marL="0" marR="0" lvl="0" indent="0" algn="l" rtl="0">
              <a:spcBef>
                <a:spcPts val="0"/>
              </a:spcBef>
              <a:spcAft>
                <a:spcPts val="0"/>
              </a:spcAft>
              <a:buClr>
                <a:schemeClr val="dk1"/>
              </a:buClr>
              <a:buSzPts val="1000"/>
              <a:buFont typeface="Calibri"/>
              <a:buNone/>
            </a:pPr>
            <a:endParaRPr sz="1000" b="0" i="0" u="none" strike="noStrike" cap="none">
              <a:solidFill>
                <a:schemeClr val="lt1"/>
              </a:solidFill>
              <a:latin typeface="Calibri"/>
              <a:ea typeface="Calibri"/>
              <a:cs typeface="Calibri"/>
              <a:sym typeface="Calibri"/>
            </a:endParaRPr>
          </a:p>
        </p:txBody>
      </p:sp>
      <p:sp>
        <p:nvSpPr>
          <p:cNvPr id="96" name="Google Shape;96;p2:notes"/>
          <p:cNvSpPr txBox="1">
            <a:spLocks noGrp="1"/>
          </p:cNvSpPr>
          <p:nvPr>
            <p:ph type="sldNum" idx="12"/>
          </p:nvPr>
        </p:nvSpPr>
        <p:spPr>
          <a:xfrm>
            <a:off x="3995217" y="8842029"/>
            <a:ext cx="3056414" cy="465455"/>
          </a:xfrm>
          <a:prstGeom prst="rect">
            <a:avLst/>
          </a:prstGeom>
          <a:noFill/>
          <a:ln>
            <a:noFill/>
          </a:ln>
        </p:spPr>
        <p:txBody>
          <a:bodyPr spcFirstLastPara="1" wrap="square" lIns="93475" tIns="46725" rIns="93475" bIns="46725" anchor="b" anchorCtr="0">
            <a:noAutofit/>
          </a:bodyPr>
          <a:lstStyle/>
          <a:p>
            <a:pPr marL="0" marR="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37bd68b1f_0_6:notes"/>
          <p:cNvSpPr>
            <a:spLocks noGrp="1" noRot="1" noChangeAspect="1"/>
          </p:cNvSpPr>
          <p:nvPr>
            <p:ph type="sldImg" idx="2"/>
          </p:nvPr>
        </p:nvSpPr>
        <p:spPr>
          <a:xfrm>
            <a:off x="1200150" y="698500"/>
            <a:ext cx="4654550"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g437bd68b1f_0_6:notes"/>
          <p:cNvSpPr txBox="1">
            <a:spLocks noGrp="1"/>
          </p:cNvSpPr>
          <p:nvPr>
            <p:ph type="body" idx="1"/>
          </p:nvPr>
        </p:nvSpPr>
        <p:spPr>
          <a:xfrm>
            <a:off x="705327" y="4421823"/>
            <a:ext cx="5642700" cy="4189200"/>
          </a:xfrm>
          <a:prstGeom prst="rect">
            <a:avLst/>
          </a:prstGeom>
          <a:noFill/>
          <a:ln>
            <a:noFill/>
          </a:ln>
        </p:spPr>
        <p:txBody>
          <a:bodyPr spcFirstLastPara="1" wrap="square" lIns="93475" tIns="46725" rIns="93475" bIns="46725" anchor="t" anchorCtr="0">
            <a:noAutofit/>
          </a:bodyPr>
          <a:lstStyle/>
          <a:p>
            <a:pPr marL="0" marR="0" lvl="0" indent="0" algn="l" rtl="0">
              <a:spcBef>
                <a:spcPts val="0"/>
              </a:spcBef>
              <a:spcAft>
                <a:spcPts val="0"/>
              </a:spcAft>
              <a:buClr>
                <a:schemeClr val="dk1"/>
              </a:buClr>
              <a:buSzPts val="1000"/>
              <a:buFont typeface="Calibri"/>
              <a:buNone/>
            </a:pPr>
            <a:endParaRPr sz="1000" b="0" i="0" u="none" strike="noStrike" cap="none" dirty="0">
              <a:solidFill>
                <a:srgbClr val="000000"/>
              </a:solidFill>
              <a:latin typeface="Calibri"/>
              <a:ea typeface="Calibri"/>
              <a:cs typeface="Calibri"/>
              <a:sym typeface="Calibri"/>
            </a:endParaRPr>
          </a:p>
        </p:txBody>
      </p:sp>
      <p:sp>
        <p:nvSpPr>
          <p:cNvPr id="103" name="Google Shape;103;g437bd68b1f_0_6:notes"/>
          <p:cNvSpPr txBox="1">
            <a:spLocks noGrp="1"/>
          </p:cNvSpPr>
          <p:nvPr>
            <p:ph type="sldNum" idx="12"/>
          </p:nvPr>
        </p:nvSpPr>
        <p:spPr>
          <a:xfrm>
            <a:off x="3995217" y="8842029"/>
            <a:ext cx="3056400" cy="465600"/>
          </a:xfrm>
          <a:prstGeom prst="rect">
            <a:avLst/>
          </a:prstGeom>
          <a:noFill/>
          <a:ln>
            <a:noFill/>
          </a:ln>
        </p:spPr>
        <p:txBody>
          <a:bodyPr spcFirstLastPara="1" wrap="square" lIns="93475" tIns="46725" rIns="93475" bIns="46725" anchor="b" anchorCtr="0">
            <a:noAutofit/>
          </a:bodyPr>
          <a:lstStyle/>
          <a:p>
            <a:pPr marL="0" marR="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437bd68b1f_0_20:notes"/>
          <p:cNvSpPr>
            <a:spLocks noGrp="1" noRot="1" noChangeAspect="1"/>
          </p:cNvSpPr>
          <p:nvPr>
            <p:ph type="sldImg" idx="2"/>
          </p:nvPr>
        </p:nvSpPr>
        <p:spPr>
          <a:xfrm>
            <a:off x="1200150" y="698500"/>
            <a:ext cx="4654550"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g437bd68b1f_0_20:notes"/>
          <p:cNvSpPr txBox="1">
            <a:spLocks noGrp="1"/>
          </p:cNvSpPr>
          <p:nvPr>
            <p:ph type="body" idx="1"/>
          </p:nvPr>
        </p:nvSpPr>
        <p:spPr>
          <a:xfrm>
            <a:off x="705327" y="4421823"/>
            <a:ext cx="5642700" cy="4189200"/>
          </a:xfrm>
          <a:prstGeom prst="rect">
            <a:avLst/>
          </a:prstGeom>
          <a:noFill/>
          <a:ln>
            <a:noFill/>
          </a:ln>
        </p:spPr>
        <p:txBody>
          <a:bodyPr spcFirstLastPara="1" wrap="square" lIns="93475" tIns="46725" rIns="93475" bIns="46725" anchor="t" anchorCtr="0">
            <a:noAutofit/>
          </a:bodyPr>
          <a:lstStyle/>
          <a:p>
            <a:pPr marL="0" marR="0" lvl="0" indent="0" algn="l" rtl="0">
              <a:spcBef>
                <a:spcPts val="0"/>
              </a:spcBef>
              <a:spcAft>
                <a:spcPts val="0"/>
              </a:spcAft>
              <a:buClr>
                <a:schemeClr val="dk1"/>
              </a:buClr>
              <a:buSzPts val="1000"/>
              <a:buFont typeface="Calibri"/>
              <a:buNone/>
            </a:pPr>
            <a:r>
              <a:rPr lang="en-US" sz="1000" dirty="0">
                <a:solidFill>
                  <a:srgbClr val="000000"/>
                </a:solidFill>
              </a:rPr>
              <a:t>Feature documentation will include snapshots of code and output, followed by use case testing supporting various outputs. </a:t>
            </a:r>
            <a:endParaRPr sz="1000" b="0" i="0" u="none" strike="noStrike" cap="none" dirty="0">
              <a:solidFill>
                <a:srgbClr val="000000"/>
              </a:solidFill>
              <a:latin typeface="Calibri"/>
              <a:ea typeface="Calibri"/>
              <a:cs typeface="Calibri"/>
              <a:sym typeface="Calibri"/>
            </a:endParaRPr>
          </a:p>
        </p:txBody>
      </p:sp>
      <p:sp>
        <p:nvSpPr>
          <p:cNvPr id="110" name="Google Shape;110;g437bd68b1f_0_20:notes"/>
          <p:cNvSpPr txBox="1">
            <a:spLocks noGrp="1"/>
          </p:cNvSpPr>
          <p:nvPr>
            <p:ph type="sldNum" idx="12"/>
          </p:nvPr>
        </p:nvSpPr>
        <p:spPr>
          <a:xfrm>
            <a:off x="3995217" y="8842029"/>
            <a:ext cx="3056400" cy="465600"/>
          </a:xfrm>
          <a:prstGeom prst="rect">
            <a:avLst/>
          </a:prstGeom>
          <a:noFill/>
          <a:ln>
            <a:noFill/>
          </a:ln>
        </p:spPr>
        <p:txBody>
          <a:bodyPr spcFirstLastPara="1" wrap="square" lIns="93475" tIns="46725" rIns="93475" bIns="46725" anchor="b" anchorCtr="0">
            <a:noAutofit/>
          </a:bodyPr>
          <a:lstStyle/>
          <a:p>
            <a:pPr marL="0" marR="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10</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37bd68b1f_0_43:notes"/>
          <p:cNvSpPr>
            <a:spLocks noGrp="1" noRot="1" noChangeAspect="1"/>
          </p:cNvSpPr>
          <p:nvPr>
            <p:ph type="sldImg" idx="2"/>
          </p:nvPr>
        </p:nvSpPr>
        <p:spPr>
          <a:xfrm>
            <a:off x="1200150" y="698500"/>
            <a:ext cx="4654550"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g437bd68b1f_0_43:notes"/>
          <p:cNvSpPr txBox="1">
            <a:spLocks noGrp="1"/>
          </p:cNvSpPr>
          <p:nvPr>
            <p:ph type="body" idx="1"/>
          </p:nvPr>
        </p:nvSpPr>
        <p:spPr>
          <a:xfrm>
            <a:off x="705327" y="4421823"/>
            <a:ext cx="5642700" cy="4189200"/>
          </a:xfrm>
          <a:prstGeom prst="rect">
            <a:avLst/>
          </a:prstGeom>
          <a:noFill/>
          <a:ln>
            <a:noFill/>
          </a:ln>
        </p:spPr>
        <p:txBody>
          <a:bodyPr spcFirstLastPara="1" wrap="square" lIns="93475" tIns="46725" rIns="93475" bIns="46725" anchor="t" anchorCtr="0">
            <a:noAutofit/>
          </a:bodyPr>
          <a:lstStyle/>
          <a:p>
            <a:pPr marL="0" marR="0" lvl="0" indent="0" algn="l" rtl="0">
              <a:spcBef>
                <a:spcPts val="0"/>
              </a:spcBef>
              <a:spcAft>
                <a:spcPts val="0"/>
              </a:spcAft>
              <a:buClr>
                <a:schemeClr val="dk1"/>
              </a:buClr>
              <a:buSzPts val="1000"/>
              <a:buFont typeface="Calibri"/>
              <a:buNone/>
            </a:pPr>
            <a:endParaRPr sz="1000" b="0" i="0" u="none" strike="noStrike" cap="none" dirty="0">
              <a:solidFill>
                <a:srgbClr val="000000"/>
              </a:solidFill>
              <a:latin typeface="Calibri"/>
              <a:ea typeface="Calibri"/>
              <a:cs typeface="Calibri"/>
              <a:sym typeface="Calibri"/>
            </a:endParaRPr>
          </a:p>
        </p:txBody>
      </p:sp>
      <p:sp>
        <p:nvSpPr>
          <p:cNvPr id="143" name="Google Shape;143;g437bd68b1f_0_43:notes"/>
          <p:cNvSpPr txBox="1">
            <a:spLocks noGrp="1"/>
          </p:cNvSpPr>
          <p:nvPr>
            <p:ph type="sldNum" idx="12"/>
          </p:nvPr>
        </p:nvSpPr>
        <p:spPr>
          <a:xfrm>
            <a:off x="3995217" y="8842029"/>
            <a:ext cx="3056400" cy="465600"/>
          </a:xfrm>
          <a:prstGeom prst="rect">
            <a:avLst/>
          </a:prstGeom>
          <a:noFill/>
          <a:ln>
            <a:noFill/>
          </a:ln>
        </p:spPr>
        <p:txBody>
          <a:bodyPr spcFirstLastPara="1" wrap="square" lIns="93475" tIns="46725" rIns="93475" bIns="46725" anchor="b" anchorCtr="0">
            <a:noAutofit/>
          </a:bodyPr>
          <a:lstStyle/>
          <a:p>
            <a:pPr marL="0" marR="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11</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37bd68b1f_0_69:notes"/>
          <p:cNvSpPr>
            <a:spLocks noGrp="1" noRot="1" noChangeAspect="1"/>
          </p:cNvSpPr>
          <p:nvPr>
            <p:ph type="sldImg" idx="2"/>
          </p:nvPr>
        </p:nvSpPr>
        <p:spPr>
          <a:xfrm>
            <a:off x="1200150" y="698500"/>
            <a:ext cx="4654550"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g437bd68b1f_0_69:notes"/>
          <p:cNvSpPr txBox="1">
            <a:spLocks noGrp="1"/>
          </p:cNvSpPr>
          <p:nvPr>
            <p:ph type="body" idx="1"/>
          </p:nvPr>
        </p:nvSpPr>
        <p:spPr>
          <a:xfrm>
            <a:off x="705327" y="4421823"/>
            <a:ext cx="5642700" cy="4189200"/>
          </a:xfrm>
          <a:prstGeom prst="rect">
            <a:avLst/>
          </a:prstGeom>
          <a:noFill/>
          <a:ln>
            <a:noFill/>
          </a:ln>
        </p:spPr>
        <p:txBody>
          <a:bodyPr spcFirstLastPara="1" wrap="square" lIns="93475" tIns="46725" rIns="93475" bIns="46725" anchor="t" anchorCtr="0">
            <a:noAutofit/>
          </a:bodyPr>
          <a:lstStyle/>
          <a:p>
            <a:pPr marL="0" marR="0" lvl="0" indent="0" algn="l" rtl="0">
              <a:spcBef>
                <a:spcPts val="0"/>
              </a:spcBef>
              <a:spcAft>
                <a:spcPts val="0"/>
              </a:spcAft>
              <a:buClr>
                <a:schemeClr val="dk1"/>
              </a:buClr>
              <a:buSzPts val="1000"/>
              <a:buFont typeface="Calibri"/>
              <a:buNone/>
            </a:pPr>
            <a:r>
              <a:rPr lang="en-US" sz="1000">
                <a:solidFill>
                  <a:srgbClr val="000000"/>
                </a:solidFill>
              </a:rPr>
              <a:t>Previous teams implemented </a:t>
            </a:r>
            <a:endParaRPr sz="1000" b="0" i="0" u="none" strike="noStrike" cap="none">
              <a:solidFill>
                <a:srgbClr val="000000"/>
              </a:solidFill>
              <a:latin typeface="Calibri"/>
              <a:ea typeface="Calibri"/>
              <a:cs typeface="Calibri"/>
              <a:sym typeface="Calibri"/>
            </a:endParaRPr>
          </a:p>
        </p:txBody>
      </p:sp>
      <p:sp>
        <p:nvSpPr>
          <p:cNvPr id="157" name="Google Shape;157;g437bd68b1f_0_69:notes"/>
          <p:cNvSpPr txBox="1">
            <a:spLocks noGrp="1"/>
          </p:cNvSpPr>
          <p:nvPr>
            <p:ph type="sldNum" idx="12"/>
          </p:nvPr>
        </p:nvSpPr>
        <p:spPr>
          <a:xfrm>
            <a:off x="3995217" y="8842029"/>
            <a:ext cx="3056400" cy="465600"/>
          </a:xfrm>
          <a:prstGeom prst="rect">
            <a:avLst/>
          </a:prstGeom>
          <a:noFill/>
          <a:ln>
            <a:noFill/>
          </a:ln>
        </p:spPr>
        <p:txBody>
          <a:bodyPr spcFirstLastPara="1" wrap="square" lIns="93475" tIns="46725" rIns="93475" bIns="46725" anchor="b" anchorCtr="0">
            <a:noAutofit/>
          </a:bodyPr>
          <a:lstStyle/>
          <a:p>
            <a:pPr marL="0" marR="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12</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2000"/>
              <a:buFont typeface="Century Gothic"/>
              <a:buNone/>
              <a:defRPr sz="2000" b="1"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Font typeface="Arial"/>
              <a:buNone/>
              <a:defRPr sz="1800"/>
            </a:lvl2pPr>
            <a:lvl3pPr lvl="2">
              <a:spcBef>
                <a:spcPts val="0"/>
              </a:spcBef>
              <a:spcAft>
                <a:spcPts val="0"/>
              </a:spcAft>
              <a:buSzPts val="1400"/>
              <a:buFont typeface="Arial"/>
              <a:buNone/>
              <a:defRPr sz="1800"/>
            </a:lvl3pPr>
            <a:lvl4pPr lvl="3">
              <a:spcBef>
                <a:spcPts val="0"/>
              </a:spcBef>
              <a:spcAft>
                <a:spcPts val="0"/>
              </a:spcAft>
              <a:buSzPts val="1400"/>
              <a:buFont typeface="Arial"/>
              <a:buNone/>
              <a:defRPr sz="1800"/>
            </a:lvl4pPr>
            <a:lvl5pPr lvl="4">
              <a:spcBef>
                <a:spcPts val="0"/>
              </a:spcBef>
              <a:spcAft>
                <a:spcPts val="0"/>
              </a:spcAft>
              <a:buSzPts val="1400"/>
              <a:buFont typeface="Arial"/>
              <a:buNone/>
              <a:defRPr sz="1800"/>
            </a:lvl5pPr>
            <a:lvl6pPr lvl="5">
              <a:spcBef>
                <a:spcPts val="0"/>
              </a:spcBef>
              <a:spcAft>
                <a:spcPts val="0"/>
              </a:spcAft>
              <a:buSzPts val="1400"/>
              <a:buFont typeface="Arial"/>
              <a:buNone/>
              <a:defRPr sz="1800"/>
            </a:lvl6pPr>
            <a:lvl7pPr lvl="6">
              <a:spcBef>
                <a:spcPts val="0"/>
              </a:spcBef>
              <a:spcAft>
                <a:spcPts val="0"/>
              </a:spcAft>
              <a:buSzPts val="1400"/>
              <a:buFont typeface="Arial"/>
              <a:buNone/>
              <a:defRPr sz="1800"/>
            </a:lvl7pPr>
            <a:lvl8pPr lvl="7">
              <a:spcBef>
                <a:spcPts val="0"/>
              </a:spcBef>
              <a:spcAft>
                <a:spcPts val="0"/>
              </a:spcAft>
              <a:buSzPts val="1400"/>
              <a:buFont typeface="Arial"/>
              <a:buNone/>
              <a:defRPr sz="1800"/>
            </a:lvl8pPr>
            <a:lvl9pPr lvl="8">
              <a:spcBef>
                <a:spcPts val="0"/>
              </a:spcBef>
              <a:spcAft>
                <a:spcPts val="0"/>
              </a:spcAft>
              <a:buSzPts val="1400"/>
              <a:buFont typeface="Arial"/>
              <a:buNone/>
              <a:defRPr sz="1800"/>
            </a:lvl9pPr>
          </a:lstStyle>
          <a:p>
            <a:endParaRPr/>
          </a:p>
        </p:txBody>
      </p:sp>
      <p:sp>
        <p:nvSpPr>
          <p:cNvPr id="17" name="Google Shape;17;p2"/>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9pPr>
          </a:lstStyle>
          <a:p>
            <a:endParaRPr/>
          </a:p>
        </p:txBody>
      </p:sp>
      <p:sp>
        <p:nvSpPr>
          <p:cNvPr id="18" name="Google Shape;18;p2"/>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Century Gothic"/>
                <a:ea typeface="Century Gothic"/>
                <a:cs typeface="Century Gothic"/>
                <a:sym typeface="Century Gothic"/>
              </a:defRPr>
            </a:lvl1pPr>
            <a:lvl2pPr marL="914400" marR="0" lvl="1" indent="-228600" algn="l"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Century Gothic"/>
                <a:ea typeface="Century Gothic"/>
                <a:cs typeface="Century Gothic"/>
                <a:sym typeface="Century Gothic"/>
              </a:defRPr>
            </a:lvl2pPr>
            <a:lvl3pPr marL="1371600" marR="0" lvl="2" indent="-228600"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Century Gothic"/>
                <a:ea typeface="Century Gothic"/>
                <a:cs typeface="Century Gothic"/>
                <a:sym typeface="Century Gothic"/>
              </a:defRPr>
            </a:lvl3pPr>
            <a:lvl4pPr marL="1828800" marR="0" lvl="3"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entury Gothic"/>
                <a:ea typeface="Century Gothic"/>
                <a:cs typeface="Century Gothic"/>
                <a:sym typeface="Century Gothic"/>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entury Gothic"/>
                <a:ea typeface="Century Gothic"/>
                <a:cs typeface="Century Gothic"/>
                <a:sym typeface="Century Gothic"/>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entury Gothic"/>
                <a:ea typeface="Century Gothic"/>
                <a:cs typeface="Century Gothic"/>
                <a:sym typeface="Century Gothic"/>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entury Gothic"/>
                <a:ea typeface="Century Gothic"/>
                <a:cs typeface="Century Gothic"/>
                <a:sym typeface="Century Gothic"/>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entury Gothic"/>
                <a:ea typeface="Century Gothic"/>
                <a:cs typeface="Century Gothic"/>
                <a:sym typeface="Century Gothic"/>
              </a:defRPr>
            </a:lvl9pPr>
          </a:lstStyle>
          <a:p>
            <a:endParaRPr/>
          </a:p>
        </p:txBody>
      </p:sp>
      <p:sp>
        <p:nvSpPr>
          <p:cNvPr id="19" name="Google Shape;19;p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entury Gothic"/>
              <a:buNone/>
              <a:defRPr sz="12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0" name="Google Shape;20;p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entury Gothic"/>
              <a:buNone/>
              <a:defRPr sz="12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1" name="Google Shape;2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4400"/>
              <a:buFont typeface="Century Gothic"/>
              <a:buNone/>
              <a:defRPr sz="4400" b="0"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Font typeface="Arial"/>
              <a:buNone/>
              <a:defRPr sz="1800"/>
            </a:lvl2pPr>
            <a:lvl3pPr lvl="2">
              <a:spcBef>
                <a:spcPts val="0"/>
              </a:spcBef>
              <a:spcAft>
                <a:spcPts val="0"/>
              </a:spcAft>
              <a:buSzPts val="1400"/>
              <a:buFont typeface="Arial"/>
              <a:buNone/>
              <a:defRPr sz="1800"/>
            </a:lvl3pPr>
            <a:lvl4pPr lvl="3">
              <a:spcBef>
                <a:spcPts val="0"/>
              </a:spcBef>
              <a:spcAft>
                <a:spcPts val="0"/>
              </a:spcAft>
              <a:buSzPts val="1400"/>
              <a:buFont typeface="Arial"/>
              <a:buNone/>
              <a:defRPr sz="1800"/>
            </a:lvl4pPr>
            <a:lvl5pPr lvl="4">
              <a:spcBef>
                <a:spcPts val="0"/>
              </a:spcBef>
              <a:spcAft>
                <a:spcPts val="0"/>
              </a:spcAft>
              <a:buSzPts val="1400"/>
              <a:buFont typeface="Arial"/>
              <a:buNone/>
              <a:defRPr sz="1800"/>
            </a:lvl5pPr>
            <a:lvl6pPr lvl="5">
              <a:spcBef>
                <a:spcPts val="0"/>
              </a:spcBef>
              <a:spcAft>
                <a:spcPts val="0"/>
              </a:spcAft>
              <a:buSzPts val="1400"/>
              <a:buFont typeface="Arial"/>
              <a:buNone/>
              <a:defRPr sz="1800"/>
            </a:lvl6pPr>
            <a:lvl7pPr lvl="6">
              <a:spcBef>
                <a:spcPts val="0"/>
              </a:spcBef>
              <a:spcAft>
                <a:spcPts val="0"/>
              </a:spcAft>
              <a:buSzPts val="1400"/>
              <a:buFont typeface="Arial"/>
              <a:buNone/>
              <a:defRPr sz="1800"/>
            </a:lvl7pPr>
            <a:lvl8pPr lvl="7">
              <a:spcBef>
                <a:spcPts val="0"/>
              </a:spcBef>
              <a:spcAft>
                <a:spcPts val="0"/>
              </a:spcAft>
              <a:buSzPts val="1400"/>
              <a:buFont typeface="Arial"/>
              <a:buNone/>
              <a:defRPr sz="1800"/>
            </a:lvl8pPr>
            <a:lvl9pPr lvl="8">
              <a:spcBef>
                <a:spcPts val="0"/>
              </a:spcBef>
              <a:spcAft>
                <a:spcPts val="0"/>
              </a:spcAft>
              <a:buSzPts val="1400"/>
              <a:buFont typeface="Arial"/>
              <a:buNone/>
              <a:defRPr sz="1800"/>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entury Gothic"/>
                <a:ea typeface="Century Gothic"/>
                <a:cs typeface="Century Gothic"/>
                <a:sym typeface="Century Gothic"/>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entury Gothic"/>
              <a:buNone/>
              <a:defRPr sz="12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entury Gothic"/>
              <a:buNone/>
              <a:defRPr sz="12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4400"/>
              <a:buFont typeface="Century Gothic"/>
              <a:buNone/>
              <a:defRPr sz="4400" b="0"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Font typeface="Arial"/>
              <a:buNone/>
              <a:defRPr sz="1800"/>
            </a:lvl2pPr>
            <a:lvl3pPr lvl="2">
              <a:spcBef>
                <a:spcPts val="0"/>
              </a:spcBef>
              <a:spcAft>
                <a:spcPts val="0"/>
              </a:spcAft>
              <a:buSzPts val="1400"/>
              <a:buFont typeface="Arial"/>
              <a:buNone/>
              <a:defRPr sz="1800"/>
            </a:lvl3pPr>
            <a:lvl4pPr lvl="3">
              <a:spcBef>
                <a:spcPts val="0"/>
              </a:spcBef>
              <a:spcAft>
                <a:spcPts val="0"/>
              </a:spcAft>
              <a:buSzPts val="1400"/>
              <a:buFont typeface="Arial"/>
              <a:buNone/>
              <a:defRPr sz="1800"/>
            </a:lvl4pPr>
            <a:lvl5pPr lvl="4">
              <a:spcBef>
                <a:spcPts val="0"/>
              </a:spcBef>
              <a:spcAft>
                <a:spcPts val="0"/>
              </a:spcAft>
              <a:buSzPts val="1400"/>
              <a:buFont typeface="Arial"/>
              <a:buNone/>
              <a:defRPr sz="1800"/>
            </a:lvl5pPr>
            <a:lvl6pPr lvl="5">
              <a:spcBef>
                <a:spcPts val="0"/>
              </a:spcBef>
              <a:spcAft>
                <a:spcPts val="0"/>
              </a:spcAft>
              <a:buSzPts val="1400"/>
              <a:buFont typeface="Arial"/>
              <a:buNone/>
              <a:defRPr sz="1800"/>
            </a:lvl6pPr>
            <a:lvl7pPr lvl="6">
              <a:spcBef>
                <a:spcPts val="0"/>
              </a:spcBef>
              <a:spcAft>
                <a:spcPts val="0"/>
              </a:spcAft>
              <a:buSzPts val="1400"/>
              <a:buFont typeface="Arial"/>
              <a:buNone/>
              <a:defRPr sz="1800"/>
            </a:lvl7pPr>
            <a:lvl8pPr lvl="7">
              <a:spcBef>
                <a:spcPts val="0"/>
              </a:spcBef>
              <a:spcAft>
                <a:spcPts val="0"/>
              </a:spcAft>
              <a:buSzPts val="1400"/>
              <a:buFont typeface="Arial"/>
              <a:buNone/>
              <a:defRPr sz="1800"/>
            </a:lvl8pPr>
            <a:lvl9pPr lvl="8">
              <a:spcBef>
                <a:spcPts val="0"/>
              </a:spcBef>
              <a:spcAft>
                <a:spcPts val="0"/>
              </a:spcAft>
              <a:buSzPts val="1400"/>
              <a:buFont typeface="Arial"/>
              <a:buNone/>
              <a:defRPr sz="1800"/>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entury Gothic"/>
                <a:ea typeface="Century Gothic"/>
                <a:cs typeface="Century Gothic"/>
                <a:sym typeface="Century Gothic"/>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entury Gothic"/>
              <a:buNone/>
              <a:defRPr sz="12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entury Gothic"/>
              <a:buNone/>
              <a:defRPr sz="12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457200" y="70536"/>
            <a:ext cx="8294914" cy="639764"/>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200"/>
              <a:buFont typeface="Century Gothic"/>
              <a:buNone/>
              <a:defRPr sz="3200" b="1" i="0" u="none" strike="noStrike" cap="none">
                <a:solidFill>
                  <a:srgbClr val="538CD5"/>
                </a:solidFill>
                <a:latin typeface="Century Gothic"/>
                <a:ea typeface="Century Gothic"/>
                <a:cs typeface="Century Gothic"/>
                <a:sym typeface="Century Gothic"/>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28" name="Google Shape;28;p3"/>
          <p:cNvSpPr txBox="1">
            <a:spLocks noGrp="1"/>
          </p:cNvSpPr>
          <p:nvPr>
            <p:ph type="dt" idx="10"/>
          </p:nvPr>
        </p:nvSpPr>
        <p:spPr>
          <a:xfrm>
            <a:off x="457200" y="6470646"/>
            <a:ext cx="2133599"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538CD5"/>
              </a:buClr>
              <a:buSzPts val="1200"/>
              <a:buFont typeface="Century Gothic"/>
              <a:buNone/>
              <a:defRPr sz="1200" b="0" i="0" u="none" strike="noStrike" cap="none">
                <a:solidFill>
                  <a:srgbClr val="538CD5"/>
                </a:solidFill>
                <a:latin typeface="Century Gothic"/>
                <a:ea typeface="Century Gothic"/>
                <a:cs typeface="Century Gothic"/>
                <a:sym typeface="Century Gothic"/>
              </a:defRPr>
            </a:lvl1pPr>
            <a:lvl2pPr marR="0" lvl="1" algn="l" rtl="0">
              <a:lnSpc>
                <a:spcPct val="100000"/>
              </a:lnSpc>
              <a:spcBef>
                <a:spcPts val="0"/>
              </a:spcBef>
              <a:spcAft>
                <a:spcPts val="0"/>
              </a:spcAft>
              <a:buClr>
                <a:schemeClr val="dk1"/>
              </a:buClr>
              <a:buSzPts val="1800"/>
              <a:buFont typeface="Century Gothic"/>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chemeClr val="dk1"/>
              </a:buClr>
              <a:buSzPts val="1800"/>
              <a:buFont typeface="Century Gothic"/>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chemeClr val="dk1"/>
              </a:buClr>
              <a:buSzPts val="1800"/>
              <a:buFont typeface="Century Gothic"/>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chemeClr val="dk1"/>
              </a:buClr>
              <a:buSzPts val="1800"/>
              <a:buFont typeface="Century Gothic"/>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chemeClr val="dk1"/>
              </a:buClr>
              <a:buSzPts val="1800"/>
              <a:buFont typeface="Century Gothic"/>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chemeClr val="dk1"/>
              </a:buClr>
              <a:buSzPts val="1800"/>
              <a:buFont typeface="Century Gothic"/>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chemeClr val="dk1"/>
              </a:buClr>
              <a:buSzPts val="1800"/>
              <a:buFont typeface="Century Gothic"/>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chemeClr val="dk1"/>
              </a:buClr>
              <a:buSzPts val="1800"/>
              <a:buFont typeface="Century Gothic"/>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9" name="Google Shape;29;p3"/>
          <p:cNvSpPr txBox="1">
            <a:spLocks noGrp="1"/>
          </p:cNvSpPr>
          <p:nvPr>
            <p:ph type="ftr" idx="11"/>
          </p:nvPr>
        </p:nvSpPr>
        <p:spPr>
          <a:xfrm>
            <a:off x="3124200" y="64706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538CD5"/>
              </a:buClr>
              <a:buSzPts val="1200"/>
              <a:buFont typeface="Century Gothic"/>
              <a:buNone/>
              <a:defRPr sz="1200" b="0" i="0" u="none" strike="noStrike" cap="none">
                <a:solidFill>
                  <a:srgbClr val="538CD5"/>
                </a:solidFill>
                <a:latin typeface="Century Gothic"/>
                <a:ea typeface="Century Gothic"/>
                <a:cs typeface="Century Gothic"/>
                <a:sym typeface="Century Gothic"/>
              </a:defRPr>
            </a:lvl1pPr>
            <a:lvl2pPr marR="0" lvl="1" algn="l" rtl="0">
              <a:lnSpc>
                <a:spcPct val="100000"/>
              </a:lnSpc>
              <a:spcBef>
                <a:spcPts val="0"/>
              </a:spcBef>
              <a:spcAft>
                <a:spcPts val="0"/>
              </a:spcAft>
              <a:buClr>
                <a:schemeClr val="dk1"/>
              </a:buClr>
              <a:buSzPts val="1800"/>
              <a:buFont typeface="Century Gothic"/>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chemeClr val="dk1"/>
              </a:buClr>
              <a:buSzPts val="1800"/>
              <a:buFont typeface="Century Gothic"/>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chemeClr val="dk1"/>
              </a:buClr>
              <a:buSzPts val="1800"/>
              <a:buFont typeface="Century Gothic"/>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chemeClr val="dk1"/>
              </a:buClr>
              <a:buSzPts val="1800"/>
              <a:buFont typeface="Century Gothic"/>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chemeClr val="dk1"/>
              </a:buClr>
              <a:buSzPts val="1800"/>
              <a:buFont typeface="Century Gothic"/>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chemeClr val="dk1"/>
              </a:buClr>
              <a:buSzPts val="1800"/>
              <a:buFont typeface="Century Gothic"/>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chemeClr val="dk1"/>
              </a:buClr>
              <a:buSzPts val="1800"/>
              <a:buFont typeface="Century Gothic"/>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chemeClr val="dk1"/>
              </a:buClr>
              <a:buSzPts val="1800"/>
              <a:buFont typeface="Century Gothic"/>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0" name="Google Shape;30;p3"/>
          <p:cNvSpPr txBox="1">
            <a:spLocks noGrp="1"/>
          </p:cNvSpPr>
          <p:nvPr>
            <p:ph type="sldNum" idx="12"/>
          </p:nvPr>
        </p:nvSpPr>
        <p:spPr>
          <a:xfrm>
            <a:off x="6553200" y="6470646"/>
            <a:ext cx="21335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538CD5"/>
              </a:buClr>
              <a:buSzPts val="300"/>
              <a:buFont typeface="Century Gothic"/>
              <a:buNone/>
              <a:defRPr sz="1200" b="0" i="0" u="none" strike="noStrike" cap="none">
                <a:solidFill>
                  <a:srgbClr val="538CD5"/>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538CD5"/>
              </a:buClr>
              <a:buSzPts val="300"/>
              <a:buFont typeface="Century Gothic"/>
              <a:buNone/>
              <a:defRPr sz="1200" b="0" i="0" u="none" strike="noStrike" cap="none">
                <a:solidFill>
                  <a:srgbClr val="538CD5"/>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538CD5"/>
              </a:buClr>
              <a:buSzPts val="300"/>
              <a:buFont typeface="Century Gothic"/>
              <a:buNone/>
              <a:defRPr sz="1200" b="0" i="0" u="none" strike="noStrike" cap="none">
                <a:solidFill>
                  <a:srgbClr val="538CD5"/>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538CD5"/>
              </a:buClr>
              <a:buSzPts val="300"/>
              <a:buFont typeface="Century Gothic"/>
              <a:buNone/>
              <a:defRPr sz="1200" b="0" i="0" u="none" strike="noStrike" cap="none">
                <a:solidFill>
                  <a:srgbClr val="538CD5"/>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538CD5"/>
              </a:buClr>
              <a:buSzPts val="300"/>
              <a:buFont typeface="Century Gothic"/>
              <a:buNone/>
              <a:defRPr sz="1200" b="0" i="0" u="none" strike="noStrike" cap="none">
                <a:solidFill>
                  <a:srgbClr val="538CD5"/>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538CD5"/>
              </a:buClr>
              <a:buSzPts val="300"/>
              <a:buFont typeface="Century Gothic"/>
              <a:buNone/>
              <a:defRPr sz="1200" b="0" i="0" u="none" strike="noStrike" cap="none">
                <a:solidFill>
                  <a:srgbClr val="538CD5"/>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538CD5"/>
              </a:buClr>
              <a:buSzPts val="300"/>
              <a:buFont typeface="Century Gothic"/>
              <a:buNone/>
              <a:defRPr sz="1200" b="0" i="0" u="none" strike="noStrike" cap="none">
                <a:solidFill>
                  <a:srgbClr val="538CD5"/>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538CD5"/>
              </a:buClr>
              <a:buSzPts val="300"/>
              <a:buFont typeface="Century Gothic"/>
              <a:buNone/>
              <a:defRPr sz="1200" b="0" i="0" u="none" strike="noStrike" cap="none">
                <a:solidFill>
                  <a:srgbClr val="538CD5"/>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538CD5"/>
              </a:buClr>
              <a:buSzPts val="300"/>
              <a:buFont typeface="Century Gothic"/>
              <a:buNone/>
              <a:defRPr sz="1200" b="0" i="0" u="none" strike="noStrike" cap="none">
                <a:solidFill>
                  <a:srgbClr val="538CD5"/>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31" name="Google Shape;31;p3"/>
          <p:cNvSpPr txBox="1">
            <a:spLocks noGrp="1"/>
          </p:cNvSpPr>
          <p:nvPr>
            <p:ph type="body" idx="1"/>
          </p:nvPr>
        </p:nvSpPr>
        <p:spPr>
          <a:xfrm>
            <a:off x="457200" y="1097280"/>
            <a:ext cx="8229600" cy="5212080"/>
          </a:xfrm>
          <a:prstGeom prst="rect">
            <a:avLst/>
          </a:prstGeom>
          <a:noFill/>
          <a:ln>
            <a:noFill/>
          </a:ln>
        </p:spPr>
        <p:txBody>
          <a:bodyPr spcFirstLastPara="1" wrap="square" lIns="91425" tIns="91425" rIns="91425" bIns="91425" anchor="t" anchorCtr="0"/>
          <a:lstStyle>
            <a:lvl1pPr marL="457200" marR="0" lvl="0" indent="-330200" algn="l" rtl="0">
              <a:lnSpc>
                <a:spcPct val="100000"/>
              </a:lnSpc>
              <a:spcBef>
                <a:spcPts val="4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1pPr>
            <a:lvl2pPr marL="914400" marR="0" lvl="1" indent="-330200" algn="l" rtl="0">
              <a:lnSpc>
                <a:spcPct val="100000"/>
              </a:lnSpc>
              <a:spcBef>
                <a:spcPts val="4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2pPr>
            <a:lvl3pPr marL="1371600" marR="0" lvl="2" indent="-330200" algn="l" rtl="0">
              <a:lnSpc>
                <a:spcPct val="100000"/>
              </a:lnSpc>
              <a:spcBef>
                <a:spcPts val="4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100000"/>
              </a:lnSpc>
              <a:spcBef>
                <a:spcPts val="4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100000"/>
              </a:lnSpc>
              <a:spcBef>
                <a:spcPts val="4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9pPr>
          </a:lstStyle>
          <a:p>
            <a:endParaRPr/>
          </a:p>
        </p:txBody>
      </p:sp>
      <p:sp>
        <p:nvSpPr>
          <p:cNvPr id="32" name="Google Shape;32;p3"/>
          <p:cNvSpPr txBox="1">
            <a:spLocks noGrp="1"/>
          </p:cNvSpPr>
          <p:nvPr>
            <p:ph type="body" idx="2"/>
          </p:nvPr>
        </p:nvSpPr>
        <p:spPr>
          <a:xfrm>
            <a:off x="457200" y="563348"/>
            <a:ext cx="8229599" cy="432707"/>
          </a:xfrm>
          <a:prstGeom prst="rect">
            <a:avLst/>
          </a:prstGeom>
          <a:noFill/>
          <a:ln>
            <a:noFill/>
          </a:ln>
        </p:spPr>
        <p:txBody>
          <a:bodyPr spcFirstLastPara="1" wrap="square" lIns="91425" tIns="91425" rIns="91425" bIns="91425" anchor="t" anchorCtr="0"/>
          <a:lstStyle>
            <a:lvl1pPr marL="457200" marR="0" lvl="0" indent="-228600" algn="ctr" rtl="0">
              <a:lnSpc>
                <a:spcPct val="100000"/>
              </a:lnSpc>
              <a:spcBef>
                <a:spcPts val="640"/>
              </a:spcBef>
              <a:spcAft>
                <a:spcPts val="0"/>
              </a:spcAft>
              <a:buClr>
                <a:schemeClr val="dk1"/>
              </a:buClr>
              <a:buSzPts val="2000"/>
              <a:buFont typeface="Arial"/>
              <a:buNone/>
              <a:defRPr sz="2000" b="1" i="0" u="none" strike="noStrike" cap="none">
                <a:solidFill>
                  <a:srgbClr val="A5A5A5"/>
                </a:solidFill>
                <a:latin typeface="Century Gothic"/>
                <a:ea typeface="Century Gothic"/>
                <a:cs typeface="Century Gothic"/>
                <a:sym typeface="Century Gothic"/>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entury Gothic"/>
                <a:ea typeface="Century Gothic"/>
                <a:cs typeface="Century Gothic"/>
                <a:sym typeface="Century Gothic"/>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9pPr>
          </a:lstStyle>
          <a:p>
            <a:endParaRPr/>
          </a:p>
        </p:txBody>
      </p:sp>
    </p:spTree>
    <p:extLst>
      <p:ext uri="{BB962C8B-B14F-4D97-AF65-F5344CB8AC3E}">
        <p14:creationId xmlns:p14="http://schemas.microsoft.com/office/powerpoint/2010/main" val="1803435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4400"/>
              <a:buFont typeface="Century Gothic"/>
              <a:buNone/>
              <a:defRPr sz="4400" b="0"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Font typeface="Arial"/>
              <a:buNone/>
              <a:defRPr sz="1800"/>
            </a:lvl2pPr>
            <a:lvl3pPr lvl="2">
              <a:spcBef>
                <a:spcPts val="0"/>
              </a:spcBef>
              <a:spcAft>
                <a:spcPts val="0"/>
              </a:spcAft>
              <a:buSzPts val="1400"/>
              <a:buFont typeface="Arial"/>
              <a:buNone/>
              <a:defRPr sz="1800"/>
            </a:lvl3pPr>
            <a:lvl4pPr lvl="3">
              <a:spcBef>
                <a:spcPts val="0"/>
              </a:spcBef>
              <a:spcAft>
                <a:spcPts val="0"/>
              </a:spcAft>
              <a:buSzPts val="1400"/>
              <a:buFont typeface="Arial"/>
              <a:buNone/>
              <a:defRPr sz="1800"/>
            </a:lvl4pPr>
            <a:lvl5pPr lvl="4">
              <a:spcBef>
                <a:spcPts val="0"/>
              </a:spcBef>
              <a:spcAft>
                <a:spcPts val="0"/>
              </a:spcAft>
              <a:buSzPts val="1400"/>
              <a:buFont typeface="Arial"/>
              <a:buNone/>
              <a:defRPr sz="1800"/>
            </a:lvl5pPr>
            <a:lvl6pPr lvl="5">
              <a:spcBef>
                <a:spcPts val="0"/>
              </a:spcBef>
              <a:spcAft>
                <a:spcPts val="0"/>
              </a:spcAft>
              <a:buSzPts val="1400"/>
              <a:buFont typeface="Arial"/>
              <a:buNone/>
              <a:defRPr sz="1800"/>
            </a:lvl6pPr>
            <a:lvl7pPr lvl="6">
              <a:spcBef>
                <a:spcPts val="0"/>
              </a:spcBef>
              <a:spcAft>
                <a:spcPts val="0"/>
              </a:spcAft>
              <a:buSzPts val="1400"/>
              <a:buFont typeface="Arial"/>
              <a:buNone/>
              <a:defRPr sz="1800"/>
            </a:lvl7pPr>
            <a:lvl8pPr lvl="7">
              <a:spcBef>
                <a:spcPts val="0"/>
              </a:spcBef>
              <a:spcAft>
                <a:spcPts val="0"/>
              </a:spcAft>
              <a:buSzPts val="1400"/>
              <a:buFont typeface="Arial"/>
              <a:buNone/>
              <a:defRPr sz="1800"/>
            </a:lvl8pPr>
            <a:lvl9pPr lvl="8">
              <a:spcBef>
                <a:spcPts val="0"/>
              </a:spcBef>
              <a:spcAft>
                <a:spcPts val="0"/>
              </a:spcAft>
              <a:buSzPts val="1400"/>
              <a:buFont typeface="Arial"/>
              <a:buNone/>
              <a:defRPr sz="1800"/>
            </a:lvl9pPr>
          </a:lstStyle>
          <a:p>
            <a:endParaRPr/>
          </a:p>
        </p:txBody>
      </p:sp>
      <p:sp>
        <p:nvSpPr>
          <p:cNvPr id="24" name="Google Shape;24;p3"/>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entury Gothic"/>
                <a:ea typeface="Century Gothic"/>
                <a:cs typeface="Century Gothic"/>
                <a:sym typeface="Century Gothic"/>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9pPr>
          </a:lstStyle>
          <a:p>
            <a:endParaRPr/>
          </a:p>
        </p:txBody>
      </p:sp>
      <p:sp>
        <p:nvSpPr>
          <p:cNvPr id="25" name="Google Shape;25;p3"/>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entury Gothic"/>
              <a:buNone/>
              <a:defRPr sz="12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6" name="Google Shape;26;p3"/>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entury Gothic"/>
              <a:buNone/>
              <a:defRPr sz="12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7" name="Google Shape;27;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4000"/>
              <a:buFont typeface="Century Gothic"/>
              <a:buNone/>
              <a:defRPr sz="4000" b="1"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Font typeface="Arial"/>
              <a:buNone/>
              <a:defRPr sz="1800"/>
            </a:lvl2pPr>
            <a:lvl3pPr lvl="2">
              <a:spcBef>
                <a:spcPts val="0"/>
              </a:spcBef>
              <a:spcAft>
                <a:spcPts val="0"/>
              </a:spcAft>
              <a:buSzPts val="1400"/>
              <a:buFont typeface="Arial"/>
              <a:buNone/>
              <a:defRPr sz="1800"/>
            </a:lvl3pPr>
            <a:lvl4pPr lvl="3">
              <a:spcBef>
                <a:spcPts val="0"/>
              </a:spcBef>
              <a:spcAft>
                <a:spcPts val="0"/>
              </a:spcAft>
              <a:buSzPts val="1400"/>
              <a:buFont typeface="Arial"/>
              <a:buNone/>
              <a:defRPr sz="1800"/>
            </a:lvl4pPr>
            <a:lvl5pPr lvl="4">
              <a:spcBef>
                <a:spcPts val="0"/>
              </a:spcBef>
              <a:spcAft>
                <a:spcPts val="0"/>
              </a:spcAft>
              <a:buSzPts val="1400"/>
              <a:buFont typeface="Arial"/>
              <a:buNone/>
              <a:defRPr sz="1800"/>
            </a:lvl5pPr>
            <a:lvl6pPr lvl="5">
              <a:spcBef>
                <a:spcPts val="0"/>
              </a:spcBef>
              <a:spcAft>
                <a:spcPts val="0"/>
              </a:spcAft>
              <a:buSzPts val="1400"/>
              <a:buFont typeface="Arial"/>
              <a:buNone/>
              <a:defRPr sz="1800"/>
            </a:lvl6pPr>
            <a:lvl7pPr lvl="6">
              <a:spcBef>
                <a:spcPts val="0"/>
              </a:spcBef>
              <a:spcAft>
                <a:spcPts val="0"/>
              </a:spcAft>
              <a:buSzPts val="1400"/>
              <a:buFont typeface="Arial"/>
              <a:buNone/>
              <a:defRPr sz="1800"/>
            </a:lvl7pPr>
            <a:lvl8pPr lvl="7">
              <a:spcBef>
                <a:spcPts val="0"/>
              </a:spcBef>
              <a:spcAft>
                <a:spcPts val="0"/>
              </a:spcAft>
              <a:buSzPts val="1400"/>
              <a:buFont typeface="Arial"/>
              <a:buNone/>
              <a:defRPr sz="1800"/>
            </a:lvl8pPr>
            <a:lvl9pPr lvl="8">
              <a:spcBef>
                <a:spcPts val="0"/>
              </a:spcBef>
              <a:spcAft>
                <a:spcPts val="0"/>
              </a:spcAft>
              <a:buSzPts val="1400"/>
              <a:buFont typeface="Arial"/>
              <a:buNone/>
              <a:defRPr sz="1800"/>
            </a:lvl9pPr>
          </a:lstStyle>
          <a:p>
            <a:endParaRPr/>
          </a:p>
        </p:txBody>
      </p:sp>
      <p:sp>
        <p:nvSpPr>
          <p:cNvPr id="30" name="Google Shape;30;p4"/>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entury Gothic"/>
                <a:ea typeface="Century Gothic"/>
                <a:cs typeface="Century Gothic"/>
                <a:sym typeface="Century Gothic"/>
              </a:defRPr>
            </a:lvl1pPr>
            <a:lvl2pPr marL="914400" marR="0" lvl="1" indent="-228600" algn="l"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entury Gothic"/>
                <a:ea typeface="Century Gothic"/>
                <a:cs typeface="Century Gothic"/>
                <a:sym typeface="Century Gothic"/>
              </a:defRPr>
            </a:lvl2pPr>
            <a:lvl3pPr marL="1371600" marR="0" lvl="2" indent="-228600" algn="l" rtl="0">
              <a:lnSpc>
                <a:spcPct val="100000"/>
              </a:lnSpc>
              <a:spcBef>
                <a:spcPts val="320"/>
              </a:spcBef>
              <a:spcAft>
                <a:spcPts val="0"/>
              </a:spcAft>
              <a:buClr>
                <a:srgbClr val="888888"/>
              </a:buClr>
              <a:buSzPts val="1600"/>
              <a:buFont typeface="Arial"/>
              <a:buNone/>
              <a:defRPr sz="1600" b="0" i="0" u="none" strike="noStrike" cap="none">
                <a:solidFill>
                  <a:srgbClr val="888888"/>
                </a:solidFill>
                <a:latin typeface="Century Gothic"/>
                <a:ea typeface="Century Gothic"/>
                <a:cs typeface="Century Gothic"/>
                <a:sym typeface="Century Gothic"/>
              </a:defRPr>
            </a:lvl3pPr>
            <a:lvl4pPr marL="1828800" marR="0" lvl="3"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entury Gothic"/>
                <a:ea typeface="Century Gothic"/>
                <a:cs typeface="Century Gothic"/>
                <a:sym typeface="Century Gothic"/>
              </a:defRPr>
            </a:lvl4pPr>
            <a:lvl5pPr marL="2286000" marR="0" lvl="4"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entury Gothic"/>
                <a:ea typeface="Century Gothic"/>
                <a:cs typeface="Century Gothic"/>
                <a:sym typeface="Century Gothic"/>
              </a:defRPr>
            </a:lvl5pPr>
            <a:lvl6pPr marL="2743200" marR="0" lvl="5"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entury Gothic"/>
                <a:ea typeface="Century Gothic"/>
                <a:cs typeface="Century Gothic"/>
                <a:sym typeface="Century Gothic"/>
              </a:defRPr>
            </a:lvl6pPr>
            <a:lvl7pPr marL="3200400" marR="0" lvl="6"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entury Gothic"/>
                <a:ea typeface="Century Gothic"/>
                <a:cs typeface="Century Gothic"/>
                <a:sym typeface="Century Gothic"/>
              </a:defRPr>
            </a:lvl7pPr>
            <a:lvl8pPr marL="3657600" marR="0" lvl="7"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entury Gothic"/>
                <a:ea typeface="Century Gothic"/>
                <a:cs typeface="Century Gothic"/>
                <a:sym typeface="Century Gothic"/>
              </a:defRPr>
            </a:lvl8pPr>
            <a:lvl9pPr marL="4114800" marR="0" lvl="8"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entury Gothic"/>
                <a:ea typeface="Century Gothic"/>
                <a:cs typeface="Century Gothic"/>
                <a:sym typeface="Century Gothic"/>
              </a:defRPr>
            </a:lvl9pPr>
          </a:lstStyle>
          <a:p>
            <a:endParaRPr/>
          </a:p>
        </p:txBody>
      </p:sp>
      <p:sp>
        <p:nvSpPr>
          <p:cNvPr id="31" name="Google Shape;31;p4"/>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entury Gothic"/>
              <a:buNone/>
              <a:defRPr sz="12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2" name="Google Shape;32;p4"/>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entury Gothic"/>
              <a:buNone/>
              <a:defRPr sz="12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3" name="Google Shape;33;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4400"/>
              <a:buFont typeface="Century Gothic"/>
              <a:buNone/>
              <a:defRPr sz="4400" b="0"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Font typeface="Arial"/>
              <a:buNone/>
              <a:defRPr sz="1800"/>
            </a:lvl2pPr>
            <a:lvl3pPr lvl="2">
              <a:spcBef>
                <a:spcPts val="0"/>
              </a:spcBef>
              <a:spcAft>
                <a:spcPts val="0"/>
              </a:spcAft>
              <a:buSzPts val="1400"/>
              <a:buFont typeface="Arial"/>
              <a:buNone/>
              <a:defRPr sz="1800"/>
            </a:lvl3pPr>
            <a:lvl4pPr lvl="3">
              <a:spcBef>
                <a:spcPts val="0"/>
              </a:spcBef>
              <a:spcAft>
                <a:spcPts val="0"/>
              </a:spcAft>
              <a:buSzPts val="1400"/>
              <a:buFont typeface="Arial"/>
              <a:buNone/>
              <a:defRPr sz="1800"/>
            </a:lvl4pPr>
            <a:lvl5pPr lvl="4">
              <a:spcBef>
                <a:spcPts val="0"/>
              </a:spcBef>
              <a:spcAft>
                <a:spcPts val="0"/>
              </a:spcAft>
              <a:buSzPts val="1400"/>
              <a:buFont typeface="Arial"/>
              <a:buNone/>
              <a:defRPr sz="1800"/>
            </a:lvl5pPr>
            <a:lvl6pPr lvl="5">
              <a:spcBef>
                <a:spcPts val="0"/>
              </a:spcBef>
              <a:spcAft>
                <a:spcPts val="0"/>
              </a:spcAft>
              <a:buSzPts val="1400"/>
              <a:buFont typeface="Arial"/>
              <a:buNone/>
              <a:defRPr sz="1800"/>
            </a:lvl6pPr>
            <a:lvl7pPr lvl="6">
              <a:spcBef>
                <a:spcPts val="0"/>
              </a:spcBef>
              <a:spcAft>
                <a:spcPts val="0"/>
              </a:spcAft>
              <a:buSzPts val="1400"/>
              <a:buFont typeface="Arial"/>
              <a:buNone/>
              <a:defRPr sz="1800"/>
            </a:lvl7pPr>
            <a:lvl8pPr lvl="7">
              <a:spcBef>
                <a:spcPts val="0"/>
              </a:spcBef>
              <a:spcAft>
                <a:spcPts val="0"/>
              </a:spcAft>
              <a:buSzPts val="1400"/>
              <a:buFont typeface="Arial"/>
              <a:buNone/>
              <a:defRPr sz="1800"/>
            </a:lvl8pPr>
            <a:lvl9pPr lvl="8">
              <a:spcBef>
                <a:spcPts val="0"/>
              </a:spcBef>
              <a:spcAft>
                <a:spcPts val="0"/>
              </a:spcAft>
              <a:buSzPts val="1400"/>
              <a:buFont typeface="Arial"/>
              <a:buNone/>
              <a:defRPr sz="1800"/>
            </a:lvl9pPr>
          </a:lstStyle>
          <a:p>
            <a:endParaRPr/>
          </a:p>
        </p:txBody>
      </p:sp>
      <p:sp>
        <p:nvSpPr>
          <p:cNvPr id="36" name="Google Shape;36;p5"/>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entury Gothic"/>
                <a:ea typeface="Century Gothic"/>
                <a:cs typeface="Century Gothic"/>
                <a:sym typeface="Century Gothic"/>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7" name="Google Shape;37;p5"/>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entury Gothic"/>
                <a:ea typeface="Century Gothic"/>
                <a:cs typeface="Century Gothic"/>
                <a:sym typeface="Century Gothic"/>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8" name="Google Shape;38;p5"/>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entury Gothic"/>
              <a:buNone/>
              <a:defRPr sz="12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9" name="Google Shape;39;p5"/>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entury Gothic"/>
              <a:buNone/>
              <a:defRPr sz="12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0" name="Google Shape;4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1"/>
        <p:cNvGrpSpPr/>
        <p:nvPr/>
      </p:nvGrpSpPr>
      <p:grpSpPr>
        <a:xfrm>
          <a:off x="0" y="0"/>
          <a:ext cx="0" cy="0"/>
          <a:chOff x="0" y="0"/>
          <a:chExt cx="0" cy="0"/>
        </a:xfrm>
      </p:grpSpPr>
      <p:sp>
        <p:nvSpPr>
          <p:cNvPr id="42" name="Google Shape;42;p6"/>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4400"/>
              <a:buFont typeface="Century Gothic"/>
              <a:buNone/>
              <a:defRPr sz="4400" b="0"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Font typeface="Arial"/>
              <a:buNone/>
              <a:defRPr sz="1800"/>
            </a:lvl2pPr>
            <a:lvl3pPr lvl="2">
              <a:spcBef>
                <a:spcPts val="0"/>
              </a:spcBef>
              <a:spcAft>
                <a:spcPts val="0"/>
              </a:spcAft>
              <a:buSzPts val="1400"/>
              <a:buFont typeface="Arial"/>
              <a:buNone/>
              <a:defRPr sz="1800"/>
            </a:lvl3pPr>
            <a:lvl4pPr lvl="3">
              <a:spcBef>
                <a:spcPts val="0"/>
              </a:spcBef>
              <a:spcAft>
                <a:spcPts val="0"/>
              </a:spcAft>
              <a:buSzPts val="1400"/>
              <a:buFont typeface="Arial"/>
              <a:buNone/>
              <a:defRPr sz="1800"/>
            </a:lvl4pPr>
            <a:lvl5pPr lvl="4">
              <a:spcBef>
                <a:spcPts val="0"/>
              </a:spcBef>
              <a:spcAft>
                <a:spcPts val="0"/>
              </a:spcAft>
              <a:buSzPts val="1400"/>
              <a:buFont typeface="Arial"/>
              <a:buNone/>
              <a:defRPr sz="1800"/>
            </a:lvl5pPr>
            <a:lvl6pPr lvl="5">
              <a:spcBef>
                <a:spcPts val="0"/>
              </a:spcBef>
              <a:spcAft>
                <a:spcPts val="0"/>
              </a:spcAft>
              <a:buSzPts val="1400"/>
              <a:buFont typeface="Arial"/>
              <a:buNone/>
              <a:defRPr sz="1800"/>
            </a:lvl6pPr>
            <a:lvl7pPr lvl="6">
              <a:spcBef>
                <a:spcPts val="0"/>
              </a:spcBef>
              <a:spcAft>
                <a:spcPts val="0"/>
              </a:spcAft>
              <a:buSzPts val="1400"/>
              <a:buFont typeface="Arial"/>
              <a:buNone/>
              <a:defRPr sz="1800"/>
            </a:lvl7pPr>
            <a:lvl8pPr lvl="7">
              <a:spcBef>
                <a:spcPts val="0"/>
              </a:spcBef>
              <a:spcAft>
                <a:spcPts val="0"/>
              </a:spcAft>
              <a:buSzPts val="1400"/>
              <a:buFont typeface="Arial"/>
              <a:buNone/>
              <a:defRPr sz="1800"/>
            </a:lvl8pPr>
            <a:lvl9pPr lvl="8">
              <a:spcBef>
                <a:spcPts val="0"/>
              </a:spcBef>
              <a:spcAft>
                <a:spcPts val="0"/>
              </a:spcAft>
              <a:buSzPts val="1400"/>
              <a:buFont typeface="Arial"/>
              <a:buNone/>
              <a:defRPr sz="1800"/>
            </a:lvl9pPr>
          </a:lstStyle>
          <a:p>
            <a:endParaRPr/>
          </a:p>
        </p:txBody>
      </p:sp>
      <p:sp>
        <p:nvSpPr>
          <p:cNvPr id="43" name="Google Shape;43;p6"/>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R="0" lvl="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entury Gothic"/>
                <a:ea typeface="Century Gothic"/>
                <a:cs typeface="Century Gothic"/>
                <a:sym typeface="Century Gothic"/>
              </a:defRPr>
            </a:lvl1pPr>
            <a:lvl2pPr marR="0" lvl="1"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entury Gothic"/>
                <a:ea typeface="Century Gothic"/>
                <a:cs typeface="Century Gothic"/>
                <a:sym typeface="Century Gothic"/>
              </a:defRPr>
            </a:lvl9pPr>
          </a:lstStyle>
          <a:p>
            <a:endParaRPr/>
          </a:p>
        </p:txBody>
      </p:sp>
      <p:sp>
        <p:nvSpPr>
          <p:cNvPr id="44" name="Google Shape;44;p6"/>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entury Gothic"/>
              <a:buNone/>
              <a:defRPr sz="12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5" name="Google Shape;45;p6"/>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entury Gothic"/>
              <a:buNone/>
              <a:defRPr sz="12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6" name="Google Shape;46;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4400"/>
              <a:buFont typeface="Century Gothic"/>
              <a:buNone/>
              <a:defRPr sz="4400" b="0"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Font typeface="Arial"/>
              <a:buNone/>
              <a:defRPr sz="1800"/>
            </a:lvl2pPr>
            <a:lvl3pPr lvl="2">
              <a:spcBef>
                <a:spcPts val="0"/>
              </a:spcBef>
              <a:spcAft>
                <a:spcPts val="0"/>
              </a:spcAft>
              <a:buSzPts val="1400"/>
              <a:buFont typeface="Arial"/>
              <a:buNone/>
              <a:defRPr sz="1800"/>
            </a:lvl3pPr>
            <a:lvl4pPr lvl="3">
              <a:spcBef>
                <a:spcPts val="0"/>
              </a:spcBef>
              <a:spcAft>
                <a:spcPts val="0"/>
              </a:spcAft>
              <a:buSzPts val="1400"/>
              <a:buFont typeface="Arial"/>
              <a:buNone/>
              <a:defRPr sz="1800"/>
            </a:lvl4pPr>
            <a:lvl5pPr lvl="4">
              <a:spcBef>
                <a:spcPts val="0"/>
              </a:spcBef>
              <a:spcAft>
                <a:spcPts val="0"/>
              </a:spcAft>
              <a:buSzPts val="1400"/>
              <a:buFont typeface="Arial"/>
              <a:buNone/>
              <a:defRPr sz="1800"/>
            </a:lvl5pPr>
            <a:lvl6pPr lvl="5">
              <a:spcBef>
                <a:spcPts val="0"/>
              </a:spcBef>
              <a:spcAft>
                <a:spcPts val="0"/>
              </a:spcAft>
              <a:buSzPts val="1400"/>
              <a:buFont typeface="Arial"/>
              <a:buNone/>
              <a:defRPr sz="1800"/>
            </a:lvl6pPr>
            <a:lvl7pPr lvl="6">
              <a:spcBef>
                <a:spcPts val="0"/>
              </a:spcBef>
              <a:spcAft>
                <a:spcPts val="0"/>
              </a:spcAft>
              <a:buSzPts val="1400"/>
              <a:buFont typeface="Arial"/>
              <a:buNone/>
              <a:defRPr sz="1800"/>
            </a:lvl7pPr>
            <a:lvl8pPr lvl="7">
              <a:spcBef>
                <a:spcPts val="0"/>
              </a:spcBef>
              <a:spcAft>
                <a:spcPts val="0"/>
              </a:spcAft>
              <a:buSzPts val="1400"/>
              <a:buFont typeface="Arial"/>
              <a:buNone/>
              <a:defRPr sz="1800"/>
            </a:lvl8pPr>
            <a:lvl9pPr lvl="8">
              <a:spcBef>
                <a:spcPts val="0"/>
              </a:spcBef>
              <a:spcAft>
                <a:spcPts val="0"/>
              </a:spcAft>
              <a:buSzPts val="1400"/>
              <a:buFont typeface="Arial"/>
              <a:buNone/>
              <a:defRPr sz="1800"/>
            </a:lvl9pPr>
          </a:lstStyle>
          <a:p>
            <a:endParaRPr/>
          </a:p>
        </p:txBody>
      </p:sp>
      <p:sp>
        <p:nvSpPr>
          <p:cNvPr id="49" name="Google Shape;49;p7"/>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chemeClr val="dk1"/>
              </a:buClr>
              <a:buSzPts val="2400"/>
              <a:buFont typeface="Arial"/>
              <a:buNone/>
              <a:defRPr sz="2400" b="1" i="0" u="none" strike="noStrike" cap="none">
                <a:solidFill>
                  <a:schemeClr val="dk1"/>
                </a:solidFill>
                <a:latin typeface="Century Gothic"/>
                <a:ea typeface="Century Gothic"/>
                <a:cs typeface="Century Gothic"/>
                <a:sym typeface="Century Gothic"/>
              </a:defRPr>
            </a:lvl1pPr>
            <a:lvl2pPr marL="914400" marR="0" lvl="1" indent="-228600" algn="l" rtl="0">
              <a:lnSpc>
                <a:spcPct val="100000"/>
              </a:lnSpc>
              <a:spcBef>
                <a:spcPts val="400"/>
              </a:spcBef>
              <a:spcAft>
                <a:spcPts val="0"/>
              </a:spcAft>
              <a:buClr>
                <a:schemeClr val="dk1"/>
              </a:buClr>
              <a:buSzPts val="2000"/>
              <a:buFont typeface="Arial"/>
              <a:buNone/>
              <a:defRPr sz="2000" b="1" i="0" u="none" strike="noStrike" cap="none">
                <a:solidFill>
                  <a:schemeClr val="dk1"/>
                </a:solidFill>
                <a:latin typeface="Century Gothic"/>
                <a:ea typeface="Century Gothic"/>
                <a:cs typeface="Century Gothic"/>
                <a:sym typeface="Century Gothic"/>
              </a:defRPr>
            </a:lvl2pPr>
            <a:lvl3pPr marL="1371600" marR="0" lvl="2" indent="-228600" algn="l" rtl="0">
              <a:lnSpc>
                <a:spcPct val="100000"/>
              </a:lnSpc>
              <a:spcBef>
                <a:spcPts val="360"/>
              </a:spcBef>
              <a:spcAft>
                <a:spcPts val="0"/>
              </a:spcAft>
              <a:buClr>
                <a:schemeClr val="dk1"/>
              </a:buClr>
              <a:buSzPts val="1800"/>
              <a:buFont typeface="Arial"/>
              <a:buNone/>
              <a:defRPr sz="1800" b="1" i="0" u="none" strike="noStrike" cap="none">
                <a:solidFill>
                  <a:schemeClr val="dk1"/>
                </a:solidFill>
                <a:latin typeface="Century Gothic"/>
                <a:ea typeface="Century Gothic"/>
                <a:cs typeface="Century Gothic"/>
                <a:sym typeface="Century Gothic"/>
              </a:defRPr>
            </a:lvl3pPr>
            <a:lvl4pPr marL="1828800" marR="0" lvl="3"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entury Gothic"/>
                <a:ea typeface="Century Gothic"/>
                <a:cs typeface="Century Gothic"/>
                <a:sym typeface="Century Gothic"/>
              </a:defRPr>
            </a:lvl4pPr>
            <a:lvl5pPr marL="2286000" marR="0" lvl="4"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entury Gothic"/>
                <a:ea typeface="Century Gothic"/>
                <a:cs typeface="Century Gothic"/>
                <a:sym typeface="Century Gothic"/>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entury Gothic"/>
                <a:ea typeface="Century Gothic"/>
                <a:cs typeface="Century Gothic"/>
                <a:sym typeface="Century Gothic"/>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entury Gothic"/>
                <a:ea typeface="Century Gothic"/>
                <a:cs typeface="Century Gothic"/>
                <a:sym typeface="Century Gothic"/>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entury Gothic"/>
                <a:ea typeface="Century Gothic"/>
                <a:cs typeface="Century Gothic"/>
                <a:sym typeface="Century Gothic"/>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entury Gothic"/>
                <a:ea typeface="Century Gothic"/>
                <a:cs typeface="Century Gothic"/>
                <a:sym typeface="Century Gothic"/>
              </a:defRPr>
            </a:lvl9pPr>
          </a:lstStyle>
          <a:p>
            <a:endParaRPr/>
          </a:p>
        </p:txBody>
      </p:sp>
      <p:sp>
        <p:nvSpPr>
          <p:cNvPr id="50" name="Google Shape;50;p7"/>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entury Gothic"/>
                <a:ea typeface="Century Gothic"/>
                <a:cs typeface="Century Gothic"/>
                <a:sym typeface="Century Gothic"/>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entury Gothic"/>
                <a:ea typeface="Century Gothic"/>
                <a:cs typeface="Century Gothic"/>
                <a:sym typeface="Century Gothic"/>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entury Gothic"/>
                <a:ea typeface="Century Gothic"/>
                <a:cs typeface="Century Gothic"/>
                <a:sym typeface="Century Gothic"/>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entury Gothic"/>
                <a:ea typeface="Century Gothic"/>
                <a:cs typeface="Century Gothic"/>
                <a:sym typeface="Century Gothic"/>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entury Gothic"/>
                <a:ea typeface="Century Gothic"/>
                <a:cs typeface="Century Gothic"/>
                <a:sym typeface="Century Gothic"/>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entury Gothic"/>
                <a:ea typeface="Century Gothic"/>
                <a:cs typeface="Century Gothic"/>
                <a:sym typeface="Century Gothic"/>
              </a:defRPr>
            </a:lvl9pPr>
          </a:lstStyle>
          <a:p>
            <a:endParaRPr/>
          </a:p>
        </p:txBody>
      </p:sp>
      <p:sp>
        <p:nvSpPr>
          <p:cNvPr id="51" name="Google Shape;51;p7"/>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chemeClr val="dk1"/>
              </a:buClr>
              <a:buSzPts val="2400"/>
              <a:buFont typeface="Arial"/>
              <a:buNone/>
              <a:defRPr sz="2400" b="1" i="0" u="none" strike="noStrike" cap="none">
                <a:solidFill>
                  <a:schemeClr val="dk1"/>
                </a:solidFill>
                <a:latin typeface="Century Gothic"/>
                <a:ea typeface="Century Gothic"/>
                <a:cs typeface="Century Gothic"/>
                <a:sym typeface="Century Gothic"/>
              </a:defRPr>
            </a:lvl1pPr>
            <a:lvl2pPr marL="914400" marR="0" lvl="1" indent="-228600" algn="l" rtl="0">
              <a:lnSpc>
                <a:spcPct val="100000"/>
              </a:lnSpc>
              <a:spcBef>
                <a:spcPts val="400"/>
              </a:spcBef>
              <a:spcAft>
                <a:spcPts val="0"/>
              </a:spcAft>
              <a:buClr>
                <a:schemeClr val="dk1"/>
              </a:buClr>
              <a:buSzPts val="2000"/>
              <a:buFont typeface="Arial"/>
              <a:buNone/>
              <a:defRPr sz="2000" b="1" i="0" u="none" strike="noStrike" cap="none">
                <a:solidFill>
                  <a:schemeClr val="dk1"/>
                </a:solidFill>
                <a:latin typeface="Century Gothic"/>
                <a:ea typeface="Century Gothic"/>
                <a:cs typeface="Century Gothic"/>
                <a:sym typeface="Century Gothic"/>
              </a:defRPr>
            </a:lvl2pPr>
            <a:lvl3pPr marL="1371600" marR="0" lvl="2" indent="-228600" algn="l" rtl="0">
              <a:lnSpc>
                <a:spcPct val="100000"/>
              </a:lnSpc>
              <a:spcBef>
                <a:spcPts val="360"/>
              </a:spcBef>
              <a:spcAft>
                <a:spcPts val="0"/>
              </a:spcAft>
              <a:buClr>
                <a:schemeClr val="dk1"/>
              </a:buClr>
              <a:buSzPts val="1800"/>
              <a:buFont typeface="Arial"/>
              <a:buNone/>
              <a:defRPr sz="1800" b="1" i="0" u="none" strike="noStrike" cap="none">
                <a:solidFill>
                  <a:schemeClr val="dk1"/>
                </a:solidFill>
                <a:latin typeface="Century Gothic"/>
                <a:ea typeface="Century Gothic"/>
                <a:cs typeface="Century Gothic"/>
                <a:sym typeface="Century Gothic"/>
              </a:defRPr>
            </a:lvl3pPr>
            <a:lvl4pPr marL="1828800" marR="0" lvl="3"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entury Gothic"/>
                <a:ea typeface="Century Gothic"/>
                <a:cs typeface="Century Gothic"/>
                <a:sym typeface="Century Gothic"/>
              </a:defRPr>
            </a:lvl4pPr>
            <a:lvl5pPr marL="2286000" marR="0" lvl="4"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entury Gothic"/>
                <a:ea typeface="Century Gothic"/>
                <a:cs typeface="Century Gothic"/>
                <a:sym typeface="Century Gothic"/>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entury Gothic"/>
                <a:ea typeface="Century Gothic"/>
                <a:cs typeface="Century Gothic"/>
                <a:sym typeface="Century Gothic"/>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entury Gothic"/>
                <a:ea typeface="Century Gothic"/>
                <a:cs typeface="Century Gothic"/>
                <a:sym typeface="Century Gothic"/>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entury Gothic"/>
                <a:ea typeface="Century Gothic"/>
                <a:cs typeface="Century Gothic"/>
                <a:sym typeface="Century Gothic"/>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entury Gothic"/>
                <a:ea typeface="Century Gothic"/>
                <a:cs typeface="Century Gothic"/>
                <a:sym typeface="Century Gothic"/>
              </a:defRPr>
            </a:lvl9pPr>
          </a:lstStyle>
          <a:p>
            <a:endParaRPr/>
          </a:p>
        </p:txBody>
      </p:sp>
      <p:sp>
        <p:nvSpPr>
          <p:cNvPr id="52" name="Google Shape;52;p7"/>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entury Gothic"/>
                <a:ea typeface="Century Gothic"/>
                <a:cs typeface="Century Gothic"/>
                <a:sym typeface="Century Gothic"/>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entury Gothic"/>
                <a:ea typeface="Century Gothic"/>
                <a:cs typeface="Century Gothic"/>
                <a:sym typeface="Century Gothic"/>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entury Gothic"/>
                <a:ea typeface="Century Gothic"/>
                <a:cs typeface="Century Gothic"/>
                <a:sym typeface="Century Gothic"/>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entury Gothic"/>
                <a:ea typeface="Century Gothic"/>
                <a:cs typeface="Century Gothic"/>
                <a:sym typeface="Century Gothic"/>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entury Gothic"/>
                <a:ea typeface="Century Gothic"/>
                <a:cs typeface="Century Gothic"/>
                <a:sym typeface="Century Gothic"/>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entury Gothic"/>
                <a:ea typeface="Century Gothic"/>
                <a:cs typeface="Century Gothic"/>
                <a:sym typeface="Century Gothic"/>
              </a:defRPr>
            </a:lvl9pPr>
          </a:lstStyle>
          <a:p>
            <a:endParaRPr/>
          </a:p>
        </p:txBody>
      </p:sp>
      <p:sp>
        <p:nvSpPr>
          <p:cNvPr id="53" name="Google Shape;53;p7"/>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entury Gothic"/>
              <a:buNone/>
              <a:defRPr sz="12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4" name="Google Shape;54;p7"/>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entury Gothic"/>
              <a:buNone/>
              <a:defRPr sz="12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5" name="Google Shape;55;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4400"/>
              <a:buFont typeface="Century Gothic"/>
              <a:buNone/>
              <a:defRPr sz="4400" b="0"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Font typeface="Arial"/>
              <a:buNone/>
              <a:defRPr sz="1800"/>
            </a:lvl2pPr>
            <a:lvl3pPr lvl="2">
              <a:spcBef>
                <a:spcPts val="0"/>
              </a:spcBef>
              <a:spcAft>
                <a:spcPts val="0"/>
              </a:spcAft>
              <a:buSzPts val="1400"/>
              <a:buFont typeface="Arial"/>
              <a:buNone/>
              <a:defRPr sz="1800"/>
            </a:lvl3pPr>
            <a:lvl4pPr lvl="3">
              <a:spcBef>
                <a:spcPts val="0"/>
              </a:spcBef>
              <a:spcAft>
                <a:spcPts val="0"/>
              </a:spcAft>
              <a:buSzPts val="1400"/>
              <a:buFont typeface="Arial"/>
              <a:buNone/>
              <a:defRPr sz="1800"/>
            </a:lvl4pPr>
            <a:lvl5pPr lvl="4">
              <a:spcBef>
                <a:spcPts val="0"/>
              </a:spcBef>
              <a:spcAft>
                <a:spcPts val="0"/>
              </a:spcAft>
              <a:buSzPts val="1400"/>
              <a:buFont typeface="Arial"/>
              <a:buNone/>
              <a:defRPr sz="1800"/>
            </a:lvl5pPr>
            <a:lvl6pPr lvl="5">
              <a:spcBef>
                <a:spcPts val="0"/>
              </a:spcBef>
              <a:spcAft>
                <a:spcPts val="0"/>
              </a:spcAft>
              <a:buSzPts val="1400"/>
              <a:buFont typeface="Arial"/>
              <a:buNone/>
              <a:defRPr sz="1800"/>
            </a:lvl6pPr>
            <a:lvl7pPr lvl="6">
              <a:spcBef>
                <a:spcPts val="0"/>
              </a:spcBef>
              <a:spcAft>
                <a:spcPts val="0"/>
              </a:spcAft>
              <a:buSzPts val="1400"/>
              <a:buFont typeface="Arial"/>
              <a:buNone/>
              <a:defRPr sz="1800"/>
            </a:lvl7pPr>
            <a:lvl8pPr lvl="7">
              <a:spcBef>
                <a:spcPts val="0"/>
              </a:spcBef>
              <a:spcAft>
                <a:spcPts val="0"/>
              </a:spcAft>
              <a:buSzPts val="1400"/>
              <a:buFont typeface="Arial"/>
              <a:buNone/>
              <a:defRPr sz="1800"/>
            </a:lvl8pPr>
            <a:lvl9pPr lvl="8">
              <a:spcBef>
                <a:spcPts val="0"/>
              </a:spcBef>
              <a:spcAft>
                <a:spcPts val="0"/>
              </a:spcAft>
              <a:buSzPts val="1400"/>
              <a:buFont typeface="Arial"/>
              <a:buNone/>
              <a:defRPr sz="1800"/>
            </a:lvl9pPr>
          </a:lstStyle>
          <a:p>
            <a:endParaRPr/>
          </a:p>
        </p:txBody>
      </p:sp>
      <p:sp>
        <p:nvSpPr>
          <p:cNvPr id="58" name="Google Shape;58;p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entury Gothic"/>
              <a:buNone/>
              <a:defRPr sz="12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9" name="Google Shape;59;p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entury Gothic"/>
              <a:buNone/>
              <a:defRPr sz="12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0" name="Google Shape;60;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entury Gothic"/>
              <a:buNone/>
              <a:defRPr sz="12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entury Gothic"/>
              <a:buNone/>
              <a:defRPr sz="12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2000"/>
              <a:buFont typeface="Century Gothic"/>
              <a:buNone/>
              <a:defRPr sz="2000" b="1"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Font typeface="Arial"/>
              <a:buNone/>
              <a:defRPr sz="1800"/>
            </a:lvl2pPr>
            <a:lvl3pPr lvl="2">
              <a:spcBef>
                <a:spcPts val="0"/>
              </a:spcBef>
              <a:spcAft>
                <a:spcPts val="0"/>
              </a:spcAft>
              <a:buSzPts val="1400"/>
              <a:buFont typeface="Arial"/>
              <a:buNone/>
              <a:defRPr sz="1800"/>
            </a:lvl3pPr>
            <a:lvl4pPr lvl="3">
              <a:spcBef>
                <a:spcPts val="0"/>
              </a:spcBef>
              <a:spcAft>
                <a:spcPts val="0"/>
              </a:spcAft>
              <a:buSzPts val="1400"/>
              <a:buFont typeface="Arial"/>
              <a:buNone/>
              <a:defRPr sz="1800"/>
            </a:lvl4pPr>
            <a:lvl5pPr lvl="4">
              <a:spcBef>
                <a:spcPts val="0"/>
              </a:spcBef>
              <a:spcAft>
                <a:spcPts val="0"/>
              </a:spcAft>
              <a:buSzPts val="1400"/>
              <a:buFont typeface="Arial"/>
              <a:buNone/>
              <a:defRPr sz="1800"/>
            </a:lvl5pPr>
            <a:lvl6pPr lvl="5">
              <a:spcBef>
                <a:spcPts val="0"/>
              </a:spcBef>
              <a:spcAft>
                <a:spcPts val="0"/>
              </a:spcAft>
              <a:buSzPts val="1400"/>
              <a:buFont typeface="Arial"/>
              <a:buNone/>
              <a:defRPr sz="1800"/>
            </a:lvl6pPr>
            <a:lvl7pPr lvl="6">
              <a:spcBef>
                <a:spcPts val="0"/>
              </a:spcBef>
              <a:spcAft>
                <a:spcPts val="0"/>
              </a:spcAft>
              <a:buSzPts val="1400"/>
              <a:buFont typeface="Arial"/>
              <a:buNone/>
              <a:defRPr sz="1800"/>
            </a:lvl7pPr>
            <a:lvl8pPr lvl="7">
              <a:spcBef>
                <a:spcPts val="0"/>
              </a:spcBef>
              <a:spcAft>
                <a:spcPts val="0"/>
              </a:spcAft>
              <a:buSzPts val="1400"/>
              <a:buFont typeface="Arial"/>
              <a:buNone/>
              <a:defRPr sz="1800"/>
            </a:lvl8pPr>
            <a:lvl9pPr lvl="8">
              <a:spcBef>
                <a:spcPts val="0"/>
              </a:spcBef>
              <a:spcAft>
                <a:spcPts val="0"/>
              </a:spcAft>
              <a:buSzPts val="1400"/>
              <a:buFont typeface="Arial"/>
              <a:buNone/>
              <a:defRPr sz="1800"/>
            </a:lvl9pPr>
          </a:lstStyle>
          <a:p>
            <a:endParaRPr/>
          </a:p>
        </p:txBody>
      </p:sp>
      <p:sp>
        <p:nvSpPr>
          <p:cNvPr id="67" name="Google Shape;67;p10"/>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entury Gothic"/>
                <a:ea typeface="Century Gothic"/>
                <a:cs typeface="Century Gothic"/>
                <a:sym typeface="Century Gothic"/>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9pPr>
          </a:lstStyle>
          <a:p>
            <a:endParaRPr/>
          </a:p>
        </p:txBody>
      </p:sp>
      <p:sp>
        <p:nvSpPr>
          <p:cNvPr id="68" name="Google Shape;68;p10"/>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Century Gothic"/>
                <a:ea typeface="Century Gothic"/>
                <a:cs typeface="Century Gothic"/>
                <a:sym typeface="Century Gothic"/>
              </a:defRPr>
            </a:lvl1pPr>
            <a:lvl2pPr marL="914400" marR="0" lvl="1" indent="-228600" algn="l"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Century Gothic"/>
                <a:ea typeface="Century Gothic"/>
                <a:cs typeface="Century Gothic"/>
                <a:sym typeface="Century Gothic"/>
              </a:defRPr>
            </a:lvl2pPr>
            <a:lvl3pPr marL="1371600" marR="0" lvl="2" indent="-228600"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Century Gothic"/>
                <a:ea typeface="Century Gothic"/>
                <a:cs typeface="Century Gothic"/>
                <a:sym typeface="Century Gothic"/>
              </a:defRPr>
            </a:lvl3pPr>
            <a:lvl4pPr marL="1828800" marR="0" lvl="3"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entury Gothic"/>
                <a:ea typeface="Century Gothic"/>
                <a:cs typeface="Century Gothic"/>
                <a:sym typeface="Century Gothic"/>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entury Gothic"/>
                <a:ea typeface="Century Gothic"/>
                <a:cs typeface="Century Gothic"/>
                <a:sym typeface="Century Gothic"/>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entury Gothic"/>
                <a:ea typeface="Century Gothic"/>
                <a:cs typeface="Century Gothic"/>
                <a:sym typeface="Century Gothic"/>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entury Gothic"/>
                <a:ea typeface="Century Gothic"/>
                <a:cs typeface="Century Gothic"/>
                <a:sym typeface="Century Gothic"/>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entury Gothic"/>
                <a:ea typeface="Century Gothic"/>
                <a:cs typeface="Century Gothic"/>
                <a:sym typeface="Century Gothic"/>
              </a:defRPr>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entury Gothic"/>
              <a:buNone/>
              <a:defRPr sz="12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entury Gothic"/>
              <a:buNone/>
              <a:defRPr sz="12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4400"/>
              <a:buFont typeface="Century Gothic"/>
              <a:buNone/>
              <a:defRPr sz="4400" b="0"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Font typeface="Arial"/>
              <a:buNone/>
              <a:defRPr sz="1800"/>
            </a:lvl2pPr>
            <a:lvl3pPr lvl="2">
              <a:spcBef>
                <a:spcPts val="0"/>
              </a:spcBef>
              <a:spcAft>
                <a:spcPts val="0"/>
              </a:spcAft>
              <a:buSzPts val="1400"/>
              <a:buFont typeface="Arial"/>
              <a:buNone/>
              <a:defRPr sz="1800"/>
            </a:lvl3pPr>
            <a:lvl4pPr lvl="3">
              <a:spcBef>
                <a:spcPts val="0"/>
              </a:spcBef>
              <a:spcAft>
                <a:spcPts val="0"/>
              </a:spcAft>
              <a:buSzPts val="1400"/>
              <a:buFont typeface="Arial"/>
              <a:buNone/>
              <a:defRPr sz="1800"/>
            </a:lvl4pPr>
            <a:lvl5pPr lvl="4">
              <a:spcBef>
                <a:spcPts val="0"/>
              </a:spcBef>
              <a:spcAft>
                <a:spcPts val="0"/>
              </a:spcAft>
              <a:buSzPts val="1400"/>
              <a:buFont typeface="Arial"/>
              <a:buNone/>
              <a:defRPr sz="1800"/>
            </a:lvl5pPr>
            <a:lvl6pPr lvl="5">
              <a:spcBef>
                <a:spcPts val="0"/>
              </a:spcBef>
              <a:spcAft>
                <a:spcPts val="0"/>
              </a:spcAft>
              <a:buSzPts val="1400"/>
              <a:buFont typeface="Arial"/>
              <a:buNone/>
              <a:defRPr sz="1800"/>
            </a:lvl6pPr>
            <a:lvl7pPr lvl="6">
              <a:spcBef>
                <a:spcPts val="0"/>
              </a:spcBef>
              <a:spcAft>
                <a:spcPts val="0"/>
              </a:spcAft>
              <a:buSzPts val="1400"/>
              <a:buFont typeface="Arial"/>
              <a:buNone/>
              <a:defRPr sz="1800"/>
            </a:lvl7pPr>
            <a:lvl8pPr lvl="7">
              <a:spcBef>
                <a:spcPts val="0"/>
              </a:spcBef>
              <a:spcAft>
                <a:spcPts val="0"/>
              </a:spcAft>
              <a:buSzPts val="1400"/>
              <a:buFont typeface="Arial"/>
              <a:buNone/>
              <a:defRPr sz="1800"/>
            </a:lvl8pPr>
            <a:lvl9pPr lvl="8">
              <a:spcBef>
                <a:spcPts val="0"/>
              </a:spcBef>
              <a:spcAft>
                <a:spcPts val="0"/>
              </a:spcAft>
              <a:buSzPts val="1400"/>
              <a:buFont typeface="Arial"/>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entury Gothic"/>
                <a:ea typeface="Century Gothic"/>
                <a:cs typeface="Century Gothic"/>
                <a:sym typeface="Century Gothic"/>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entury Gothic"/>
                <a:ea typeface="Century Gothic"/>
                <a:cs typeface="Century Gothic"/>
                <a:sym typeface="Century Gothic"/>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entury Gothic"/>
              <a:buNone/>
              <a:defRPr sz="12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entury Gothic"/>
              <a:buNone/>
              <a:defRPr sz="12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chemeClr val="dk1"/>
              </a:buClr>
              <a:buSzPts val="1400"/>
              <a:buFont typeface="Century Gothic"/>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95C758"/>
              </a:buClr>
              <a:buSzPts val="4400"/>
              <a:buFont typeface="Century Gothic"/>
              <a:buNone/>
            </a:pPr>
            <a:br>
              <a:rPr lang="en-US" sz="4400" b="1" i="0" u="none" strike="noStrike" cap="none">
                <a:solidFill>
                  <a:srgbClr val="95C758"/>
                </a:solidFill>
                <a:latin typeface="Century Gothic"/>
                <a:ea typeface="Century Gothic"/>
                <a:cs typeface="Century Gothic"/>
                <a:sym typeface="Century Gothic"/>
              </a:rPr>
            </a:br>
            <a:br>
              <a:rPr lang="en-US" sz="4400" b="1" i="0" u="none" strike="noStrike" cap="none">
                <a:solidFill>
                  <a:srgbClr val="95C758"/>
                </a:solidFill>
                <a:latin typeface="Century Gothic"/>
                <a:ea typeface="Century Gothic"/>
                <a:cs typeface="Century Gothic"/>
                <a:sym typeface="Century Gothic"/>
              </a:rPr>
            </a:br>
            <a:br>
              <a:rPr lang="en-US" sz="4400" b="1" i="0" u="none" strike="noStrike" cap="none">
                <a:solidFill>
                  <a:srgbClr val="95C758"/>
                </a:solidFill>
                <a:latin typeface="Century Gothic"/>
                <a:ea typeface="Century Gothic"/>
                <a:cs typeface="Century Gothic"/>
                <a:sym typeface="Century Gothic"/>
              </a:rPr>
            </a:br>
            <a:br>
              <a:rPr lang="en-US" sz="4400" b="1" i="0" u="none" strike="noStrike" cap="none">
                <a:solidFill>
                  <a:srgbClr val="95C758"/>
                </a:solidFill>
                <a:latin typeface="Century Gothic"/>
                <a:ea typeface="Century Gothic"/>
                <a:cs typeface="Century Gothic"/>
                <a:sym typeface="Century Gothic"/>
              </a:rPr>
            </a:br>
            <a:endParaRPr/>
          </a:p>
        </p:txBody>
      </p:sp>
      <p:sp>
        <p:nvSpPr>
          <p:cNvPr id="90" name="Google Shape;90;p13"/>
          <p:cNvSpPr txBox="1">
            <a:spLocks noGrp="1"/>
          </p:cNvSpPr>
          <p:nvPr>
            <p:ph type="body" idx="1"/>
          </p:nvPr>
        </p:nvSpPr>
        <p:spPr>
          <a:xfrm>
            <a:off x="1139693" y="4514144"/>
            <a:ext cx="6773031" cy="176328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al"/>
              <a:buNone/>
            </a:pPr>
            <a:endParaRPr sz="1200" b="1" i="0" u="none" strike="noStrike" cap="none" dirty="0">
              <a:solidFill>
                <a:srgbClr val="FFFFFF"/>
              </a:solidFill>
              <a:latin typeface="Century Gothic"/>
              <a:ea typeface="Century Gothic"/>
              <a:cs typeface="Century Gothic"/>
              <a:sym typeface="Century Gothic"/>
            </a:endParaRPr>
          </a:p>
          <a:p>
            <a:pPr marL="0" marR="0" lvl="0" indent="0" algn="ctr" rtl="0">
              <a:lnSpc>
                <a:spcPct val="100000"/>
              </a:lnSpc>
              <a:spcBef>
                <a:spcPts val="240"/>
              </a:spcBef>
              <a:spcAft>
                <a:spcPts val="0"/>
              </a:spcAft>
              <a:buClr>
                <a:schemeClr val="lt1"/>
              </a:buClr>
              <a:buSzPts val="1200"/>
              <a:buFont typeface="Arial"/>
              <a:buNone/>
            </a:pPr>
            <a:r>
              <a:rPr lang="en-US" sz="1600" b="0" i="1" u="none" strike="noStrike" cap="none" dirty="0">
                <a:solidFill>
                  <a:schemeClr val="lt1"/>
                </a:solidFill>
                <a:latin typeface="Century Gothic"/>
                <a:ea typeface="Century Gothic"/>
                <a:cs typeface="Century Gothic"/>
                <a:sym typeface="Century Gothic"/>
              </a:rPr>
              <a:t>Software Engineering Project SWEN 670 </a:t>
            </a:r>
            <a:r>
              <a:rPr lang="en-US" sz="1600" i="1" dirty="0">
                <a:solidFill>
                  <a:schemeClr val="lt1"/>
                </a:solidFill>
              </a:rPr>
              <a:t>9040</a:t>
            </a:r>
            <a:br>
              <a:rPr lang="en-US" sz="1600" b="0" i="1" u="none" strike="noStrike" cap="none" dirty="0">
                <a:solidFill>
                  <a:schemeClr val="lt1"/>
                </a:solidFill>
                <a:latin typeface="Century Gothic"/>
                <a:ea typeface="Century Gothic"/>
                <a:cs typeface="Century Gothic"/>
                <a:sym typeface="Century Gothic"/>
              </a:rPr>
            </a:br>
            <a:endParaRPr sz="1800" dirty="0"/>
          </a:p>
          <a:p>
            <a:pPr marL="0" marR="0" lvl="0" indent="0" algn="ctr" rtl="0">
              <a:lnSpc>
                <a:spcPct val="100000"/>
              </a:lnSpc>
              <a:spcBef>
                <a:spcPts val="200"/>
              </a:spcBef>
              <a:spcAft>
                <a:spcPts val="0"/>
              </a:spcAft>
              <a:buClr>
                <a:srgbClr val="FFFFFF"/>
              </a:buClr>
              <a:buSzPts val="1000"/>
              <a:buFont typeface="Arial"/>
              <a:buNone/>
            </a:pPr>
            <a:r>
              <a:rPr lang="en-US" sz="1100" dirty="0">
                <a:solidFill>
                  <a:srgbClr val="FFFFFF"/>
                </a:solidFill>
              </a:rPr>
              <a:t>Tristan Arjoon, Mario Curtis, Shane Farmer, Claudel </a:t>
            </a:r>
            <a:r>
              <a:rPr lang="en-US" sz="1100" dirty="0" err="1">
                <a:solidFill>
                  <a:srgbClr val="FFFFFF"/>
                </a:solidFill>
              </a:rPr>
              <a:t>Guembu</a:t>
            </a:r>
            <a:r>
              <a:rPr lang="en-US" sz="1100" dirty="0">
                <a:solidFill>
                  <a:srgbClr val="FFFFFF"/>
                </a:solidFill>
              </a:rPr>
              <a:t>, Sean Johnson</a:t>
            </a:r>
            <a:endParaRPr sz="1800" dirty="0"/>
          </a:p>
          <a:p>
            <a:pPr marL="0" marR="0" lvl="0" indent="0" algn="ctr" rtl="0">
              <a:lnSpc>
                <a:spcPct val="100000"/>
              </a:lnSpc>
              <a:spcBef>
                <a:spcPts val="200"/>
              </a:spcBef>
              <a:spcAft>
                <a:spcPts val="0"/>
              </a:spcAft>
              <a:buClr>
                <a:schemeClr val="dk1"/>
              </a:buClr>
              <a:buSzPts val="1000"/>
              <a:buFont typeface="Arial"/>
              <a:buNone/>
            </a:pPr>
            <a:endParaRPr sz="1000" b="0" i="0" u="none" strike="noStrike" cap="none" dirty="0">
              <a:solidFill>
                <a:srgbClr val="FFFFFF"/>
              </a:solidFill>
              <a:latin typeface="Century Gothic"/>
              <a:ea typeface="Century Gothic"/>
              <a:cs typeface="Century Gothic"/>
              <a:sym typeface="Century Gothic"/>
            </a:endParaRPr>
          </a:p>
          <a:p>
            <a:pPr marL="0" marR="0" lvl="0" indent="0" algn="ctr" rtl="0">
              <a:lnSpc>
                <a:spcPct val="100000"/>
              </a:lnSpc>
              <a:spcBef>
                <a:spcPts val="200"/>
              </a:spcBef>
              <a:spcAft>
                <a:spcPts val="0"/>
              </a:spcAft>
              <a:buClr>
                <a:srgbClr val="538CD5"/>
              </a:buClr>
              <a:buSzPts val="1000"/>
              <a:buFont typeface="Arial"/>
              <a:buNone/>
            </a:pPr>
            <a:r>
              <a:rPr lang="en-US" sz="1100" b="0" i="1" u="none" strike="noStrike" cap="none" dirty="0">
                <a:solidFill>
                  <a:srgbClr val="538CD5"/>
                </a:solidFill>
                <a:latin typeface="Century Gothic"/>
                <a:ea typeface="Century Gothic"/>
                <a:cs typeface="Century Gothic"/>
                <a:sym typeface="Century Gothic"/>
              </a:rPr>
              <a:t>Sponsor: Extra-Vehicular Activity (EVA), Johnson Space Center, NASA</a:t>
            </a:r>
            <a:endParaRPr sz="1800" dirty="0"/>
          </a:p>
          <a:p>
            <a:pPr marL="0" marR="0" lvl="0" indent="0" algn="ctr" rtl="0">
              <a:lnSpc>
                <a:spcPct val="100000"/>
              </a:lnSpc>
              <a:spcBef>
                <a:spcPts val="200"/>
              </a:spcBef>
              <a:spcAft>
                <a:spcPts val="0"/>
              </a:spcAft>
              <a:buClr>
                <a:srgbClr val="538CD5"/>
              </a:buClr>
              <a:buSzPts val="1000"/>
              <a:buFont typeface="Arial"/>
              <a:buNone/>
            </a:pPr>
            <a:r>
              <a:rPr lang="en-US" sz="1100" b="0" i="1" u="none" strike="noStrike" cap="none" dirty="0">
                <a:solidFill>
                  <a:srgbClr val="538CD5"/>
                </a:solidFill>
                <a:latin typeface="Century Gothic"/>
                <a:ea typeface="Century Gothic"/>
                <a:cs typeface="Century Gothic"/>
                <a:sym typeface="Century Gothic"/>
              </a:rPr>
              <a:t>Liaison: Daren Welsh, EVA Instructor &amp; Flight Controller | darenwelsh@gmail.com</a:t>
            </a:r>
            <a:endParaRPr sz="1800" dirty="0"/>
          </a:p>
          <a:p>
            <a:pPr marL="0" marR="0" lvl="0" indent="0" algn="ctr" rtl="0">
              <a:lnSpc>
                <a:spcPct val="100000"/>
              </a:lnSpc>
              <a:spcBef>
                <a:spcPts val="200"/>
              </a:spcBef>
              <a:spcAft>
                <a:spcPts val="0"/>
              </a:spcAft>
              <a:buClr>
                <a:schemeClr val="dk1"/>
              </a:buClr>
              <a:buSzPts val="1000"/>
              <a:buFont typeface="Arial"/>
              <a:buNone/>
            </a:pPr>
            <a:endParaRPr sz="1000" b="0" i="0" u="none" strike="noStrike" cap="none" dirty="0">
              <a:solidFill>
                <a:srgbClr val="FFFFFF"/>
              </a:solidFill>
              <a:latin typeface="Century Gothic"/>
              <a:ea typeface="Century Gothic"/>
              <a:cs typeface="Century Gothic"/>
              <a:sym typeface="Century Gothic"/>
            </a:endParaRPr>
          </a:p>
        </p:txBody>
      </p:sp>
      <p:pic>
        <p:nvPicPr>
          <p:cNvPr id="91" name="Google Shape;91;p13"/>
          <p:cNvPicPr preferRelativeResize="0">
            <a:picLocks noGrp="1"/>
          </p:cNvPicPr>
          <p:nvPr>
            <p:ph type="pic" idx="2"/>
          </p:nvPr>
        </p:nvPicPr>
        <p:blipFill rotWithShape="1">
          <a:blip r:embed="rId3">
            <a:alphaModFix/>
          </a:blip>
          <a:srcRect/>
          <a:stretch/>
        </p:blipFill>
        <p:spPr>
          <a:xfrm>
            <a:off x="2934032" y="1068720"/>
            <a:ext cx="3202912" cy="3202908"/>
          </a:xfrm>
          <a:prstGeom prst="rect">
            <a:avLst/>
          </a:prstGeom>
          <a:noFill/>
          <a:ln>
            <a:noFill/>
          </a:ln>
        </p:spPr>
      </p:pic>
      <p:sp>
        <p:nvSpPr>
          <p:cNvPr id="92" name="Google Shape;92;p13"/>
          <p:cNvSpPr txBox="1"/>
          <p:nvPr/>
        </p:nvSpPr>
        <p:spPr>
          <a:xfrm>
            <a:off x="1185455" y="4103963"/>
            <a:ext cx="6773100" cy="9645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200"/>
              <a:buFont typeface="Arial"/>
              <a:buNone/>
            </a:pPr>
            <a:r>
              <a:rPr lang="en-US" sz="3200" b="1" i="0" u="none" strike="noStrike" cap="none" dirty="0">
                <a:solidFill>
                  <a:srgbClr val="FFFFFF"/>
                </a:solidFill>
                <a:latin typeface="Century Gothic"/>
                <a:ea typeface="Century Gothic"/>
                <a:cs typeface="Century Gothic"/>
                <a:sym typeface="Century Gothic"/>
              </a:rPr>
              <a:t>NASA Path Phase 4: </a:t>
            </a:r>
            <a:r>
              <a:rPr lang="en-US" sz="3200" b="1" dirty="0">
                <a:solidFill>
                  <a:srgbClr val="FFFFFF"/>
                </a:solidFill>
                <a:latin typeface="Century Gothic"/>
                <a:ea typeface="Century Gothic"/>
                <a:cs typeface="Century Gothic"/>
                <a:sym typeface="Century Gothic"/>
              </a:rPr>
              <a:t>Milestone 4</a:t>
            </a:r>
            <a:endParaRPr dirty="0"/>
          </a:p>
          <a:p>
            <a:pPr marL="0" marR="0" lvl="0" indent="0" algn="ctr" rtl="0">
              <a:lnSpc>
                <a:spcPct val="100000"/>
              </a:lnSpc>
              <a:spcBef>
                <a:spcPts val="240"/>
              </a:spcBef>
              <a:spcAft>
                <a:spcPts val="0"/>
              </a:spcAft>
              <a:buClr>
                <a:schemeClr val="dk1"/>
              </a:buClr>
              <a:buSzPts val="1200"/>
              <a:buFont typeface="Arial"/>
              <a:buNone/>
            </a:pPr>
            <a:endParaRPr sz="1200" b="1" i="0" u="none" strike="noStrike" cap="none" dirty="0">
              <a:solidFill>
                <a:srgbClr val="FFFFFF"/>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38CD5"/>
              </a:buClr>
              <a:buSzPts val="3200"/>
              <a:buFont typeface="Century Gothic"/>
              <a:buNone/>
            </a:pPr>
            <a:r>
              <a:rPr lang="en-US" sz="3200" dirty="0">
                <a:solidFill>
                  <a:srgbClr val="538CD5"/>
                </a:solidFill>
              </a:rPr>
              <a:t>Live Demo</a:t>
            </a:r>
            <a:endParaRPr dirty="0"/>
          </a:p>
        </p:txBody>
      </p:sp>
      <p:sp>
        <p:nvSpPr>
          <p:cNvPr id="5" name="Text Placeholder 4">
            <a:extLst>
              <a:ext uri="{FF2B5EF4-FFF2-40B4-BE49-F238E27FC236}">
                <a16:creationId xmlns:a16="http://schemas.microsoft.com/office/drawing/2014/main" id="{85C42AD3-3089-754F-97F0-04722B9084D3}"/>
              </a:ext>
            </a:extLst>
          </p:cNvPr>
          <p:cNvSpPr>
            <a:spLocks noGrp="1"/>
          </p:cNvSpPr>
          <p:nvPr>
            <p:ph type="body" idx="1"/>
          </p:nvPr>
        </p:nvSpPr>
        <p:spPr/>
        <p:txBody>
          <a:bodyPr/>
          <a:lstStyle/>
          <a:p>
            <a:pPr algn="ctr"/>
            <a:r>
              <a:rPr lang="en-US" sz="4400" b="1" dirty="0">
                <a:solidFill>
                  <a:schemeClr val="bg1"/>
                </a:solidFill>
              </a:rPr>
              <a:t>SHOW DEMO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38CD5"/>
              </a:buClr>
              <a:buSzPts val="3200"/>
              <a:buFont typeface="Century Gothic"/>
              <a:buNone/>
            </a:pPr>
            <a:r>
              <a:rPr lang="en-US" sz="3200" dirty="0">
                <a:solidFill>
                  <a:srgbClr val="538CD5"/>
                </a:solidFill>
              </a:rPr>
              <a:t>Lessons Learned</a:t>
            </a:r>
            <a:endParaRPr dirty="0"/>
          </a:p>
        </p:txBody>
      </p:sp>
      <p:sp>
        <p:nvSpPr>
          <p:cNvPr id="146" name="Google Shape;146;p19"/>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indent="-342900">
              <a:spcBef>
                <a:spcPts val="0"/>
              </a:spcBef>
              <a:buClr>
                <a:schemeClr val="lt1"/>
              </a:buClr>
              <a:buSzPts val="1100"/>
            </a:pPr>
            <a:r>
              <a:rPr lang="en-US" sz="2000" dirty="0">
                <a:solidFill>
                  <a:schemeClr val="lt1"/>
                </a:solidFill>
              </a:rPr>
              <a:t>Dependency Issues</a:t>
            </a:r>
          </a:p>
          <a:p>
            <a:pPr marL="800100" lvl="1" indent="-342900">
              <a:spcBef>
                <a:spcPts val="0"/>
              </a:spcBef>
              <a:buClr>
                <a:schemeClr val="lt1"/>
              </a:buClr>
              <a:buSzPts val="1100"/>
            </a:pPr>
            <a:r>
              <a:rPr lang="en-US" sz="1600" dirty="0">
                <a:solidFill>
                  <a:schemeClr val="lt1"/>
                </a:solidFill>
              </a:rPr>
              <a:t>Problems with the environmental variables</a:t>
            </a:r>
          </a:p>
          <a:p>
            <a:pPr marL="0" indent="0">
              <a:spcBef>
                <a:spcPts val="0"/>
              </a:spcBef>
              <a:buClr>
                <a:schemeClr val="lt1"/>
              </a:buClr>
              <a:buSzPts val="1100"/>
              <a:buNone/>
            </a:pPr>
            <a:endParaRPr sz="2000" dirty="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38CD5"/>
              </a:buClr>
              <a:buSzPts val="3200"/>
              <a:buFont typeface="Century Gothic"/>
              <a:buNone/>
            </a:pPr>
            <a:r>
              <a:rPr lang="en-US" sz="3200">
                <a:solidFill>
                  <a:srgbClr val="538CD5"/>
                </a:solidFill>
              </a:rPr>
              <a:t>Questions?</a:t>
            </a:r>
            <a:endParaRPr/>
          </a:p>
        </p:txBody>
      </p:sp>
      <p:pic>
        <p:nvPicPr>
          <p:cNvPr id="160" name="Google Shape;160;p21"/>
          <p:cNvPicPr preferRelativeResize="0"/>
          <p:nvPr/>
        </p:nvPicPr>
        <p:blipFill>
          <a:blip r:embed="rId3">
            <a:alphaModFix/>
          </a:blip>
          <a:stretch>
            <a:fillRect/>
          </a:stretch>
        </p:blipFill>
        <p:spPr>
          <a:xfrm>
            <a:off x="1312650" y="1981497"/>
            <a:ext cx="6518701" cy="3662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9"/>
          <p:cNvSpPr txBox="1">
            <a:spLocks noGrp="1"/>
          </p:cNvSpPr>
          <p:nvPr>
            <p:ph type="title"/>
          </p:nvPr>
        </p:nvSpPr>
        <p:spPr>
          <a:xfrm>
            <a:off x="457200" y="70536"/>
            <a:ext cx="8295000" cy="639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200"/>
              <a:buFont typeface="Century Gothic"/>
              <a:buNone/>
            </a:pPr>
            <a:r>
              <a:rPr lang="en-US"/>
              <a:t>Overview</a:t>
            </a:r>
            <a:endParaRPr sz="3200" b="1" i="0" u="none" strike="noStrike" cap="none">
              <a:solidFill>
                <a:srgbClr val="538CD5"/>
              </a:solidFill>
              <a:latin typeface="Century Gothic"/>
              <a:ea typeface="Century Gothic"/>
              <a:cs typeface="Century Gothic"/>
              <a:sym typeface="Century Gothic"/>
            </a:endParaRPr>
          </a:p>
        </p:txBody>
      </p:sp>
      <p:sp>
        <p:nvSpPr>
          <p:cNvPr id="84" name="Google Shape;84;p9"/>
          <p:cNvSpPr txBox="1">
            <a:spLocks noGrp="1"/>
          </p:cNvSpPr>
          <p:nvPr>
            <p:ph type="body" idx="1"/>
          </p:nvPr>
        </p:nvSpPr>
        <p:spPr>
          <a:xfrm>
            <a:off x="457200" y="2336400"/>
            <a:ext cx="8229600" cy="2185200"/>
          </a:xfrm>
          <a:prstGeom prst="rect">
            <a:avLst/>
          </a:prstGeom>
          <a:noFill/>
          <a:ln>
            <a:noFill/>
          </a:ln>
        </p:spPr>
        <p:txBody>
          <a:bodyPr spcFirstLastPara="1" wrap="square" lIns="91425" tIns="91425" rIns="91425" bIns="91425" anchor="ctr" anchorCtr="0">
            <a:noAutofit/>
          </a:bodyPr>
          <a:lstStyle/>
          <a:p>
            <a:pPr marL="495300" indent="-457200">
              <a:spcBef>
                <a:spcPts val="0"/>
              </a:spcBef>
              <a:buClr>
                <a:srgbClr val="538CD5"/>
              </a:buClr>
              <a:buSzPts val="3000"/>
            </a:pPr>
            <a:r>
              <a:rPr lang="en-US" sz="3000" b="1" dirty="0">
                <a:solidFill>
                  <a:srgbClr val="538CD5"/>
                </a:solidFill>
              </a:rPr>
              <a:t>Review of Project Overview &amp; Objectives</a:t>
            </a:r>
          </a:p>
          <a:p>
            <a:pPr marL="495300" indent="-457200">
              <a:spcBef>
                <a:spcPts val="0"/>
              </a:spcBef>
              <a:buClr>
                <a:srgbClr val="538CD5"/>
              </a:buClr>
              <a:buSzPts val="3000"/>
            </a:pPr>
            <a:r>
              <a:rPr lang="en-US" sz="3000" b="1" dirty="0">
                <a:solidFill>
                  <a:srgbClr val="538CD5"/>
                </a:solidFill>
              </a:rPr>
              <a:t>Accomplishments w/Live Demo</a:t>
            </a:r>
          </a:p>
          <a:p>
            <a:pPr marL="495300" indent="-457200">
              <a:spcBef>
                <a:spcPts val="0"/>
              </a:spcBef>
              <a:buClr>
                <a:srgbClr val="538CD5"/>
              </a:buClr>
              <a:buSzPts val="3000"/>
            </a:pPr>
            <a:r>
              <a:rPr lang="en-US" sz="3000" b="1" dirty="0">
                <a:solidFill>
                  <a:srgbClr val="538CD5"/>
                </a:solidFill>
              </a:rPr>
              <a:t>Lessons Learned</a:t>
            </a:r>
          </a:p>
        </p:txBody>
      </p:sp>
      <p:sp>
        <p:nvSpPr>
          <p:cNvPr id="87" name="Google Shape;87;p9"/>
          <p:cNvSpPr txBox="1">
            <a:spLocks noGrp="1"/>
          </p:cNvSpPr>
          <p:nvPr>
            <p:ph type="sldNum" idx="12"/>
          </p:nvPr>
        </p:nvSpPr>
        <p:spPr>
          <a:xfrm>
            <a:off x="6553200" y="6470646"/>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538CD5"/>
              </a:buClr>
              <a:buSzPts val="300"/>
              <a:buFont typeface="Century Gothic"/>
              <a:buNone/>
            </a:pPr>
            <a:fld id="{00000000-1234-1234-1234-123412341234}" type="slidenum">
              <a:rPr lang="en-US" sz="1200" b="0" i="0" u="none" strike="noStrike" cap="none">
                <a:solidFill>
                  <a:srgbClr val="538CD5"/>
                </a:solidFill>
                <a:latin typeface="Century Gothic"/>
                <a:ea typeface="Century Gothic"/>
                <a:cs typeface="Century Gothic"/>
                <a:sym typeface="Century Gothic"/>
              </a:rPr>
              <a:t>2</a:t>
            </a:fld>
            <a:endParaRPr sz="1200" b="0" i="0" u="none" strike="noStrike" cap="none">
              <a:solidFill>
                <a:srgbClr val="538CD5"/>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3757576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38CD5"/>
              </a:buClr>
              <a:buSzPts val="3200"/>
              <a:buFont typeface="Century Gothic"/>
              <a:buNone/>
            </a:pPr>
            <a:r>
              <a:rPr lang="en-US" sz="3200" b="0" i="0" u="none" strike="noStrike" cap="none" dirty="0">
                <a:solidFill>
                  <a:srgbClr val="538CD5"/>
                </a:solidFill>
                <a:latin typeface="Century Gothic"/>
                <a:ea typeface="Century Gothic"/>
                <a:cs typeface="Century Gothic"/>
                <a:sym typeface="Century Gothic"/>
              </a:rPr>
              <a:t>Project Overview</a:t>
            </a:r>
            <a:endParaRPr dirty="0"/>
          </a:p>
        </p:txBody>
      </p:sp>
      <p:sp>
        <p:nvSpPr>
          <p:cNvPr id="99" name="Google Shape;99;p14"/>
          <p:cNvSpPr txBox="1">
            <a:spLocks noGrp="1"/>
          </p:cNvSpPr>
          <p:nvPr>
            <p:ph type="body" idx="1"/>
          </p:nvPr>
        </p:nvSpPr>
        <p:spPr>
          <a:xfrm>
            <a:off x="457200" y="1600200"/>
            <a:ext cx="8229600" cy="5004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100"/>
              <a:buFont typeface="Arial"/>
              <a:buNone/>
            </a:pPr>
            <a:r>
              <a:rPr lang="en-US" sz="1800" dirty="0">
                <a:solidFill>
                  <a:schemeClr val="lt1"/>
                </a:solidFill>
              </a:rPr>
              <a:t>Overall NASA Path:  </a:t>
            </a:r>
            <a:endParaRPr sz="1800" dirty="0">
              <a:solidFill>
                <a:schemeClr val="lt1"/>
              </a:solidFill>
            </a:endParaRPr>
          </a:p>
          <a:p>
            <a:pPr marL="0" marR="0" lvl="0" indent="0" algn="l" rtl="0">
              <a:lnSpc>
                <a:spcPct val="100000"/>
              </a:lnSpc>
              <a:spcBef>
                <a:spcPts val="0"/>
              </a:spcBef>
              <a:spcAft>
                <a:spcPts val="0"/>
              </a:spcAft>
              <a:buClr>
                <a:schemeClr val="lt1"/>
              </a:buClr>
              <a:buSzPts val="1100"/>
              <a:buFont typeface="Arial"/>
              <a:buNone/>
            </a:pPr>
            <a:endParaRPr sz="1800" dirty="0">
              <a:solidFill>
                <a:schemeClr val="lt1"/>
              </a:solidFill>
            </a:endParaRPr>
          </a:p>
          <a:p>
            <a:pPr marL="0" marR="0" lvl="0" indent="0" algn="l" rtl="0">
              <a:lnSpc>
                <a:spcPct val="100000"/>
              </a:lnSpc>
              <a:spcBef>
                <a:spcPts val="0"/>
              </a:spcBef>
              <a:spcAft>
                <a:spcPts val="0"/>
              </a:spcAft>
              <a:buClr>
                <a:schemeClr val="lt1"/>
              </a:buClr>
              <a:buSzPts val="1100"/>
              <a:buFont typeface="Arial"/>
              <a:buNone/>
            </a:pPr>
            <a:r>
              <a:rPr lang="en-US" sz="1800" dirty="0">
                <a:solidFill>
                  <a:schemeClr val="lt1"/>
                </a:solidFill>
              </a:rPr>
              <a:t>Utilize 3D maps and navigation of an exterior view of the ISS to find the shortest paths for the astronauts. The design is similar to Google Maps with navigation. The client had a 3D model of the exterior of the Space Station, complete with handrails and other interfaces useful to a spacewalker.</a:t>
            </a:r>
            <a:endParaRPr sz="1800" dirty="0">
              <a:solidFill>
                <a:schemeClr val="lt1"/>
              </a:solidFill>
            </a:endParaRPr>
          </a:p>
          <a:p>
            <a:pPr marL="0" marR="0" lvl="0" indent="0" algn="l" rtl="0">
              <a:lnSpc>
                <a:spcPct val="100000"/>
              </a:lnSpc>
              <a:spcBef>
                <a:spcPts val="0"/>
              </a:spcBef>
              <a:spcAft>
                <a:spcPts val="0"/>
              </a:spcAft>
              <a:buClr>
                <a:schemeClr val="lt1"/>
              </a:buClr>
              <a:buSzPts val="1100"/>
              <a:buFont typeface="Arial"/>
              <a:buNone/>
            </a:pPr>
            <a:endParaRPr sz="1800" dirty="0">
              <a:solidFill>
                <a:schemeClr val="lt1"/>
              </a:solidFill>
            </a:endParaRPr>
          </a:p>
          <a:p>
            <a:pPr marL="0" marR="0" lvl="0" indent="0" algn="l" rtl="0">
              <a:lnSpc>
                <a:spcPct val="100000"/>
              </a:lnSpc>
              <a:spcBef>
                <a:spcPts val="0"/>
              </a:spcBef>
              <a:spcAft>
                <a:spcPts val="0"/>
              </a:spcAft>
              <a:buClr>
                <a:schemeClr val="lt1"/>
              </a:buClr>
              <a:buSzPts val="1100"/>
              <a:buFont typeface="Arial"/>
              <a:buNone/>
            </a:pPr>
            <a:endParaRPr sz="1800" dirty="0">
              <a:solidFill>
                <a:schemeClr val="lt1"/>
              </a:solidFill>
            </a:endParaRPr>
          </a:p>
          <a:p>
            <a:pPr marL="0" marR="0" lvl="0" indent="0" algn="l" rtl="0">
              <a:lnSpc>
                <a:spcPct val="100000"/>
              </a:lnSpc>
              <a:spcBef>
                <a:spcPts val="0"/>
              </a:spcBef>
              <a:spcAft>
                <a:spcPts val="0"/>
              </a:spcAft>
              <a:buClr>
                <a:schemeClr val="lt1"/>
              </a:buClr>
              <a:buSzPts val="1100"/>
              <a:buFont typeface="Arial"/>
              <a:buNone/>
            </a:pPr>
            <a:r>
              <a:rPr lang="en-US" sz="1800" dirty="0">
                <a:solidFill>
                  <a:schemeClr val="lt1"/>
                </a:solidFill>
              </a:rPr>
              <a:t>Different algorithms were used to:</a:t>
            </a:r>
            <a:endParaRPr sz="1800" dirty="0">
              <a:solidFill>
                <a:schemeClr val="lt1"/>
              </a:solidFill>
            </a:endParaRPr>
          </a:p>
          <a:p>
            <a:pPr marL="0" marR="0" lvl="0" indent="0" algn="l" rtl="0">
              <a:lnSpc>
                <a:spcPct val="100000"/>
              </a:lnSpc>
              <a:spcBef>
                <a:spcPts val="0"/>
              </a:spcBef>
              <a:spcAft>
                <a:spcPts val="0"/>
              </a:spcAft>
              <a:buClr>
                <a:schemeClr val="lt1"/>
              </a:buClr>
              <a:buSzPts val="1100"/>
              <a:buFont typeface="Arial"/>
              <a:buNone/>
            </a:pPr>
            <a:endParaRPr sz="1800" dirty="0">
              <a:solidFill>
                <a:schemeClr val="lt1"/>
              </a:solidFill>
            </a:endParaRPr>
          </a:p>
          <a:p>
            <a:pPr marL="457200" marR="0" lvl="0" indent="-342900" algn="l" rtl="0">
              <a:lnSpc>
                <a:spcPct val="100000"/>
              </a:lnSpc>
              <a:spcBef>
                <a:spcPts val="0"/>
              </a:spcBef>
              <a:spcAft>
                <a:spcPts val="0"/>
              </a:spcAft>
              <a:buClr>
                <a:schemeClr val="lt1"/>
              </a:buClr>
              <a:buSzPts val="1800"/>
              <a:buChar char="•"/>
            </a:pPr>
            <a:r>
              <a:rPr lang="en-US" sz="1800" dirty="0">
                <a:solidFill>
                  <a:schemeClr val="lt1"/>
                </a:solidFill>
              </a:rPr>
              <a:t>Find shortest path for astronauts</a:t>
            </a:r>
            <a:endParaRPr sz="1800" dirty="0">
              <a:solidFill>
                <a:schemeClr val="lt1"/>
              </a:solidFill>
            </a:endParaRPr>
          </a:p>
          <a:p>
            <a:pPr marL="457200" marR="0" lvl="0" indent="-342900" algn="l" rtl="0">
              <a:lnSpc>
                <a:spcPct val="100000"/>
              </a:lnSpc>
              <a:spcBef>
                <a:spcPts val="0"/>
              </a:spcBef>
              <a:spcAft>
                <a:spcPts val="0"/>
              </a:spcAft>
              <a:buClr>
                <a:schemeClr val="lt1"/>
              </a:buClr>
              <a:buSzPts val="1800"/>
              <a:buChar char="•"/>
            </a:pPr>
            <a:r>
              <a:rPr lang="en-US" sz="1800" dirty="0">
                <a:solidFill>
                  <a:schemeClr val="lt1"/>
                </a:solidFill>
              </a:rPr>
              <a:t>Specify wing span of crew member</a:t>
            </a:r>
            <a:endParaRPr sz="1800" dirty="0">
              <a:solidFill>
                <a:schemeClr val="lt1"/>
              </a:solidFill>
            </a:endParaRPr>
          </a:p>
          <a:p>
            <a:pPr marL="457200" marR="0" lvl="0" indent="-342900" algn="l" rtl="0">
              <a:lnSpc>
                <a:spcPct val="100000"/>
              </a:lnSpc>
              <a:spcBef>
                <a:spcPts val="0"/>
              </a:spcBef>
              <a:spcAft>
                <a:spcPts val="0"/>
              </a:spcAft>
              <a:buClr>
                <a:schemeClr val="lt1"/>
              </a:buClr>
              <a:buSzPts val="1800"/>
              <a:buChar char="•"/>
            </a:pPr>
            <a:r>
              <a:rPr lang="en-US" sz="1800" dirty="0">
                <a:solidFill>
                  <a:schemeClr val="lt1"/>
                </a:solidFill>
              </a:rPr>
              <a:t>Distances between handrails</a:t>
            </a:r>
            <a:endParaRPr sz="1800" dirty="0">
              <a:solidFill>
                <a:schemeClr val="lt1"/>
              </a:solidFill>
            </a:endParaRPr>
          </a:p>
          <a:p>
            <a:pPr marL="0" marR="0" lvl="0" indent="0" algn="l" rtl="0">
              <a:lnSpc>
                <a:spcPct val="100000"/>
              </a:lnSpc>
              <a:spcBef>
                <a:spcPts val="0"/>
              </a:spcBef>
              <a:spcAft>
                <a:spcPts val="0"/>
              </a:spcAft>
              <a:buClr>
                <a:schemeClr val="lt1"/>
              </a:buClr>
              <a:buSzPts val="1100"/>
              <a:buFont typeface="Arial"/>
              <a:buNone/>
            </a:pPr>
            <a:endParaRPr sz="1800" dirty="0">
              <a:solidFill>
                <a:schemeClr val="lt1"/>
              </a:solidFill>
            </a:endParaRPr>
          </a:p>
          <a:p>
            <a:pPr marL="0" marR="0" lvl="0" indent="0" algn="l" rtl="0">
              <a:lnSpc>
                <a:spcPct val="100000"/>
              </a:lnSpc>
              <a:spcBef>
                <a:spcPts val="0"/>
              </a:spcBef>
              <a:spcAft>
                <a:spcPts val="0"/>
              </a:spcAft>
              <a:buClr>
                <a:schemeClr val="lt1"/>
              </a:buClr>
              <a:buSzPts val="1100"/>
              <a:buFont typeface="Arial"/>
              <a:buNone/>
            </a:pPr>
            <a:endParaRPr sz="1800" dirty="0">
              <a:solidFill>
                <a:schemeClr val="lt1"/>
              </a:solidFill>
            </a:endParaRPr>
          </a:p>
          <a:p>
            <a:pPr marL="0" marR="0" lvl="0" indent="0" algn="l" rtl="0">
              <a:lnSpc>
                <a:spcPct val="100000"/>
              </a:lnSpc>
              <a:spcBef>
                <a:spcPts val="0"/>
              </a:spcBef>
              <a:spcAft>
                <a:spcPts val="0"/>
              </a:spcAft>
              <a:buClr>
                <a:schemeClr val="lt1"/>
              </a:buClr>
              <a:buSzPts val="1100"/>
              <a:buFont typeface="Arial"/>
              <a:buNone/>
            </a:pPr>
            <a:r>
              <a:rPr lang="en-US" sz="1800" dirty="0">
                <a:solidFill>
                  <a:schemeClr val="lt1"/>
                </a:solidFill>
              </a:rPr>
              <a:t>Enhance upon the baselined code to add features.</a:t>
            </a:r>
            <a:endParaRPr sz="1800" dirty="0">
              <a:solidFill>
                <a:schemeClr val="lt1"/>
              </a:solidFill>
            </a:endParaRPr>
          </a:p>
          <a:p>
            <a:pPr marL="0" lvl="0" indent="0" algn="l" rtl="0">
              <a:spcBef>
                <a:spcPts val="0"/>
              </a:spcBef>
              <a:spcAft>
                <a:spcPts val="0"/>
              </a:spcAft>
              <a:buClr>
                <a:schemeClr val="lt1"/>
              </a:buClr>
              <a:buSzPts val="1100"/>
              <a:buFont typeface="Arial"/>
              <a:buNone/>
            </a:pPr>
            <a:endParaRPr sz="1100" dirty="0">
              <a:solidFill>
                <a:schemeClr val="lt1"/>
              </a:solidFill>
            </a:endParaRPr>
          </a:p>
          <a:p>
            <a:pPr marL="0" lvl="0" indent="0" algn="l" rtl="0">
              <a:spcBef>
                <a:spcPts val="0"/>
              </a:spcBef>
              <a:spcAft>
                <a:spcPts val="0"/>
              </a:spcAft>
              <a:buClr>
                <a:schemeClr val="lt1"/>
              </a:buClr>
              <a:buSzPts val="1100"/>
              <a:buFont typeface="Arial"/>
              <a:buNone/>
            </a:pPr>
            <a:endParaRPr sz="1100" dirty="0">
              <a:solidFill>
                <a:schemeClr val="lt1"/>
              </a:solidFill>
            </a:endParaRPr>
          </a:p>
          <a:p>
            <a:pPr marL="0" lvl="0" indent="0" algn="l" rtl="0">
              <a:spcBef>
                <a:spcPts val="0"/>
              </a:spcBef>
              <a:spcAft>
                <a:spcPts val="0"/>
              </a:spcAft>
              <a:buClr>
                <a:schemeClr val="lt1"/>
              </a:buClr>
              <a:buSzPts val="1100"/>
              <a:buFont typeface="Arial"/>
              <a:buNone/>
            </a:pPr>
            <a:endParaRPr sz="1100" dirty="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38CD5"/>
              </a:buClr>
              <a:buSzPts val="3200"/>
              <a:buFont typeface="Century Gothic"/>
              <a:buNone/>
            </a:pPr>
            <a:r>
              <a:rPr lang="en-US" sz="3200">
                <a:solidFill>
                  <a:srgbClr val="538CD5"/>
                </a:solidFill>
              </a:rPr>
              <a:t>Phase 4 Objectives</a:t>
            </a:r>
            <a:endParaRPr/>
          </a:p>
        </p:txBody>
      </p:sp>
      <p:sp>
        <p:nvSpPr>
          <p:cNvPr id="106" name="Google Shape;106;p15"/>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100"/>
              <a:buFont typeface="Arial"/>
              <a:buNone/>
            </a:pPr>
            <a:r>
              <a:rPr lang="en-US" sz="1600" b="1" dirty="0">
                <a:solidFill>
                  <a:schemeClr val="lt1"/>
                </a:solidFill>
              </a:rPr>
              <a:t>Few Previous Work:</a:t>
            </a:r>
            <a:endParaRPr sz="1600" b="1" dirty="0">
              <a:solidFill>
                <a:schemeClr val="lt1"/>
              </a:solidFill>
            </a:endParaRPr>
          </a:p>
          <a:p>
            <a:pPr marL="0" marR="0" lvl="0" indent="0" algn="l" rtl="0">
              <a:lnSpc>
                <a:spcPct val="115000"/>
              </a:lnSpc>
              <a:spcBef>
                <a:spcPts val="0"/>
              </a:spcBef>
              <a:spcAft>
                <a:spcPts val="0"/>
              </a:spcAft>
              <a:buClr>
                <a:schemeClr val="lt1"/>
              </a:buClr>
              <a:buSzPts val="1100"/>
              <a:buFont typeface="Arial"/>
              <a:buNone/>
            </a:pPr>
            <a:endParaRPr sz="1600" b="1" dirty="0">
              <a:solidFill>
                <a:schemeClr val="lt1"/>
              </a:solidFill>
            </a:endParaRPr>
          </a:p>
          <a:p>
            <a:pPr marL="457200" marR="0" lvl="0" indent="-330200" algn="l" rtl="0">
              <a:lnSpc>
                <a:spcPct val="100000"/>
              </a:lnSpc>
              <a:spcBef>
                <a:spcPts val="0"/>
              </a:spcBef>
              <a:spcAft>
                <a:spcPts val="0"/>
              </a:spcAft>
              <a:buClr>
                <a:schemeClr val="lt1"/>
              </a:buClr>
              <a:buSzPts val="1600"/>
              <a:buChar char="•"/>
            </a:pPr>
            <a:r>
              <a:rPr lang="en-US" sz="1600" dirty="0">
                <a:solidFill>
                  <a:schemeClr val="lt1"/>
                </a:solidFill>
              </a:rPr>
              <a:t>Back end calculations</a:t>
            </a:r>
            <a:endParaRPr sz="1600" dirty="0">
              <a:solidFill>
                <a:schemeClr val="lt1"/>
              </a:solidFill>
            </a:endParaRPr>
          </a:p>
          <a:p>
            <a:pPr marL="457200" marR="0" lvl="0" indent="-330200" algn="l" rtl="0">
              <a:lnSpc>
                <a:spcPct val="100000"/>
              </a:lnSpc>
              <a:spcBef>
                <a:spcPts val="0"/>
              </a:spcBef>
              <a:spcAft>
                <a:spcPts val="0"/>
              </a:spcAft>
              <a:buClr>
                <a:schemeClr val="lt1"/>
              </a:buClr>
              <a:buSzPts val="1600"/>
              <a:buChar char="•"/>
            </a:pPr>
            <a:r>
              <a:rPr lang="en-US" sz="1600" dirty="0">
                <a:solidFill>
                  <a:schemeClr val="lt1"/>
                </a:solidFill>
              </a:rPr>
              <a:t>Implemented a GUI features</a:t>
            </a:r>
            <a:endParaRPr sz="1600" dirty="0">
              <a:solidFill>
                <a:schemeClr val="lt1"/>
              </a:solidFill>
            </a:endParaRPr>
          </a:p>
          <a:p>
            <a:pPr marL="914400" marR="0" lvl="1" indent="-330200" algn="l" rtl="0">
              <a:lnSpc>
                <a:spcPct val="100000"/>
              </a:lnSpc>
              <a:spcBef>
                <a:spcPts val="0"/>
              </a:spcBef>
              <a:spcAft>
                <a:spcPts val="0"/>
              </a:spcAft>
              <a:buClr>
                <a:schemeClr val="lt1"/>
              </a:buClr>
              <a:buSzPts val="1600"/>
              <a:buChar char="–"/>
            </a:pPr>
            <a:r>
              <a:rPr lang="en-US" sz="1600" dirty="0">
                <a:solidFill>
                  <a:schemeClr val="lt1"/>
                </a:solidFill>
              </a:rPr>
              <a:t>Drop downs for start to end points</a:t>
            </a:r>
            <a:endParaRPr sz="1600" dirty="0">
              <a:solidFill>
                <a:schemeClr val="lt1"/>
              </a:solidFill>
            </a:endParaRPr>
          </a:p>
          <a:p>
            <a:pPr marL="914400" marR="0" lvl="1" indent="-330200" algn="l" rtl="0">
              <a:lnSpc>
                <a:spcPct val="100000"/>
              </a:lnSpc>
              <a:spcBef>
                <a:spcPts val="0"/>
              </a:spcBef>
              <a:spcAft>
                <a:spcPts val="0"/>
              </a:spcAft>
              <a:buClr>
                <a:schemeClr val="lt1"/>
              </a:buClr>
              <a:buSzPts val="1600"/>
              <a:buChar char="–"/>
            </a:pPr>
            <a:r>
              <a:rPr lang="en-US" sz="1600" dirty="0">
                <a:solidFill>
                  <a:schemeClr val="lt1"/>
                </a:solidFill>
              </a:rPr>
              <a:t>Sliders for crew member wingspan</a:t>
            </a:r>
            <a:endParaRPr sz="1600" dirty="0">
              <a:solidFill>
                <a:schemeClr val="lt1"/>
              </a:solidFill>
            </a:endParaRPr>
          </a:p>
          <a:p>
            <a:pPr marL="914400" marR="0" lvl="1" indent="-330200" algn="l" rtl="0">
              <a:lnSpc>
                <a:spcPct val="100000"/>
              </a:lnSpc>
              <a:spcBef>
                <a:spcPts val="0"/>
              </a:spcBef>
              <a:spcAft>
                <a:spcPts val="0"/>
              </a:spcAft>
              <a:buClr>
                <a:schemeClr val="lt1"/>
              </a:buClr>
              <a:buSzPts val="1600"/>
              <a:buChar char="–"/>
            </a:pPr>
            <a:r>
              <a:rPr lang="en-US" sz="1600" dirty="0">
                <a:solidFill>
                  <a:schemeClr val="lt1"/>
                </a:solidFill>
              </a:rPr>
              <a:t>List of different hand rails</a:t>
            </a:r>
            <a:endParaRPr sz="1600" dirty="0">
              <a:solidFill>
                <a:schemeClr val="lt1"/>
              </a:solidFill>
            </a:endParaRPr>
          </a:p>
          <a:p>
            <a:pPr marL="914400" lvl="1" indent="-330200" algn="l" rtl="0">
              <a:spcBef>
                <a:spcPts val="0"/>
              </a:spcBef>
              <a:spcAft>
                <a:spcPts val="0"/>
              </a:spcAft>
              <a:buClr>
                <a:schemeClr val="lt1"/>
              </a:buClr>
              <a:buSzPts val="1600"/>
              <a:buChar char="–"/>
            </a:pPr>
            <a:r>
              <a:rPr lang="en-US" sz="1600" dirty="0">
                <a:solidFill>
                  <a:schemeClr val="lt1"/>
                </a:solidFill>
              </a:rPr>
              <a:t>Added distances between handrails</a:t>
            </a:r>
            <a:endParaRPr sz="1600" dirty="0">
              <a:solidFill>
                <a:schemeClr val="lt1"/>
              </a:solidFill>
            </a:endParaRPr>
          </a:p>
          <a:p>
            <a:pPr marL="0" lvl="0" indent="0" algn="l" rtl="0">
              <a:spcBef>
                <a:spcPts val="0"/>
              </a:spcBef>
              <a:spcAft>
                <a:spcPts val="0"/>
              </a:spcAft>
              <a:buClr>
                <a:schemeClr val="lt1"/>
              </a:buClr>
              <a:buSzPts val="1100"/>
              <a:buFont typeface="Arial"/>
              <a:buNone/>
            </a:pPr>
            <a:endParaRPr sz="1600" dirty="0">
              <a:solidFill>
                <a:schemeClr val="lt1"/>
              </a:solidFill>
            </a:endParaRPr>
          </a:p>
          <a:p>
            <a:pPr marL="0" lvl="0" indent="0" algn="l" rtl="0">
              <a:spcBef>
                <a:spcPts val="0"/>
              </a:spcBef>
              <a:spcAft>
                <a:spcPts val="0"/>
              </a:spcAft>
              <a:buClr>
                <a:schemeClr val="lt1"/>
              </a:buClr>
              <a:buSzPts val="1100"/>
              <a:buFont typeface="Arial"/>
              <a:buNone/>
            </a:pPr>
            <a:r>
              <a:rPr lang="en-US" sz="1600" b="1" dirty="0">
                <a:solidFill>
                  <a:schemeClr val="lt1"/>
                </a:solidFill>
              </a:rPr>
              <a:t>Phase 4 Expected outcomes:</a:t>
            </a:r>
            <a:endParaRPr sz="1600" b="1" dirty="0">
              <a:solidFill>
                <a:schemeClr val="lt1"/>
              </a:solidFill>
            </a:endParaRPr>
          </a:p>
          <a:p>
            <a:pPr marL="0" lvl="0" indent="0" algn="l" rtl="0">
              <a:spcBef>
                <a:spcPts val="0"/>
              </a:spcBef>
              <a:spcAft>
                <a:spcPts val="0"/>
              </a:spcAft>
              <a:buClr>
                <a:schemeClr val="lt1"/>
              </a:buClr>
              <a:buSzPts val="1100"/>
              <a:buFont typeface="Arial"/>
              <a:buNone/>
            </a:pPr>
            <a:endParaRPr sz="1600" dirty="0">
              <a:solidFill>
                <a:schemeClr val="lt1"/>
              </a:solidFill>
            </a:endParaRPr>
          </a:p>
          <a:p>
            <a:pPr marL="457200" lvl="0" indent="-330200" algn="l" rtl="0">
              <a:spcBef>
                <a:spcPts val="0"/>
              </a:spcBef>
              <a:spcAft>
                <a:spcPts val="0"/>
              </a:spcAft>
              <a:buClr>
                <a:schemeClr val="lt1"/>
              </a:buClr>
              <a:buSzPts val="1600"/>
              <a:buChar char="•"/>
            </a:pPr>
            <a:r>
              <a:rPr lang="en-US" sz="1600" dirty="0">
                <a:solidFill>
                  <a:schemeClr val="lt1"/>
                </a:solidFill>
              </a:rPr>
              <a:t>Expand / update baselined code to make use of the entire ISS model</a:t>
            </a:r>
            <a:endParaRPr sz="1600" dirty="0">
              <a:solidFill>
                <a:schemeClr val="lt1"/>
              </a:solidFill>
            </a:endParaRPr>
          </a:p>
          <a:p>
            <a:pPr marL="457200" lvl="0" indent="-330200" algn="l" rtl="0">
              <a:spcBef>
                <a:spcPts val="0"/>
              </a:spcBef>
              <a:spcAft>
                <a:spcPts val="0"/>
              </a:spcAft>
              <a:buClr>
                <a:schemeClr val="lt1"/>
              </a:buClr>
              <a:buSzPts val="1600"/>
              <a:buChar char="•"/>
            </a:pPr>
            <a:r>
              <a:rPr lang="en-US" sz="1600">
                <a:solidFill>
                  <a:schemeClr val="lt1"/>
                </a:solidFill>
              </a:rPr>
              <a:t>Provide </a:t>
            </a:r>
            <a:r>
              <a:rPr lang="en-US" sz="1600" dirty="0">
                <a:solidFill>
                  <a:schemeClr val="lt1"/>
                </a:solidFill>
              </a:rPr>
              <a:t>a legend /key on how to maneuver the ISS.</a:t>
            </a:r>
            <a:endParaRPr sz="1600" dirty="0">
              <a:solidFill>
                <a:schemeClr val="lt1"/>
              </a:solidFill>
            </a:endParaRPr>
          </a:p>
          <a:p>
            <a:pPr marL="0" lvl="0" indent="0" algn="l" rtl="0">
              <a:spcBef>
                <a:spcPts val="0"/>
              </a:spcBef>
              <a:spcAft>
                <a:spcPts val="0"/>
              </a:spcAft>
              <a:buClr>
                <a:schemeClr val="lt1"/>
              </a:buClr>
              <a:buSzPts val="1100"/>
              <a:buFont typeface="Arial"/>
              <a:buNone/>
            </a:pPr>
            <a:endParaRPr sz="1600" dirty="0">
              <a:solidFill>
                <a:schemeClr val="lt1"/>
              </a:solidFill>
            </a:endParaRPr>
          </a:p>
          <a:p>
            <a:pPr marL="0" lvl="0" indent="0" algn="l" rtl="0">
              <a:spcBef>
                <a:spcPts val="0"/>
              </a:spcBef>
              <a:spcAft>
                <a:spcPts val="0"/>
              </a:spcAft>
              <a:buClr>
                <a:schemeClr val="lt1"/>
              </a:buClr>
              <a:buSzPts val="1100"/>
              <a:buFont typeface="Arial"/>
              <a:buNone/>
            </a:pPr>
            <a:r>
              <a:rPr lang="en-US" sz="1600" dirty="0">
                <a:solidFill>
                  <a:schemeClr val="lt1"/>
                </a:solidFill>
              </a:rPr>
              <a:t>Depending on team talent and complexity of features shall we implement more.</a:t>
            </a:r>
            <a:endParaRPr sz="1600" dirty="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92274-D864-9244-84CB-1D3611A70591}"/>
              </a:ext>
            </a:extLst>
          </p:cNvPr>
          <p:cNvSpPr>
            <a:spLocks noGrp="1"/>
          </p:cNvSpPr>
          <p:nvPr>
            <p:ph type="title"/>
          </p:nvPr>
        </p:nvSpPr>
        <p:spPr/>
        <p:txBody>
          <a:bodyPr/>
          <a:lstStyle/>
          <a:p>
            <a:r>
              <a:rPr lang="en-US" dirty="0">
                <a:solidFill>
                  <a:srgbClr val="538CD5"/>
                </a:solidFill>
              </a:rPr>
              <a:t>Accomplishments</a:t>
            </a:r>
            <a:endParaRPr lang="en-US" dirty="0"/>
          </a:p>
        </p:txBody>
      </p:sp>
      <p:sp>
        <p:nvSpPr>
          <p:cNvPr id="3" name="Text Placeholder 2">
            <a:extLst>
              <a:ext uri="{FF2B5EF4-FFF2-40B4-BE49-F238E27FC236}">
                <a16:creationId xmlns:a16="http://schemas.microsoft.com/office/drawing/2014/main" id="{2C646D3B-D0AF-FB46-A024-C72B6ACB987B}"/>
              </a:ext>
            </a:extLst>
          </p:cNvPr>
          <p:cNvSpPr>
            <a:spLocks noGrp="1"/>
          </p:cNvSpPr>
          <p:nvPr>
            <p:ph type="body" idx="1"/>
          </p:nvPr>
        </p:nvSpPr>
        <p:spPr/>
        <p:txBody>
          <a:bodyPr/>
          <a:lstStyle/>
          <a:p>
            <a:r>
              <a:rPr lang="en-US" sz="2800" dirty="0">
                <a:solidFill>
                  <a:schemeClr val="bg1"/>
                </a:solidFill>
              </a:rPr>
              <a:t>The entire ISS model was added to codebase to load on application startup</a:t>
            </a:r>
          </a:p>
          <a:p>
            <a:endParaRPr lang="en-US" dirty="0"/>
          </a:p>
        </p:txBody>
      </p:sp>
      <p:pic>
        <p:nvPicPr>
          <p:cNvPr id="4" name="image3.png">
            <a:extLst>
              <a:ext uri="{FF2B5EF4-FFF2-40B4-BE49-F238E27FC236}">
                <a16:creationId xmlns:a16="http://schemas.microsoft.com/office/drawing/2014/main" id="{7AACDB0E-0973-944B-82F3-7451A847B8C4}"/>
              </a:ext>
            </a:extLst>
          </p:cNvPr>
          <p:cNvPicPr/>
          <p:nvPr/>
        </p:nvPicPr>
        <p:blipFill>
          <a:blip r:embed="rId2"/>
          <a:srcRect/>
          <a:stretch>
            <a:fillRect/>
          </a:stretch>
        </p:blipFill>
        <p:spPr>
          <a:xfrm>
            <a:off x="1107831" y="2845289"/>
            <a:ext cx="5943600" cy="3136900"/>
          </a:xfrm>
          <a:prstGeom prst="rect">
            <a:avLst/>
          </a:prstGeom>
          <a:ln/>
        </p:spPr>
      </p:pic>
    </p:spTree>
    <p:extLst>
      <p:ext uri="{BB962C8B-B14F-4D97-AF65-F5344CB8AC3E}">
        <p14:creationId xmlns:p14="http://schemas.microsoft.com/office/powerpoint/2010/main" val="1348065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92274-D864-9244-84CB-1D3611A70591}"/>
              </a:ext>
            </a:extLst>
          </p:cNvPr>
          <p:cNvSpPr>
            <a:spLocks noGrp="1"/>
          </p:cNvSpPr>
          <p:nvPr>
            <p:ph type="title"/>
          </p:nvPr>
        </p:nvSpPr>
        <p:spPr/>
        <p:txBody>
          <a:bodyPr/>
          <a:lstStyle/>
          <a:p>
            <a:r>
              <a:rPr lang="en-US" dirty="0">
                <a:solidFill>
                  <a:srgbClr val="538CD5"/>
                </a:solidFill>
              </a:rPr>
              <a:t>Accomplishments</a:t>
            </a:r>
            <a:endParaRPr lang="en-US" dirty="0"/>
          </a:p>
        </p:txBody>
      </p:sp>
      <p:sp>
        <p:nvSpPr>
          <p:cNvPr id="3" name="Text Placeholder 2">
            <a:extLst>
              <a:ext uri="{FF2B5EF4-FFF2-40B4-BE49-F238E27FC236}">
                <a16:creationId xmlns:a16="http://schemas.microsoft.com/office/drawing/2014/main" id="{2C646D3B-D0AF-FB46-A024-C72B6ACB987B}"/>
              </a:ext>
            </a:extLst>
          </p:cNvPr>
          <p:cNvSpPr>
            <a:spLocks noGrp="1"/>
          </p:cNvSpPr>
          <p:nvPr>
            <p:ph type="body" idx="1"/>
          </p:nvPr>
        </p:nvSpPr>
        <p:spPr/>
        <p:txBody>
          <a:bodyPr/>
          <a:lstStyle/>
          <a:p>
            <a:r>
              <a:rPr lang="en-US" sz="2800" dirty="0">
                <a:solidFill>
                  <a:schemeClr val="bg1"/>
                </a:solidFill>
              </a:rPr>
              <a:t>Aligned handrails to ISS appropriately</a:t>
            </a:r>
          </a:p>
          <a:p>
            <a:endParaRPr lang="en-US" sz="1800" dirty="0">
              <a:solidFill>
                <a:schemeClr val="bg1"/>
              </a:solidFill>
            </a:endParaRPr>
          </a:p>
          <a:p>
            <a:endParaRPr lang="en-US" dirty="0"/>
          </a:p>
        </p:txBody>
      </p:sp>
      <p:pic>
        <p:nvPicPr>
          <p:cNvPr id="4" name="Picture 3">
            <a:extLst>
              <a:ext uri="{FF2B5EF4-FFF2-40B4-BE49-F238E27FC236}">
                <a16:creationId xmlns:a16="http://schemas.microsoft.com/office/drawing/2014/main" id="{80DE5060-258B-B949-AFCC-EF4C7C96B10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6093" y="2583496"/>
            <a:ext cx="5943600" cy="3062605"/>
          </a:xfrm>
          <a:prstGeom prst="rect">
            <a:avLst/>
          </a:prstGeom>
          <a:noFill/>
          <a:ln>
            <a:noFill/>
          </a:ln>
        </p:spPr>
      </p:pic>
    </p:spTree>
    <p:extLst>
      <p:ext uri="{BB962C8B-B14F-4D97-AF65-F5344CB8AC3E}">
        <p14:creationId xmlns:p14="http://schemas.microsoft.com/office/powerpoint/2010/main" val="613267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92274-D864-9244-84CB-1D3611A70591}"/>
              </a:ext>
            </a:extLst>
          </p:cNvPr>
          <p:cNvSpPr>
            <a:spLocks noGrp="1"/>
          </p:cNvSpPr>
          <p:nvPr>
            <p:ph type="title"/>
          </p:nvPr>
        </p:nvSpPr>
        <p:spPr/>
        <p:txBody>
          <a:bodyPr/>
          <a:lstStyle/>
          <a:p>
            <a:r>
              <a:rPr lang="en-US" dirty="0">
                <a:solidFill>
                  <a:srgbClr val="538CD5"/>
                </a:solidFill>
              </a:rPr>
              <a:t>Accomplishments</a:t>
            </a:r>
            <a:endParaRPr lang="en-US" dirty="0"/>
          </a:p>
        </p:txBody>
      </p:sp>
      <p:sp>
        <p:nvSpPr>
          <p:cNvPr id="3" name="Text Placeholder 2">
            <a:extLst>
              <a:ext uri="{FF2B5EF4-FFF2-40B4-BE49-F238E27FC236}">
                <a16:creationId xmlns:a16="http://schemas.microsoft.com/office/drawing/2014/main" id="{2C646D3B-D0AF-FB46-A024-C72B6ACB987B}"/>
              </a:ext>
            </a:extLst>
          </p:cNvPr>
          <p:cNvSpPr>
            <a:spLocks noGrp="1"/>
          </p:cNvSpPr>
          <p:nvPr>
            <p:ph type="body" idx="1"/>
          </p:nvPr>
        </p:nvSpPr>
        <p:spPr/>
        <p:txBody>
          <a:bodyPr/>
          <a:lstStyle/>
          <a:p>
            <a:r>
              <a:rPr lang="en-US" sz="2800" dirty="0">
                <a:solidFill>
                  <a:schemeClr val="bg1"/>
                </a:solidFill>
              </a:rPr>
              <a:t>Implemented an UI legend which is under both crew member tabs</a:t>
            </a:r>
          </a:p>
          <a:p>
            <a:endParaRPr lang="en-US" sz="1800" dirty="0">
              <a:solidFill>
                <a:schemeClr val="bg1"/>
              </a:solidFill>
            </a:endParaRPr>
          </a:p>
          <a:p>
            <a:endParaRPr lang="en-US" dirty="0"/>
          </a:p>
        </p:txBody>
      </p:sp>
      <p:pic>
        <p:nvPicPr>
          <p:cNvPr id="6" name="Picture 5">
            <a:extLst>
              <a:ext uri="{FF2B5EF4-FFF2-40B4-BE49-F238E27FC236}">
                <a16:creationId xmlns:a16="http://schemas.microsoft.com/office/drawing/2014/main" id="{37DB0CD5-EBB0-4547-BAF2-BA0E73911ECE}"/>
              </a:ext>
            </a:extLst>
          </p:cNvPr>
          <p:cNvPicPr/>
          <p:nvPr/>
        </p:nvPicPr>
        <p:blipFill>
          <a:blip r:embed="rId2"/>
          <a:stretch>
            <a:fillRect/>
          </a:stretch>
        </p:blipFill>
        <p:spPr>
          <a:xfrm>
            <a:off x="2867025" y="2781300"/>
            <a:ext cx="3409950" cy="1295400"/>
          </a:xfrm>
          <a:prstGeom prst="rect">
            <a:avLst/>
          </a:prstGeom>
        </p:spPr>
      </p:pic>
    </p:spTree>
    <p:extLst>
      <p:ext uri="{BB962C8B-B14F-4D97-AF65-F5344CB8AC3E}">
        <p14:creationId xmlns:p14="http://schemas.microsoft.com/office/powerpoint/2010/main" val="2826939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92274-D864-9244-84CB-1D3611A70591}"/>
              </a:ext>
            </a:extLst>
          </p:cNvPr>
          <p:cNvSpPr>
            <a:spLocks noGrp="1"/>
          </p:cNvSpPr>
          <p:nvPr>
            <p:ph type="title"/>
          </p:nvPr>
        </p:nvSpPr>
        <p:spPr/>
        <p:txBody>
          <a:bodyPr/>
          <a:lstStyle/>
          <a:p>
            <a:r>
              <a:rPr lang="en-US" dirty="0">
                <a:solidFill>
                  <a:srgbClr val="538CD5"/>
                </a:solidFill>
              </a:rPr>
              <a:t>Accomplishments</a:t>
            </a:r>
            <a:endParaRPr lang="en-US" dirty="0"/>
          </a:p>
        </p:txBody>
      </p:sp>
      <p:sp>
        <p:nvSpPr>
          <p:cNvPr id="3" name="Text Placeholder 2">
            <a:extLst>
              <a:ext uri="{FF2B5EF4-FFF2-40B4-BE49-F238E27FC236}">
                <a16:creationId xmlns:a16="http://schemas.microsoft.com/office/drawing/2014/main" id="{2C646D3B-D0AF-FB46-A024-C72B6ACB987B}"/>
              </a:ext>
            </a:extLst>
          </p:cNvPr>
          <p:cNvSpPr>
            <a:spLocks noGrp="1"/>
          </p:cNvSpPr>
          <p:nvPr>
            <p:ph type="body" idx="1"/>
          </p:nvPr>
        </p:nvSpPr>
        <p:spPr/>
        <p:txBody>
          <a:bodyPr/>
          <a:lstStyle/>
          <a:p>
            <a:endParaRPr lang="en-US" sz="1800" dirty="0">
              <a:solidFill>
                <a:schemeClr val="bg1"/>
              </a:solidFill>
            </a:endParaRPr>
          </a:p>
          <a:p>
            <a:r>
              <a:rPr lang="en-US" dirty="0">
                <a:solidFill>
                  <a:schemeClr val="bg1"/>
                </a:solidFill>
              </a:rPr>
              <a:t>Altered the brightness of the ISS</a:t>
            </a:r>
          </a:p>
        </p:txBody>
      </p:sp>
      <p:pic>
        <p:nvPicPr>
          <p:cNvPr id="7" name="Picture 6">
            <a:extLst>
              <a:ext uri="{FF2B5EF4-FFF2-40B4-BE49-F238E27FC236}">
                <a16:creationId xmlns:a16="http://schemas.microsoft.com/office/drawing/2014/main" id="{0B11192E-E42E-1944-9C29-7B4754EA632F}"/>
              </a:ext>
            </a:extLst>
          </p:cNvPr>
          <p:cNvPicPr/>
          <p:nvPr/>
        </p:nvPicPr>
        <p:blipFill>
          <a:blip r:embed="rId2"/>
          <a:stretch>
            <a:fillRect/>
          </a:stretch>
        </p:blipFill>
        <p:spPr>
          <a:xfrm>
            <a:off x="2019935" y="2811463"/>
            <a:ext cx="5104130" cy="3314700"/>
          </a:xfrm>
          <a:prstGeom prst="rect">
            <a:avLst/>
          </a:prstGeom>
        </p:spPr>
      </p:pic>
      <p:sp>
        <p:nvSpPr>
          <p:cNvPr id="8" name="TextBox 7">
            <a:extLst>
              <a:ext uri="{FF2B5EF4-FFF2-40B4-BE49-F238E27FC236}">
                <a16:creationId xmlns:a16="http://schemas.microsoft.com/office/drawing/2014/main" id="{B34D0C57-93F9-AA41-8690-14B6B8E09A6A}"/>
              </a:ext>
            </a:extLst>
          </p:cNvPr>
          <p:cNvSpPr txBox="1"/>
          <p:nvPr/>
        </p:nvSpPr>
        <p:spPr>
          <a:xfrm>
            <a:off x="4695092" y="6400800"/>
            <a:ext cx="1133644" cy="369332"/>
          </a:xfrm>
          <a:prstGeom prst="rect">
            <a:avLst/>
          </a:prstGeom>
          <a:noFill/>
        </p:spPr>
        <p:txBody>
          <a:bodyPr wrap="none" rtlCol="0">
            <a:spAutoFit/>
          </a:bodyPr>
          <a:lstStyle/>
          <a:p>
            <a:r>
              <a:rPr lang="en-US" sz="1800" dirty="0">
                <a:solidFill>
                  <a:schemeClr val="bg1"/>
                </a:solidFill>
              </a:rPr>
              <a:t>BEFORE</a:t>
            </a:r>
          </a:p>
        </p:txBody>
      </p:sp>
    </p:spTree>
    <p:extLst>
      <p:ext uri="{BB962C8B-B14F-4D97-AF65-F5344CB8AC3E}">
        <p14:creationId xmlns:p14="http://schemas.microsoft.com/office/powerpoint/2010/main" val="2881695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92274-D864-9244-84CB-1D3611A70591}"/>
              </a:ext>
            </a:extLst>
          </p:cNvPr>
          <p:cNvSpPr>
            <a:spLocks noGrp="1"/>
          </p:cNvSpPr>
          <p:nvPr>
            <p:ph type="title"/>
          </p:nvPr>
        </p:nvSpPr>
        <p:spPr/>
        <p:txBody>
          <a:bodyPr/>
          <a:lstStyle/>
          <a:p>
            <a:r>
              <a:rPr lang="en-US" dirty="0">
                <a:solidFill>
                  <a:srgbClr val="538CD5"/>
                </a:solidFill>
              </a:rPr>
              <a:t>Accomplishments</a:t>
            </a:r>
            <a:endParaRPr lang="en-US" dirty="0"/>
          </a:p>
        </p:txBody>
      </p:sp>
      <p:sp>
        <p:nvSpPr>
          <p:cNvPr id="3" name="Text Placeholder 2">
            <a:extLst>
              <a:ext uri="{FF2B5EF4-FFF2-40B4-BE49-F238E27FC236}">
                <a16:creationId xmlns:a16="http://schemas.microsoft.com/office/drawing/2014/main" id="{2C646D3B-D0AF-FB46-A024-C72B6ACB987B}"/>
              </a:ext>
            </a:extLst>
          </p:cNvPr>
          <p:cNvSpPr>
            <a:spLocks noGrp="1"/>
          </p:cNvSpPr>
          <p:nvPr>
            <p:ph type="body" idx="1"/>
          </p:nvPr>
        </p:nvSpPr>
        <p:spPr/>
        <p:txBody>
          <a:bodyPr/>
          <a:lstStyle/>
          <a:p>
            <a:endParaRPr lang="en-US" sz="1800" dirty="0">
              <a:solidFill>
                <a:schemeClr val="bg1"/>
              </a:solidFill>
            </a:endParaRPr>
          </a:p>
          <a:p>
            <a:r>
              <a:rPr lang="en-US" dirty="0">
                <a:solidFill>
                  <a:schemeClr val="bg1"/>
                </a:solidFill>
              </a:rPr>
              <a:t>Altered the brightness of the ISS</a:t>
            </a:r>
          </a:p>
        </p:txBody>
      </p:sp>
      <p:sp>
        <p:nvSpPr>
          <p:cNvPr id="5" name="TextBox 4">
            <a:extLst>
              <a:ext uri="{FF2B5EF4-FFF2-40B4-BE49-F238E27FC236}">
                <a16:creationId xmlns:a16="http://schemas.microsoft.com/office/drawing/2014/main" id="{7D6301C7-07D3-3A46-AF42-1F63EE08948C}"/>
              </a:ext>
            </a:extLst>
          </p:cNvPr>
          <p:cNvSpPr txBox="1"/>
          <p:nvPr/>
        </p:nvSpPr>
        <p:spPr>
          <a:xfrm>
            <a:off x="3798277" y="6435969"/>
            <a:ext cx="184731" cy="307777"/>
          </a:xfrm>
          <a:prstGeom prst="rect">
            <a:avLst/>
          </a:prstGeom>
          <a:noFill/>
        </p:spPr>
        <p:txBody>
          <a:bodyPr wrap="none" rtlCol="0">
            <a:spAutoFit/>
          </a:bodyPr>
          <a:lstStyle/>
          <a:p>
            <a:endParaRPr lang="en-US" dirty="0"/>
          </a:p>
        </p:txBody>
      </p:sp>
      <p:sp>
        <p:nvSpPr>
          <p:cNvPr id="8" name="TextBox 7">
            <a:extLst>
              <a:ext uri="{FF2B5EF4-FFF2-40B4-BE49-F238E27FC236}">
                <a16:creationId xmlns:a16="http://schemas.microsoft.com/office/drawing/2014/main" id="{B34D0C57-93F9-AA41-8690-14B6B8E09A6A}"/>
              </a:ext>
            </a:extLst>
          </p:cNvPr>
          <p:cNvSpPr txBox="1"/>
          <p:nvPr/>
        </p:nvSpPr>
        <p:spPr>
          <a:xfrm>
            <a:off x="4413738" y="6273279"/>
            <a:ext cx="941283" cy="369332"/>
          </a:xfrm>
          <a:prstGeom prst="rect">
            <a:avLst/>
          </a:prstGeom>
          <a:noFill/>
        </p:spPr>
        <p:txBody>
          <a:bodyPr wrap="none" rtlCol="0">
            <a:spAutoFit/>
          </a:bodyPr>
          <a:lstStyle/>
          <a:p>
            <a:r>
              <a:rPr lang="en-US" sz="1800" dirty="0">
                <a:solidFill>
                  <a:schemeClr val="bg1"/>
                </a:solidFill>
              </a:rPr>
              <a:t>AFTER</a:t>
            </a:r>
          </a:p>
        </p:txBody>
      </p:sp>
      <p:pic>
        <p:nvPicPr>
          <p:cNvPr id="9" name="Picture 8">
            <a:extLst>
              <a:ext uri="{FF2B5EF4-FFF2-40B4-BE49-F238E27FC236}">
                <a16:creationId xmlns:a16="http://schemas.microsoft.com/office/drawing/2014/main" id="{F2A3098D-6514-5D4D-93D0-B1370AF31E79}"/>
              </a:ext>
            </a:extLst>
          </p:cNvPr>
          <p:cNvPicPr/>
          <p:nvPr/>
        </p:nvPicPr>
        <p:blipFill>
          <a:blip r:embed="rId2"/>
          <a:stretch>
            <a:fillRect/>
          </a:stretch>
        </p:blipFill>
        <p:spPr>
          <a:xfrm>
            <a:off x="2104292" y="2917508"/>
            <a:ext cx="5181600" cy="3208655"/>
          </a:xfrm>
          <a:prstGeom prst="rect">
            <a:avLst/>
          </a:prstGeom>
        </p:spPr>
      </p:pic>
    </p:spTree>
    <p:extLst>
      <p:ext uri="{BB962C8B-B14F-4D97-AF65-F5344CB8AC3E}">
        <p14:creationId xmlns:p14="http://schemas.microsoft.com/office/powerpoint/2010/main" val="1344551177"/>
      </p:ext>
    </p:extLst>
  </p:cSld>
  <p:clrMapOvr>
    <a:masterClrMapping/>
  </p:clrMapOvr>
</p:sld>
</file>

<file path=ppt/theme/theme1.xml><?xml version="1.0" encoding="utf-8"?>
<a:theme xmlns:a="http://schemas.openxmlformats.org/drawingml/2006/main" name="Office Theme">
  <a:themeElements>
    <a:clrScheme name="Custom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716</TotalTime>
  <Words>376</Words>
  <Application>Microsoft Macintosh PowerPoint</Application>
  <PresentationFormat>On-screen Show (4:3)</PresentationFormat>
  <Paragraphs>80</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Arial</vt:lpstr>
      <vt:lpstr>Century Gothic</vt:lpstr>
      <vt:lpstr>Office Theme</vt:lpstr>
      <vt:lpstr>    </vt:lpstr>
      <vt:lpstr>Overview</vt:lpstr>
      <vt:lpstr>Project Overview</vt:lpstr>
      <vt:lpstr>Phase 4 Objectives</vt:lpstr>
      <vt:lpstr>Accomplishments</vt:lpstr>
      <vt:lpstr>Accomplishments</vt:lpstr>
      <vt:lpstr>Accomplishments</vt:lpstr>
      <vt:lpstr>Accomplishments</vt:lpstr>
      <vt:lpstr>Accomplishments</vt:lpstr>
      <vt:lpstr>Live Demo</vt:lpstr>
      <vt:lpstr>Lessons Learned</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cp:lastModifiedBy>Sean Johnson</cp:lastModifiedBy>
  <cp:revision>14</cp:revision>
  <dcterms:modified xsi:type="dcterms:W3CDTF">2018-12-02T23:02:08Z</dcterms:modified>
</cp:coreProperties>
</file>