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41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12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81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05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273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941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478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04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61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05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7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32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4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67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CB2F91-72DD-4139-9E48-F38DC7123D46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5F761E-1870-4088-BE9A-58A18CF65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66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CEEB-3AB1-46BB-A4DD-2781DBCA7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220" y="786715"/>
            <a:ext cx="7197726" cy="24214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SEEKER</a:t>
            </a:r>
            <a:br>
              <a:rPr lang="en-IN" sz="8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IN" sz="8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QT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B2AD6-C2A9-4198-96BE-BE5D47136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30" y="3558850"/>
            <a:ext cx="5014697" cy="321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D4D7FD-7C4C-436D-A3BB-DB51BD8FA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12" y="167950"/>
            <a:ext cx="3206088" cy="32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9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CE00-7312-4B63-A236-45429B91E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1" y="1417137"/>
            <a:ext cx="12266141" cy="3649133"/>
          </a:xfrm>
        </p:spPr>
        <p:txBody>
          <a:bodyPr>
            <a:normAutofit/>
          </a:bodyPr>
          <a:lstStyle/>
          <a:p>
            <a:r>
              <a:rPr lang="en-US" sz="4400" b="1" dirty="0"/>
              <a:t>SEEKER is a QT based application that helps to </a:t>
            </a:r>
          </a:p>
          <a:p>
            <a:pPr marL="0" indent="0">
              <a:buNone/>
            </a:pPr>
            <a:r>
              <a:rPr lang="en-US" sz="4400" b="1" dirty="0"/>
              <a:t>  find and return belongings to the actual owner. 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59077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34D-4195-4F0E-99CD-0045B42D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F7BF-B956-4E91-89CD-6C16183D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7B181-20C2-4E6C-AB72-19CD641D3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101314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AE03-C280-4517-A3DD-14D5E039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C705E-A04E-4BE3-9A3D-B02A7A014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609600"/>
            <a:ext cx="10131425" cy="5231027"/>
          </a:xfrm>
        </p:spPr>
      </p:pic>
    </p:spTree>
    <p:extLst>
      <p:ext uri="{BB962C8B-B14F-4D97-AF65-F5344CB8AC3E}">
        <p14:creationId xmlns:p14="http://schemas.microsoft.com/office/powerpoint/2010/main" val="407588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8F20-0274-4550-97CB-0606FC17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AB42-B271-420A-8F82-2E396B7C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B0DCB-BD6B-480B-BDF6-6463298F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86504"/>
            <a:ext cx="10131425" cy="52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7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EE9A-F23B-4FD3-A011-30CFB9DC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5B347-6B47-49A9-8835-A055BCAAA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609600"/>
            <a:ext cx="10131425" cy="5181600"/>
          </a:xfrm>
        </p:spPr>
      </p:pic>
    </p:spTree>
    <p:extLst>
      <p:ext uri="{BB962C8B-B14F-4D97-AF65-F5344CB8AC3E}">
        <p14:creationId xmlns:p14="http://schemas.microsoft.com/office/powerpoint/2010/main" val="257165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1FBA-863A-4334-929F-71D85B18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77EB8-1EA9-4034-BCF9-66357574A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609600"/>
            <a:ext cx="10131425" cy="5502876"/>
          </a:xfrm>
        </p:spPr>
      </p:pic>
    </p:spTree>
    <p:extLst>
      <p:ext uri="{BB962C8B-B14F-4D97-AF65-F5344CB8AC3E}">
        <p14:creationId xmlns:p14="http://schemas.microsoft.com/office/powerpoint/2010/main" val="334308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23B1-A634-47BE-9F1A-6BED4D5D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EB0E-6E85-46ED-9237-3FBAB33E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253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112</TotalTime>
  <Words>22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SEEKER  QT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SEEKER  QT APPLICATION</dc:title>
  <dc:creator>DARES</dc:creator>
  <cp:lastModifiedBy>DARES</cp:lastModifiedBy>
  <cp:revision>5</cp:revision>
  <dcterms:created xsi:type="dcterms:W3CDTF">2019-05-07T17:04:08Z</dcterms:created>
  <dcterms:modified xsi:type="dcterms:W3CDTF">2019-05-07T18:56:45Z</dcterms:modified>
</cp:coreProperties>
</file>