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>
        <p:scale>
          <a:sx n="330" d="100"/>
          <a:sy n="330" d="100"/>
        </p:scale>
        <p:origin x="-3390" y="-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66CB71-E2D7-4119-AB76-2E96E190F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0C673A7-D229-444E-B0A2-B3620C684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065157-1442-47B7-8D93-F79E79202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1E2AF2-56E0-4436-A5FA-D4306A1FA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67C417-CE14-44E0-8597-9170762A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1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571990-9B78-4C72-8028-B4717BD4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72CFD3-C6AA-4568-99E7-2AE7FEB88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BAC6A5-74F6-498D-B700-2F4BFDB1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48EFDB-A92C-49B9-9101-4CBAEBDF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E81CC4-C200-40B8-857A-136A7E9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96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0158A7E-4C40-4288-BB02-D1A6F88BC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25445E-E3DE-4CCF-8618-395C56CB7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6D0620-A9FA-42E9-A615-16CD3B584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031EE0-D8AC-4028-909A-258934D5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680C99-A193-433F-B6E3-B631F1B9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03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709461-44DF-4C7D-B51A-BC087272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17C284-A1FB-47AE-A1EF-051A0F038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80C02D-22CD-4138-960B-FD134CB7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A24207-1A65-4184-8406-CE93AEE0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27ABEE-5BFC-49EF-98B6-4BA57BEC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23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68C4C-04D3-4A3A-BEC3-EA4C5D2AC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1C626F-98DE-4DF5-B0FF-56AD15C69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8E4BB7-B8A0-488A-BE61-F7FE91BEA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082F51-73DE-4AAC-940F-162A2780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EF06F5-12CA-49B7-BD27-51D4F66A8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051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75307E-F6A7-4CD1-A2FA-C82CDDD65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5B079D-D765-4DAC-A556-C95911761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19ED12-585E-4333-AF2C-EC25299B8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DF3623-640D-4848-B126-93805220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D1BCD1-9B24-4B6E-897B-93206336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DFBFE4-A931-4573-A3A1-DB7CC70F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88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9B143E-2C7A-47A4-BABC-2555D498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596056-AC07-42AC-A676-1FAE61E1F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16479E-C5BD-4C20-9498-3E35D9677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0CE691C-86DC-44BA-8D08-2FFA40F68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657D7CC-F88A-423B-88A1-FC9ECA4DA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C7F0416-5FF0-47BE-ABC3-37BF5BF68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6D25CDB-397B-4221-8A90-9DF952DD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8A88CD5-E2B0-43CF-A3AF-33E39C20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19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05F06-9497-4426-9DAB-4C3691C6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7E06B6-D969-414D-A2D6-D025F046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9CB171-73D3-47AE-B8A9-D40E9954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70D724-4271-49B2-B582-28A5BA60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97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29A1D46-AF7B-4583-AD20-EF75688C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544ED4B-9040-4706-92EB-C845A71C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D6944D-5620-455E-915E-E5BA86CB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27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4F32BD-CB1E-4E51-9107-FC16F66D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B74141-337C-4F7A-9B1A-3F3040288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2C9837-880F-45FB-AA53-65A04D53B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261D46-3E1C-44FD-9F8F-4FBAECA0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3B60F8-7381-492C-A6C1-6C693D156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32FFC6-023B-486D-97F5-097421C4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63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57C61E-561E-41BF-B849-33CDB6AF4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17F5D45-B3E6-4344-8DD9-A935F2D0C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CA4BE6-54E3-4948-AC88-AC0F6A165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D505BE-2DA6-4720-B435-888E1105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DD9E9E-38FE-4192-8232-0D78640C0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A81E1E-C1A5-4B24-97D6-2DFA46C53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56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D400E7C-B4C3-46B6-8407-F2A4DBF89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DD8C5C-5226-440C-857E-685CD0333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AFB26B-27F1-4B6C-856E-81A354AE8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FAD24-E2EA-4E28-A795-C73D898D3785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3B8789-E492-499A-81D2-7FA61A4AB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009702-9AAC-43BB-A302-2C2F833C4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12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1FD5C320-CFC4-468D-BEFA-E98F25376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3605" y="3916363"/>
            <a:ext cx="2925740" cy="422724"/>
          </a:xfrm>
        </p:spPr>
        <p:txBody>
          <a:bodyPr>
            <a:norm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Web design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8A5DF8F-33BC-410B-B2BE-7ECEDCA0A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605" y="2375446"/>
            <a:ext cx="2925740" cy="136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8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E91DF3B8-8F9F-4BFA-BB42-7AC111056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920" y="315617"/>
            <a:ext cx="4879144" cy="63835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87AFC0B-81E7-422B-964A-BC0F4FA21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672" y="315617"/>
            <a:ext cx="2088408" cy="253393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Sous-titre 2">
            <a:extLst>
              <a:ext uri="{FF2B5EF4-FFF2-40B4-BE49-F238E27FC236}">
                <a16:creationId xmlns:a16="http://schemas.microsoft.com/office/drawing/2014/main" id="{FB310E76-178B-4EB6-B6DA-E56AB803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0101" y="110638"/>
            <a:ext cx="1276781" cy="224287"/>
          </a:xfrm>
        </p:spPr>
        <p:txBody>
          <a:bodyPr>
            <a:normAutofit fontScale="92500" lnSpcReduction="20000"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Desktop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B68A4234-C0F8-44BB-9778-FFB38E85C80B}"/>
              </a:ext>
            </a:extLst>
          </p:cNvPr>
          <p:cNvSpPr txBox="1">
            <a:spLocks/>
          </p:cNvSpPr>
          <p:nvPr/>
        </p:nvSpPr>
        <p:spPr>
          <a:xfrm>
            <a:off x="8830485" y="91330"/>
            <a:ext cx="1276781" cy="224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42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E91DF3B8-8F9F-4BFA-BB42-7AC111056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427" y="308909"/>
            <a:ext cx="4879144" cy="63835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Sous-titre 2">
            <a:extLst>
              <a:ext uri="{FF2B5EF4-FFF2-40B4-BE49-F238E27FC236}">
                <a16:creationId xmlns:a16="http://schemas.microsoft.com/office/drawing/2014/main" id="{FB310E76-178B-4EB6-B6DA-E56AB803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5850" y="91332"/>
            <a:ext cx="1846052" cy="191287"/>
          </a:xfrm>
        </p:spPr>
        <p:txBody>
          <a:bodyPr>
            <a:normAutofit fontScale="77500" lnSpcReduction="20000"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Desktop / 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Structure des blocks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674B5E-9898-4006-9866-E5B434CA625B}"/>
              </a:ext>
            </a:extLst>
          </p:cNvPr>
          <p:cNvSpPr/>
          <p:nvPr/>
        </p:nvSpPr>
        <p:spPr>
          <a:xfrm>
            <a:off x="3656428" y="315617"/>
            <a:ext cx="4879144" cy="67820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A7AFBC-D99A-4386-BD07-0646F96DAEA2}"/>
              </a:ext>
            </a:extLst>
          </p:cNvPr>
          <p:cNvSpPr/>
          <p:nvPr/>
        </p:nvSpPr>
        <p:spPr>
          <a:xfrm>
            <a:off x="6749905" y="352177"/>
            <a:ext cx="1751163" cy="360119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D1606-8270-4EA6-A421-4963625AA52F}"/>
              </a:ext>
            </a:extLst>
          </p:cNvPr>
          <p:cNvSpPr/>
          <p:nvPr/>
        </p:nvSpPr>
        <p:spPr>
          <a:xfrm>
            <a:off x="3690933" y="352177"/>
            <a:ext cx="2270789" cy="60508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86F274-DD80-4362-923D-C3F7CEC1CDAB}"/>
              </a:ext>
            </a:extLst>
          </p:cNvPr>
          <p:cNvSpPr/>
          <p:nvPr/>
        </p:nvSpPr>
        <p:spPr>
          <a:xfrm>
            <a:off x="3653994" y="1017643"/>
            <a:ext cx="4879144" cy="49513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EDA7B0-B6B7-498E-80E8-CF6ED780AE4C}"/>
              </a:ext>
            </a:extLst>
          </p:cNvPr>
          <p:cNvSpPr/>
          <p:nvPr/>
        </p:nvSpPr>
        <p:spPr>
          <a:xfrm>
            <a:off x="1462024" y="1741537"/>
            <a:ext cx="1770725" cy="1790557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81D07-0559-4C2A-9675-D4751C6630D3}"/>
              </a:ext>
            </a:extLst>
          </p:cNvPr>
          <p:cNvSpPr/>
          <p:nvPr/>
        </p:nvSpPr>
        <p:spPr>
          <a:xfrm>
            <a:off x="6935638" y="1749106"/>
            <a:ext cx="1449237" cy="213278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53C118-3C88-4F8E-A2AE-20BFAA3BE710}"/>
              </a:ext>
            </a:extLst>
          </p:cNvPr>
          <p:cNvSpPr/>
          <p:nvPr/>
        </p:nvSpPr>
        <p:spPr>
          <a:xfrm>
            <a:off x="3846795" y="1773068"/>
            <a:ext cx="2938147" cy="213278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DACF0-D09E-41E1-8676-DFA6A8B88A2B}"/>
              </a:ext>
            </a:extLst>
          </p:cNvPr>
          <p:cNvSpPr/>
          <p:nvPr/>
        </p:nvSpPr>
        <p:spPr>
          <a:xfrm>
            <a:off x="3841913" y="4026751"/>
            <a:ext cx="4542962" cy="1735693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370445-2EBA-431B-9C35-72BF39487726}"/>
              </a:ext>
            </a:extLst>
          </p:cNvPr>
          <p:cNvSpPr/>
          <p:nvPr/>
        </p:nvSpPr>
        <p:spPr>
          <a:xfrm>
            <a:off x="3653994" y="5981392"/>
            <a:ext cx="4879144" cy="72934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62CC93-5727-43C6-9AC3-F7B99F5E0B49}"/>
              </a:ext>
            </a:extLst>
          </p:cNvPr>
          <p:cNvSpPr/>
          <p:nvPr/>
        </p:nvSpPr>
        <p:spPr>
          <a:xfrm>
            <a:off x="3770918" y="6069565"/>
            <a:ext cx="913226" cy="47952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EDDC5A-7DBD-432E-AF5C-F2E37B754175}"/>
              </a:ext>
            </a:extLst>
          </p:cNvPr>
          <p:cNvSpPr/>
          <p:nvPr/>
        </p:nvSpPr>
        <p:spPr>
          <a:xfrm>
            <a:off x="5295740" y="6069565"/>
            <a:ext cx="913226" cy="47952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429337-926F-4E49-AB2C-3F350C404092}"/>
              </a:ext>
            </a:extLst>
          </p:cNvPr>
          <p:cNvSpPr/>
          <p:nvPr/>
        </p:nvSpPr>
        <p:spPr>
          <a:xfrm>
            <a:off x="6820562" y="6064634"/>
            <a:ext cx="913226" cy="47952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3EC58E-91B5-4B5F-8935-E67194C14C93}"/>
              </a:ext>
            </a:extLst>
          </p:cNvPr>
          <p:cNvSpPr/>
          <p:nvPr/>
        </p:nvSpPr>
        <p:spPr>
          <a:xfrm>
            <a:off x="3841912" y="4257883"/>
            <a:ext cx="997509" cy="147005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A2DDE0-1376-4F70-9348-7F7AA342E105}"/>
              </a:ext>
            </a:extLst>
          </p:cNvPr>
          <p:cNvSpPr/>
          <p:nvPr/>
        </p:nvSpPr>
        <p:spPr>
          <a:xfrm>
            <a:off x="4977441" y="4257882"/>
            <a:ext cx="1043270" cy="147005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E1F5B2-5FE4-4B74-86DB-5A3540092647}"/>
              </a:ext>
            </a:extLst>
          </p:cNvPr>
          <p:cNvSpPr/>
          <p:nvPr/>
        </p:nvSpPr>
        <p:spPr>
          <a:xfrm>
            <a:off x="6171291" y="4257882"/>
            <a:ext cx="997509" cy="147005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D5DD90-75A7-478C-9710-FCFE749230DB}"/>
              </a:ext>
            </a:extLst>
          </p:cNvPr>
          <p:cNvSpPr/>
          <p:nvPr/>
        </p:nvSpPr>
        <p:spPr>
          <a:xfrm>
            <a:off x="7352581" y="4257881"/>
            <a:ext cx="997509" cy="147005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Sous-titre 2">
            <a:extLst>
              <a:ext uri="{FF2B5EF4-FFF2-40B4-BE49-F238E27FC236}">
                <a16:creationId xmlns:a16="http://schemas.microsoft.com/office/drawing/2014/main" id="{5F72878D-7A4D-4F89-B259-C3CBCFE140F9}"/>
              </a:ext>
            </a:extLst>
          </p:cNvPr>
          <p:cNvSpPr txBox="1">
            <a:spLocks/>
          </p:cNvSpPr>
          <p:nvPr/>
        </p:nvSpPr>
        <p:spPr>
          <a:xfrm>
            <a:off x="1425849" y="282619"/>
            <a:ext cx="1846052" cy="425800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/ </a:t>
            </a:r>
            <a:r>
              <a:rPr lang="fr-FR" sz="9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block_page</a:t>
            </a:r>
            <a:endParaRPr lang="fr-FR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89440B-C346-426C-9E7F-6F536EF5EA2B}"/>
              </a:ext>
            </a:extLst>
          </p:cNvPr>
          <p:cNvSpPr/>
          <p:nvPr/>
        </p:nvSpPr>
        <p:spPr>
          <a:xfrm>
            <a:off x="3606764" y="248526"/>
            <a:ext cx="4978470" cy="6518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Sous-titre 2">
            <a:extLst>
              <a:ext uri="{FF2B5EF4-FFF2-40B4-BE49-F238E27FC236}">
                <a16:creationId xmlns:a16="http://schemas.microsoft.com/office/drawing/2014/main" id="{98378E37-C0E9-4D66-A40C-52DF87F56553}"/>
              </a:ext>
            </a:extLst>
          </p:cNvPr>
          <p:cNvSpPr txBox="1">
            <a:spLocks/>
          </p:cNvSpPr>
          <p:nvPr/>
        </p:nvSpPr>
        <p:spPr>
          <a:xfrm>
            <a:off x="1462024" y="503966"/>
            <a:ext cx="1770726" cy="782469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9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 / </a:t>
            </a:r>
            <a:r>
              <a:rPr lang="fr-FR" sz="9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titre_principal</a:t>
            </a:r>
            <a:endParaRPr lang="fr-FR" sz="9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A479E3-E8E1-4C7F-83AE-0FC8DA100D7D}"/>
              </a:ext>
            </a:extLst>
          </p:cNvPr>
          <p:cNvSpPr/>
          <p:nvPr/>
        </p:nvSpPr>
        <p:spPr>
          <a:xfrm>
            <a:off x="1501588" y="712295"/>
            <a:ext cx="1689848" cy="25786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5922FF-EDF8-49FE-9AC8-1B166FC7C3E9}"/>
              </a:ext>
            </a:extLst>
          </p:cNvPr>
          <p:cNvSpPr/>
          <p:nvPr/>
        </p:nvSpPr>
        <p:spPr>
          <a:xfrm>
            <a:off x="1496326" y="993821"/>
            <a:ext cx="1689848" cy="257861"/>
          </a:xfrm>
          <a:prstGeom prst="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259969-633B-46D7-8950-2706B6F8C7BE}"/>
              </a:ext>
            </a:extLst>
          </p:cNvPr>
          <p:cNvSpPr/>
          <p:nvPr/>
        </p:nvSpPr>
        <p:spPr>
          <a:xfrm>
            <a:off x="1464729" y="1365833"/>
            <a:ext cx="1768292" cy="25786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recherche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12870A-0C7E-4D70-90E5-A6400273C97C}"/>
              </a:ext>
            </a:extLst>
          </p:cNvPr>
          <p:cNvSpPr/>
          <p:nvPr/>
        </p:nvSpPr>
        <p:spPr>
          <a:xfrm>
            <a:off x="3653994" y="1544710"/>
            <a:ext cx="4879144" cy="4415629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B6066F-0266-4BCD-B008-311AD6C1A77D}"/>
              </a:ext>
            </a:extLst>
          </p:cNvPr>
          <p:cNvSpPr/>
          <p:nvPr/>
        </p:nvSpPr>
        <p:spPr>
          <a:xfrm>
            <a:off x="1496327" y="1981738"/>
            <a:ext cx="1689848" cy="47907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article / hébergements à Marseille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153650-BAA0-4E1F-BADE-0971D385695C}"/>
              </a:ext>
            </a:extLst>
          </p:cNvPr>
          <p:cNvSpPr/>
          <p:nvPr/>
        </p:nvSpPr>
        <p:spPr>
          <a:xfrm>
            <a:off x="1496326" y="2498843"/>
            <a:ext cx="1689848" cy="47907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plus populaires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1505CA-7707-4832-A79D-EF0BAE45355B}"/>
              </a:ext>
            </a:extLst>
          </p:cNvPr>
          <p:cNvSpPr/>
          <p:nvPr/>
        </p:nvSpPr>
        <p:spPr>
          <a:xfrm>
            <a:off x="1505989" y="3015948"/>
            <a:ext cx="1689848" cy="47907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activités à Marseille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DAA3FB-35CF-414C-A39C-31B506086E47}"/>
              </a:ext>
            </a:extLst>
          </p:cNvPr>
          <p:cNvSpPr/>
          <p:nvPr/>
        </p:nvSpPr>
        <p:spPr>
          <a:xfrm>
            <a:off x="1462024" y="3635596"/>
            <a:ext cx="1770725" cy="8691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256D96-2257-4452-9922-44E4FE539F3C}"/>
              </a:ext>
            </a:extLst>
          </p:cNvPr>
          <p:cNvSpPr/>
          <p:nvPr/>
        </p:nvSpPr>
        <p:spPr>
          <a:xfrm>
            <a:off x="1491454" y="3670996"/>
            <a:ext cx="1699592" cy="23941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propos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33B00CF-98D4-4902-8CDE-2FE2B1539E07}"/>
              </a:ext>
            </a:extLst>
          </p:cNvPr>
          <p:cNvSpPr/>
          <p:nvPr/>
        </p:nvSpPr>
        <p:spPr>
          <a:xfrm>
            <a:off x="1491454" y="3950704"/>
            <a:ext cx="1699592" cy="23941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 hébergements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81EB091-9DF1-4213-BC44-4953E21FE162}"/>
              </a:ext>
            </a:extLst>
          </p:cNvPr>
          <p:cNvSpPr/>
          <p:nvPr/>
        </p:nvSpPr>
        <p:spPr>
          <a:xfrm>
            <a:off x="1496245" y="4226388"/>
            <a:ext cx="1699592" cy="23941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assistance</a:t>
            </a:r>
          </a:p>
        </p:txBody>
      </p:sp>
    </p:spTree>
    <p:extLst>
      <p:ext uri="{BB962C8B-B14F-4D97-AF65-F5344CB8AC3E}">
        <p14:creationId xmlns:p14="http://schemas.microsoft.com/office/powerpoint/2010/main" val="36122109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39</Words>
  <Application>Microsoft Office PowerPoint</Application>
  <PresentationFormat>Grand écran</PresentationFormat>
  <Paragraphs>16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Dareth Lao</dc:creator>
  <cp:lastModifiedBy>Dareth Lao</cp:lastModifiedBy>
  <cp:revision>13</cp:revision>
  <dcterms:created xsi:type="dcterms:W3CDTF">2021-03-13T08:20:34Z</dcterms:created>
  <dcterms:modified xsi:type="dcterms:W3CDTF">2021-03-25T09:52:52Z</dcterms:modified>
</cp:coreProperties>
</file>