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9" r:id="rId4"/>
    <p:sldId id="262" r:id="rId5"/>
    <p:sldId id="263" r:id="rId6"/>
    <p:sldId id="264" r:id="rId7"/>
    <p:sldId id="265" r:id="rId8"/>
    <p:sldId id="266" r:id="rId9"/>
    <p:sldId id="268" r:id="rId10"/>
    <p:sldId id="267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9F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660"/>
  </p:normalViewPr>
  <p:slideViewPr>
    <p:cSldViewPr snapToGrid="0" showGuides="1">
      <p:cViewPr varScale="1">
        <p:scale>
          <a:sx n="45" d="100"/>
          <a:sy n="45" d="100"/>
        </p:scale>
        <p:origin x="43" y="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rgbClr val="F3E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E434EC-7FD8-4F8B-82B7-3EEDDEB6D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5B7F56C-A7DF-40CD-916C-F0A62885D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D9B807-6686-4166-9564-00B9B444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2410-16A5-4F12-823D-D10192541280}" type="datetimeFigureOut">
              <a:rPr lang="fr-FR" smtClean="0"/>
              <a:t>30/07/2021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BCB32F-9EC7-489B-8AC6-05FB1D00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470721-8D2E-450A-933A-A0B0020A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F2C3-0CAB-41FC-8F23-6FF4BA15A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46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35331-79CB-478E-A672-8DD1B5FC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FE75AD-818B-4B3A-9222-73A09F887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E7FB5D-70AB-4D6F-9525-AACA09071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2410-16A5-4F12-823D-D10192541280}" type="datetimeFigureOut">
              <a:rPr lang="fr-FR" smtClean="0"/>
              <a:t>30/07/2021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E4C768-D502-459C-8D1F-7FF14521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4699AA-5FCE-4D7C-9930-2ADF76A3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F2C3-0CAB-41FC-8F23-6FF4BA15A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57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F2FA9A-7FF8-40D8-AB71-A6B3423E7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4754DD-5629-49F1-94F6-10419F838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B5E946-90ED-4304-90E9-41D2B5BE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2410-16A5-4F12-823D-D10192541280}" type="datetimeFigureOut">
              <a:rPr lang="fr-FR" smtClean="0"/>
              <a:t>30/07/2021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612B5A-10E8-4EE0-95DF-D09E66C5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D1FD62-F716-4F9C-8CF1-303F9EC1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F2C3-0CAB-41FC-8F23-6FF4BA15A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49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8AF7B6-031B-4836-A591-703538A3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9E30A8-5238-4FDF-B5B2-3D4ACCC35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06D58B-585F-497D-99DD-668B62ED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2410-16A5-4F12-823D-D10192541280}" type="datetimeFigureOut">
              <a:rPr lang="fr-FR" smtClean="0"/>
              <a:t>30/07/2021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7AEB9D-7C00-4230-9ED3-D199F741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87D4A8-DDE7-4946-8A9E-7302C683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F2C3-0CAB-41FC-8F23-6FF4BA15A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47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A81A14-3823-419B-8E93-98440B4B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92CACF-960F-4BC4-9326-9686134FE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59B420-3592-4C70-A052-097853CE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2410-16A5-4F12-823D-D10192541280}" type="datetimeFigureOut">
              <a:rPr lang="fr-FR" smtClean="0"/>
              <a:t>30/07/2021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F6D594-EE8D-4DBB-8002-DDDF61B3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C381D0-CA8B-4D98-B6D6-219CE912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F2C3-0CAB-41FC-8F23-6FF4BA15A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65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3CAEE3-3F12-427F-B579-318C1F48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079908-4AB1-47F7-909E-FA7548193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2B0E69-929E-4D2C-918A-8C3885E65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55BEE9-5D8A-47B2-9628-57977E2A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2410-16A5-4F12-823D-D10192541280}" type="datetimeFigureOut">
              <a:rPr lang="fr-FR" smtClean="0"/>
              <a:t>30/07/2021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E54DED-E03C-4F26-9939-9AD2EA57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DC6C2E-7F14-4AF8-8CD2-1F5E1D3F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F2C3-0CAB-41FC-8F23-6FF4BA15A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14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12123-0F48-43D5-BA1C-C21C3DAB5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8CAC9F-5C1B-4457-8C5C-37BCC4CA3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4686E6-2199-411F-85F1-0CFD9445C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3776D0-72B7-4FCF-A55D-786ABC6A2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091DD2-CDEA-4B0A-83DA-8BCF13CDA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039956B-7406-4697-A7CC-32F8CC67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2410-16A5-4F12-823D-D10192541280}" type="datetimeFigureOut">
              <a:rPr lang="fr-FR" smtClean="0"/>
              <a:t>30/07/2021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FBE0CFC-AC33-4097-8876-6F7930F5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B32C4C6-9EA8-484D-B5C0-5EBB2542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F2C3-0CAB-41FC-8F23-6FF4BA15A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63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46959-DA7E-443F-AEE2-612E62A6A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6FB685-997A-4483-9178-42B31B45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2410-16A5-4F12-823D-D10192541280}" type="datetimeFigureOut">
              <a:rPr lang="fr-FR" smtClean="0"/>
              <a:t>30/07/2021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22F8C8-0F1E-4A7E-A2FC-DB003A00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9937CCE-840A-4E9C-A1C9-268C7354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F2C3-0CAB-41FC-8F23-6FF4BA15A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58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2250B6-DA62-4F7C-9730-4776D3D6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2410-16A5-4F12-823D-D10192541280}" type="datetimeFigureOut">
              <a:rPr lang="fr-FR" smtClean="0"/>
              <a:t>30/07/2021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CEB6EA2-2174-43AA-8748-E5BE2FB0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E5BCD3-6A44-4ACB-8577-9D0F73C25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F2C3-0CAB-41FC-8F23-6FF4BA15A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7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CBA0B-AC51-4FEA-ACA4-AB027A9AC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78E1BA-CC7B-4AAC-954A-F5654942D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124C7C-1D7D-413D-8225-C07248C8B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B48C2F-7F9D-45CC-BC3B-D13A2B2E2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2410-16A5-4F12-823D-D10192541280}" type="datetimeFigureOut">
              <a:rPr lang="fr-FR" smtClean="0"/>
              <a:t>30/07/2021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5529BD-FA85-456F-878D-382D2A3F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3443C5-986D-4FF4-B5F7-FF92E864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F2C3-0CAB-41FC-8F23-6FF4BA15A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83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8921A-F2D0-448B-A569-782E56EE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E307C58-F1EA-4DDC-A140-D8AA3DAA0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179448-57F4-4A4A-9C3B-B6F43251A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80323F-4B25-4344-B6C2-EB495A9AA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2410-16A5-4F12-823D-D10192541280}" type="datetimeFigureOut">
              <a:rPr lang="fr-FR" smtClean="0"/>
              <a:t>30/07/2021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93C806-B7DA-4325-91E8-4449F6D4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00F688-CA88-47CA-84F7-FB458D2D2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F2C3-0CAB-41FC-8F23-6FF4BA15A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0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EC5CE7A-0504-495E-A45F-47C31C51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1EFBC0-C4B8-4AF9-A35E-B850E3605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320540-67E1-480B-9E65-5C419AFA2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C2410-16A5-4F12-823D-D10192541280}" type="datetimeFigureOut">
              <a:rPr lang="fr-FR" smtClean="0"/>
              <a:t>30/07/2021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90AC38-EA62-4F48-9BC3-D2581AA13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035864-C0E5-4C5C-A514-0816A6DB7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1F2C3-0CAB-41FC-8F23-6FF4BA15A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32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6.png"/><Relationship Id="rId18" Type="http://schemas.openxmlformats.org/officeDocument/2006/relationships/slide" Target="slide10.xml"/><Relationship Id="rId3" Type="http://schemas.openxmlformats.org/officeDocument/2006/relationships/image" Target="../media/image1.jpg"/><Relationship Id="rId7" Type="http://schemas.openxmlformats.org/officeDocument/2006/relationships/image" Target="../media/image3.jpg"/><Relationship Id="rId12" Type="http://schemas.openxmlformats.org/officeDocument/2006/relationships/slide" Target="slide1.xml"/><Relationship Id="rId17" Type="http://schemas.openxmlformats.org/officeDocument/2006/relationships/image" Target="../media/image10.png"/><Relationship Id="rId2" Type="http://schemas.openxmlformats.org/officeDocument/2006/relationships/slide" Target="slide2.xml"/><Relationship Id="rId16" Type="http://schemas.openxmlformats.org/officeDocument/2006/relationships/image" Target="../media/image9.png"/><Relationship Id="rId20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5.jpg"/><Relationship Id="rId5" Type="http://schemas.openxmlformats.org/officeDocument/2006/relationships/image" Target="../media/image2.jpg"/><Relationship Id="rId15" Type="http://schemas.openxmlformats.org/officeDocument/2006/relationships/image" Target="../media/image8.png"/><Relationship Id="rId10" Type="http://schemas.openxmlformats.org/officeDocument/2006/relationships/slide" Target="slide6.xml"/><Relationship Id="rId19" Type="http://schemas.openxmlformats.org/officeDocument/2006/relationships/image" Target="../media/image11.png"/><Relationship Id="rId4" Type="http://schemas.openxmlformats.org/officeDocument/2006/relationships/slide" Target="slide3.xml"/><Relationship Id="rId9" Type="http://schemas.openxmlformats.org/officeDocument/2006/relationships/image" Target="../media/image4.jpg"/><Relationship Id="rId1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image" Target="../media/image10.png"/><Relationship Id="rId10" Type="http://schemas.openxmlformats.org/officeDocument/2006/relationships/slide" Target="slide7.xml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slide" Target="slide10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slide" Target="slide7.xml"/><Relationship Id="rId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slide" Target="slide7.xml"/><Relationship Id="rId5" Type="http://schemas.openxmlformats.org/officeDocument/2006/relationships/image" Target="../media/image10.png"/><Relationship Id="rId10" Type="http://schemas.openxmlformats.org/officeDocument/2006/relationships/image" Target="../media/image2.jp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slide" Target="slide7.xml"/><Relationship Id="rId5" Type="http://schemas.openxmlformats.org/officeDocument/2006/relationships/image" Target="../media/image10.png"/><Relationship Id="rId10" Type="http://schemas.openxmlformats.org/officeDocument/2006/relationships/image" Target="../media/image3.jp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slide" Target="slide10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slide" Target="slide7.xml"/><Relationship Id="rId5" Type="http://schemas.openxmlformats.org/officeDocument/2006/relationships/image" Target="../media/image9.png"/><Relationship Id="rId10" Type="http://schemas.openxmlformats.org/officeDocument/2006/relationships/image" Target="../media/image4.jp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slide" Target="slide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slide" Target="slide7.xml"/><Relationship Id="rId4" Type="http://schemas.openxmlformats.org/officeDocument/2006/relationships/image" Target="../media/image9.png"/><Relationship Id="rId9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image" Target="../media/image10.png"/><Relationship Id="rId10" Type="http://schemas.openxmlformats.org/officeDocument/2006/relationships/slide" Target="slide7.xml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image" Target="../media/image10.png"/><Relationship Id="rId10" Type="http://schemas.openxmlformats.org/officeDocument/2006/relationships/slide" Target="slide7.xml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image" Target="../media/image10.png"/><Relationship Id="rId10" Type="http://schemas.openxmlformats.org/officeDocument/2006/relationships/slide" Target="slide7.xml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680C95E9-DFC9-40A8-A1B5-4AB6B5EB949D}"/>
              </a:ext>
            </a:extLst>
          </p:cNvPr>
          <p:cNvSpPr/>
          <p:nvPr/>
        </p:nvSpPr>
        <p:spPr>
          <a:xfrm>
            <a:off x="-21514" y="14568"/>
            <a:ext cx="12213514" cy="898330"/>
          </a:xfrm>
          <a:prstGeom prst="rect">
            <a:avLst/>
          </a:prstGeom>
          <a:solidFill>
            <a:srgbClr val="F3E9F1"/>
          </a:solidFill>
          <a:ln>
            <a:solidFill>
              <a:srgbClr val="F3E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F80ADE1-3745-4F88-98BC-7F9FF6721DBE}"/>
              </a:ext>
            </a:extLst>
          </p:cNvPr>
          <p:cNvSpPr/>
          <p:nvPr/>
        </p:nvSpPr>
        <p:spPr>
          <a:xfrm>
            <a:off x="-21514" y="6079981"/>
            <a:ext cx="12192000" cy="8081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3" name="Image 2">
            <a:hlinkClick r:id="rId2" action="ppaction://hlinksldjump"/>
            <a:extLst>
              <a:ext uri="{FF2B5EF4-FFF2-40B4-BE49-F238E27FC236}">
                <a16:creationId xmlns:a16="http://schemas.microsoft.com/office/drawing/2014/main" id="{B42A8A14-1D01-4666-B099-8E376619A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536" y="1178589"/>
            <a:ext cx="2878927" cy="1854509"/>
          </a:xfrm>
          <a:prstGeom prst="rect">
            <a:avLst/>
          </a:prstGeom>
          <a:effectLst>
            <a:softEdge rad="0"/>
          </a:effectLst>
        </p:spPr>
      </p:pic>
      <p:pic>
        <p:nvPicPr>
          <p:cNvPr id="7" name="Image 6">
            <a:hlinkClick r:id="rId4" action="ppaction://hlinksldjump"/>
            <a:extLst>
              <a:ext uri="{FF2B5EF4-FFF2-40B4-BE49-F238E27FC236}">
                <a16:creationId xmlns:a16="http://schemas.microsoft.com/office/drawing/2014/main" id="{39EDCD43-D195-4E37-A8AA-B7A51BF738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799" y="1178589"/>
            <a:ext cx="2878927" cy="1854509"/>
          </a:xfrm>
          <a:prstGeom prst="rect">
            <a:avLst/>
          </a:prstGeom>
        </p:spPr>
      </p:pic>
      <p:pic>
        <p:nvPicPr>
          <p:cNvPr id="9" name="Image 8">
            <a:hlinkClick r:id="rId6" action="ppaction://hlinksldjump"/>
            <a:extLst>
              <a:ext uri="{FF2B5EF4-FFF2-40B4-BE49-F238E27FC236}">
                <a16:creationId xmlns:a16="http://schemas.microsoft.com/office/drawing/2014/main" id="{CE57E714-B5C5-4FCD-8078-4C40951382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43" y="3636947"/>
            <a:ext cx="2878927" cy="1854509"/>
          </a:xfrm>
          <a:prstGeom prst="rect">
            <a:avLst/>
          </a:prstGeom>
        </p:spPr>
      </p:pic>
      <p:pic>
        <p:nvPicPr>
          <p:cNvPr id="11" name="Image 10">
            <a:hlinkClick r:id="rId8" action="ppaction://hlinksldjump"/>
            <a:extLst>
              <a:ext uri="{FF2B5EF4-FFF2-40B4-BE49-F238E27FC236}">
                <a16:creationId xmlns:a16="http://schemas.microsoft.com/office/drawing/2014/main" id="{D4219BC0-BEC6-457C-AE01-E870D14F4C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536" y="3636947"/>
            <a:ext cx="2878927" cy="1854509"/>
          </a:xfrm>
          <a:prstGeom prst="rect">
            <a:avLst/>
          </a:prstGeom>
        </p:spPr>
      </p:pic>
      <p:pic>
        <p:nvPicPr>
          <p:cNvPr id="13" name="Image 12">
            <a:hlinkClick r:id="rId10" action="ppaction://hlinksldjump"/>
            <a:extLst>
              <a:ext uri="{FF2B5EF4-FFF2-40B4-BE49-F238E27FC236}">
                <a16:creationId xmlns:a16="http://schemas.microsoft.com/office/drawing/2014/main" id="{1837FDDE-EFD4-48AF-84E1-F83DF809B9E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057" y="3652004"/>
            <a:ext cx="2878927" cy="1854509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E8D35581-4CB6-4090-B82E-CAA083C8A519}"/>
              </a:ext>
            </a:extLst>
          </p:cNvPr>
          <p:cNvSpPr txBox="1"/>
          <p:nvPr/>
        </p:nvSpPr>
        <p:spPr>
          <a:xfrm>
            <a:off x="900243" y="1311758"/>
            <a:ext cx="2878926" cy="15696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fr-FR" sz="2400" b="1" i="1" dirty="0"/>
              <a:t>Tous nos ours en peluche sont faits à la main et personnalisable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F61CA8E-78D9-4BA1-A59A-8672E8C28C9D}"/>
              </a:ext>
            </a:extLst>
          </p:cNvPr>
          <p:cNvSpPr txBox="1"/>
          <p:nvPr/>
        </p:nvSpPr>
        <p:spPr>
          <a:xfrm>
            <a:off x="5695827" y="3033098"/>
            <a:ext cx="871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Norbert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4B69F94-58F1-40FE-9EB8-2ED99F2928F4}"/>
              </a:ext>
            </a:extLst>
          </p:cNvPr>
          <p:cNvSpPr txBox="1"/>
          <p:nvPr/>
        </p:nvSpPr>
        <p:spPr>
          <a:xfrm>
            <a:off x="9461004" y="2964787"/>
            <a:ext cx="1102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Arnold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C73434F-8218-4095-B3C3-595B62B71F18}"/>
              </a:ext>
            </a:extLst>
          </p:cNvPr>
          <p:cNvSpPr txBox="1"/>
          <p:nvPr/>
        </p:nvSpPr>
        <p:spPr>
          <a:xfrm>
            <a:off x="1365442" y="5490867"/>
            <a:ext cx="1439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Lenny &amp; Carl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A4CAD80-B3CF-4600-8FD4-133B05796D33}"/>
              </a:ext>
            </a:extLst>
          </p:cNvPr>
          <p:cNvSpPr txBox="1"/>
          <p:nvPr/>
        </p:nvSpPr>
        <p:spPr>
          <a:xfrm>
            <a:off x="5581916" y="5517307"/>
            <a:ext cx="985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Gustav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98B7FCD-5063-4C15-A185-6F5D0F88807E}"/>
              </a:ext>
            </a:extLst>
          </p:cNvPr>
          <p:cNvSpPr txBox="1"/>
          <p:nvPr/>
        </p:nvSpPr>
        <p:spPr>
          <a:xfrm>
            <a:off x="9461004" y="5517306"/>
            <a:ext cx="97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Garfunkel</a:t>
            </a:r>
          </a:p>
        </p:txBody>
      </p:sp>
      <p:pic>
        <p:nvPicPr>
          <p:cNvPr id="27" name="Image 26">
            <a:hlinkClick r:id="rId12" action="ppaction://hlinksldjump"/>
            <a:extLst>
              <a:ext uri="{FF2B5EF4-FFF2-40B4-BE49-F238E27FC236}">
                <a16:creationId xmlns:a16="http://schemas.microsoft.com/office/drawing/2014/main" id="{91505D6A-6B47-45F2-9513-A4F0D9EEED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54" y="0"/>
            <a:ext cx="2031746" cy="914286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F38128E1-127F-4703-A53A-B6EF8168756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48227" y="6238323"/>
            <a:ext cx="447470" cy="447470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A74BDAC9-EA7B-47BA-B63C-8A20F68C681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34495" y="6240632"/>
            <a:ext cx="447470" cy="447470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839BA3B-7363-4FD2-A687-779FD966A63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76934" y="6252662"/>
            <a:ext cx="447470" cy="447470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C7110673-BF42-4D1D-B061-F4D96031537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588407" y="6256657"/>
            <a:ext cx="447470" cy="447470"/>
          </a:xfrm>
          <a:prstGeom prst="rect">
            <a:avLst/>
          </a:prstGeom>
        </p:spPr>
      </p:pic>
      <p:pic>
        <p:nvPicPr>
          <p:cNvPr id="56" name="Image 55">
            <a:hlinkClick r:id="rId18" action="ppaction://hlinksldjump"/>
            <a:extLst>
              <a:ext uri="{FF2B5EF4-FFF2-40B4-BE49-F238E27FC236}">
                <a16:creationId xmlns:a16="http://schemas.microsoft.com/office/drawing/2014/main" id="{CA70DC56-466D-4B97-80AA-88896FC9CDA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327158" y="6250133"/>
            <a:ext cx="416610" cy="416610"/>
          </a:xfrm>
          <a:prstGeom prst="rect">
            <a:avLst/>
          </a:prstGeom>
        </p:spPr>
      </p:pic>
      <p:sp>
        <p:nvSpPr>
          <p:cNvPr id="34" name="ZoneTexte 33">
            <a:hlinkClick r:id="rId12" action="ppaction://hlinksldjump"/>
            <a:extLst>
              <a:ext uri="{FF2B5EF4-FFF2-40B4-BE49-F238E27FC236}">
                <a16:creationId xmlns:a16="http://schemas.microsoft.com/office/drawing/2014/main" id="{77D21BDF-08F6-4691-8AF1-5890EDCE2441}"/>
              </a:ext>
            </a:extLst>
          </p:cNvPr>
          <p:cNvSpPr txBox="1"/>
          <p:nvPr/>
        </p:nvSpPr>
        <p:spPr>
          <a:xfrm>
            <a:off x="4240105" y="279067"/>
            <a:ext cx="366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Oribear</a:t>
            </a:r>
            <a:r>
              <a:rPr lang="fr-FR" dirty="0"/>
              <a:t> l’univers des ours en peluche</a:t>
            </a:r>
          </a:p>
        </p:txBody>
      </p:sp>
      <p:sp>
        <p:nvSpPr>
          <p:cNvPr id="35" name="ZoneTexte 34">
            <a:hlinkClick r:id="rId12" action="ppaction://hlinksldjump"/>
            <a:extLst>
              <a:ext uri="{FF2B5EF4-FFF2-40B4-BE49-F238E27FC236}">
                <a16:creationId xmlns:a16="http://schemas.microsoft.com/office/drawing/2014/main" id="{C826D6A2-22CE-4748-B76A-150C96F390CD}"/>
              </a:ext>
            </a:extLst>
          </p:cNvPr>
          <p:cNvSpPr txBox="1"/>
          <p:nvPr/>
        </p:nvSpPr>
        <p:spPr>
          <a:xfrm>
            <a:off x="10116903" y="27906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Accueil</a:t>
            </a:r>
          </a:p>
        </p:txBody>
      </p:sp>
      <p:sp>
        <p:nvSpPr>
          <p:cNvPr id="36" name="ZoneTexte 35">
            <a:hlinkClick r:id="rId20" action="ppaction://hlinksldjump"/>
            <a:extLst>
              <a:ext uri="{FF2B5EF4-FFF2-40B4-BE49-F238E27FC236}">
                <a16:creationId xmlns:a16="http://schemas.microsoft.com/office/drawing/2014/main" id="{A6003E69-F29F-4063-B30B-2DA1730C8599}"/>
              </a:ext>
            </a:extLst>
          </p:cNvPr>
          <p:cNvSpPr txBox="1"/>
          <p:nvPr/>
        </p:nvSpPr>
        <p:spPr>
          <a:xfrm>
            <a:off x="11108051" y="279703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Panier</a:t>
            </a:r>
          </a:p>
        </p:txBody>
      </p:sp>
    </p:spTree>
    <p:extLst>
      <p:ext uri="{BB962C8B-B14F-4D97-AF65-F5344CB8AC3E}">
        <p14:creationId xmlns:p14="http://schemas.microsoft.com/office/powerpoint/2010/main" val="413023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6E41AE-F383-46A4-8BC2-4499A9B9FB39}"/>
              </a:ext>
            </a:extLst>
          </p:cNvPr>
          <p:cNvSpPr/>
          <p:nvPr/>
        </p:nvSpPr>
        <p:spPr>
          <a:xfrm>
            <a:off x="3061853" y="1249078"/>
            <a:ext cx="6086765" cy="3752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D71B45-EFBF-45CB-9224-FF2C6D12F162}"/>
              </a:ext>
            </a:extLst>
          </p:cNvPr>
          <p:cNvSpPr/>
          <p:nvPr/>
        </p:nvSpPr>
        <p:spPr>
          <a:xfrm>
            <a:off x="0" y="6049818"/>
            <a:ext cx="12192000" cy="8081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21E3CD1-81EF-4064-89CE-8B7FD518F03C}"/>
              </a:ext>
            </a:extLst>
          </p:cNvPr>
          <p:cNvSpPr txBox="1"/>
          <p:nvPr/>
        </p:nvSpPr>
        <p:spPr>
          <a:xfrm>
            <a:off x="3071134" y="1553738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Nom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7739315-19F8-4DF1-A47C-6237FE19F71B}"/>
              </a:ext>
            </a:extLst>
          </p:cNvPr>
          <p:cNvSpPr txBox="1"/>
          <p:nvPr/>
        </p:nvSpPr>
        <p:spPr>
          <a:xfrm>
            <a:off x="3077456" y="882008"/>
            <a:ext cx="6071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Pour nous contacter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5735FC15-2EEE-4273-9597-4E16C7304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227" y="6238323"/>
            <a:ext cx="447470" cy="44747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D4DC15FF-BB0C-4779-9D0C-D9F21E8FC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495" y="6240632"/>
            <a:ext cx="447470" cy="44747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86588978-7A4B-4D0A-9FBD-277FC902E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934" y="6252662"/>
            <a:ext cx="447470" cy="44747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E21ABFAD-9E60-4155-92EB-3B9765712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407" y="6256657"/>
            <a:ext cx="447470" cy="447470"/>
          </a:xfrm>
          <a:prstGeom prst="rect">
            <a:avLst/>
          </a:prstGeom>
        </p:spPr>
      </p:pic>
      <p:pic>
        <p:nvPicPr>
          <p:cNvPr id="45" name="Image 44">
            <a:hlinkClick r:id="rId6" action="ppaction://hlinksldjump"/>
            <a:extLst>
              <a:ext uri="{FF2B5EF4-FFF2-40B4-BE49-F238E27FC236}">
                <a16:creationId xmlns:a16="http://schemas.microsoft.com/office/drawing/2014/main" id="{0E054CF7-87CD-41AB-B1E6-880622BC84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7158" y="6250133"/>
            <a:ext cx="416610" cy="416610"/>
          </a:xfrm>
          <a:prstGeom prst="rect">
            <a:avLst/>
          </a:prstGeom>
        </p:spPr>
      </p:pic>
      <p:pic>
        <p:nvPicPr>
          <p:cNvPr id="46" name="Image 45">
            <a:hlinkClick r:id="rId8" action="ppaction://hlinksldjump"/>
            <a:extLst>
              <a:ext uri="{FF2B5EF4-FFF2-40B4-BE49-F238E27FC236}">
                <a16:creationId xmlns:a16="http://schemas.microsoft.com/office/drawing/2014/main" id="{135CDA03-C506-4443-B83A-FA2DE234B6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5" y="0"/>
            <a:ext cx="2031746" cy="914286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845F84F2-8D77-4F8B-B24F-0204AD5F76F8}"/>
              </a:ext>
            </a:extLst>
          </p:cNvPr>
          <p:cNvSpPr txBox="1"/>
          <p:nvPr/>
        </p:nvSpPr>
        <p:spPr>
          <a:xfrm>
            <a:off x="3071134" y="2070382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Prénom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8E702D2E-6809-4438-9543-08EDF6C065A0}"/>
              </a:ext>
            </a:extLst>
          </p:cNvPr>
          <p:cNvSpPr/>
          <p:nvPr/>
        </p:nvSpPr>
        <p:spPr>
          <a:xfrm>
            <a:off x="4556727" y="1572319"/>
            <a:ext cx="4393310" cy="418117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40EBB870-F753-4ED9-83FA-57F14BB08F2E}"/>
              </a:ext>
            </a:extLst>
          </p:cNvPr>
          <p:cNvSpPr/>
          <p:nvPr/>
        </p:nvSpPr>
        <p:spPr>
          <a:xfrm>
            <a:off x="4556727" y="2082024"/>
            <a:ext cx="4393310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89ADEBD4-34B2-4960-8960-6D53CF3DFCB6}"/>
              </a:ext>
            </a:extLst>
          </p:cNvPr>
          <p:cNvSpPr txBox="1"/>
          <p:nvPr/>
        </p:nvSpPr>
        <p:spPr>
          <a:xfrm>
            <a:off x="3071133" y="2615534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Email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8C3B7871-EF3A-4B64-AE68-C118C50C1FC4}"/>
              </a:ext>
            </a:extLst>
          </p:cNvPr>
          <p:cNvSpPr/>
          <p:nvPr/>
        </p:nvSpPr>
        <p:spPr>
          <a:xfrm>
            <a:off x="4556726" y="2627176"/>
            <a:ext cx="4393310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AE902DF0-A42B-4A82-9F35-0F3E7C9AB6AC}"/>
              </a:ext>
            </a:extLst>
          </p:cNvPr>
          <p:cNvSpPr txBox="1"/>
          <p:nvPr/>
        </p:nvSpPr>
        <p:spPr>
          <a:xfrm>
            <a:off x="3071133" y="3166281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Message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EBCED5C4-454D-4E76-9610-FA9287B44C44}"/>
              </a:ext>
            </a:extLst>
          </p:cNvPr>
          <p:cNvSpPr/>
          <p:nvPr/>
        </p:nvSpPr>
        <p:spPr>
          <a:xfrm>
            <a:off x="4556726" y="3177923"/>
            <a:ext cx="4393310" cy="1578724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01F7892D-17C7-46C8-A9D8-E1C96DFEFC75}"/>
              </a:ext>
            </a:extLst>
          </p:cNvPr>
          <p:cNvSpPr/>
          <p:nvPr/>
        </p:nvSpPr>
        <p:spPr>
          <a:xfrm>
            <a:off x="4572000" y="5184938"/>
            <a:ext cx="3001818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J’envoie</a:t>
            </a:r>
          </a:p>
        </p:txBody>
      </p:sp>
      <p:sp>
        <p:nvSpPr>
          <p:cNvPr id="24" name="ZoneTexte 23">
            <a:hlinkClick r:id="rId8" action="ppaction://hlinksldjump"/>
            <a:extLst>
              <a:ext uri="{FF2B5EF4-FFF2-40B4-BE49-F238E27FC236}">
                <a16:creationId xmlns:a16="http://schemas.microsoft.com/office/drawing/2014/main" id="{B1262C9C-CAF9-4D70-96A0-0B4C22137D17}"/>
              </a:ext>
            </a:extLst>
          </p:cNvPr>
          <p:cNvSpPr txBox="1"/>
          <p:nvPr/>
        </p:nvSpPr>
        <p:spPr>
          <a:xfrm>
            <a:off x="4240105" y="279067"/>
            <a:ext cx="366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Oribear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l’univers des ours en peluche</a:t>
            </a:r>
          </a:p>
        </p:txBody>
      </p:sp>
      <p:sp>
        <p:nvSpPr>
          <p:cNvPr id="28" name="ZoneTexte 27">
            <a:hlinkClick r:id="rId8" action="ppaction://hlinksldjump"/>
            <a:extLst>
              <a:ext uri="{FF2B5EF4-FFF2-40B4-BE49-F238E27FC236}">
                <a16:creationId xmlns:a16="http://schemas.microsoft.com/office/drawing/2014/main" id="{DDF92D9C-8C9E-4DC8-BDB6-3F5732B89280}"/>
              </a:ext>
            </a:extLst>
          </p:cNvPr>
          <p:cNvSpPr txBox="1"/>
          <p:nvPr/>
        </p:nvSpPr>
        <p:spPr>
          <a:xfrm>
            <a:off x="10116903" y="27906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Accueil</a:t>
            </a:r>
          </a:p>
        </p:txBody>
      </p:sp>
      <p:sp>
        <p:nvSpPr>
          <p:cNvPr id="29" name="ZoneTexte 28">
            <a:hlinkClick r:id="rId10" action="ppaction://hlinksldjump"/>
            <a:extLst>
              <a:ext uri="{FF2B5EF4-FFF2-40B4-BE49-F238E27FC236}">
                <a16:creationId xmlns:a16="http://schemas.microsoft.com/office/drawing/2014/main" id="{2212D2F1-4164-43A8-8DC4-BB8256EBD172}"/>
              </a:ext>
            </a:extLst>
          </p:cNvPr>
          <p:cNvSpPr txBox="1"/>
          <p:nvPr/>
        </p:nvSpPr>
        <p:spPr>
          <a:xfrm>
            <a:off x="11108051" y="279703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Panier</a:t>
            </a:r>
          </a:p>
        </p:txBody>
      </p:sp>
    </p:spTree>
    <p:extLst>
      <p:ext uri="{BB962C8B-B14F-4D97-AF65-F5344CB8AC3E}">
        <p14:creationId xmlns:p14="http://schemas.microsoft.com/office/powerpoint/2010/main" val="127150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304503B9-B767-47C2-A93B-E3C4E8217CAF}"/>
              </a:ext>
            </a:extLst>
          </p:cNvPr>
          <p:cNvSpPr/>
          <p:nvPr/>
        </p:nvSpPr>
        <p:spPr>
          <a:xfrm>
            <a:off x="3066473" y="1089891"/>
            <a:ext cx="6096000" cy="3925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D71B45-EFBF-45CB-9224-FF2C6D12F162}"/>
              </a:ext>
            </a:extLst>
          </p:cNvPr>
          <p:cNvSpPr/>
          <p:nvPr/>
        </p:nvSpPr>
        <p:spPr>
          <a:xfrm>
            <a:off x="0" y="6049818"/>
            <a:ext cx="12192000" cy="8081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94BAE320-31BB-4A96-90C4-B0B3B9D2D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495" y="1574491"/>
            <a:ext cx="2878927" cy="1854509"/>
          </a:xfrm>
          <a:prstGeom prst="rect">
            <a:avLst/>
          </a:prstGeom>
          <a:effectLst>
            <a:softEdge rad="0"/>
          </a:effectLst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321E3CD1-81EF-4064-89CE-8B7FD518F03C}"/>
              </a:ext>
            </a:extLst>
          </p:cNvPr>
          <p:cNvSpPr txBox="1"/>
          <p:nvPr/>
        </p:nvSpPr>
        <p:spPr>
          <a:xfrm>
            <a:off x="6195462" y="1485913"/>
            <a:ext cx="145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Norbert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D143475-B7B2-4715-AE26-ABE7FE72A797}"/>
              </a:ext>
            </a:extLst>
          </p:cNvPr>
          <p:cNvSpPr txBox="1"/>
          <p:nvPr/>
        </p:nvSpPr>
        <p:spPr>
          <a:xfrm>
            <a:off x="6192988" y="1886023"/>
            <a:ext cx="28495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7030A0"/>
                </a:solidFill>
              </a:rPr>
              <a:t>Lorem ipsum </a:t>
            </a:r>
            <a:r>
              <a:rPr lang="fr-FR" sz="1400" dirty="0" err="1">
                <a:solidFill>
                  <a:srgbClr val="7030A0"/>
                </a:solidFill>
              </a:rPr>
              <a:t>dolor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sit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amet</a:t>
            </a:r>
            <a:r>
              <a:rPr lang="fr-FR" sz="1400" dirty="0">
                <a:solidFill>
                  <a:srgbClr val="7030A0"/>
                </a:solidFill>
              </a:rPr>
              <a:t>, </a:t>
            </a:r>
            <a:r>
              <a:rPr lang="fr-FR" sz="1400" dirty="0" err="1">
                <a:solidFill>
                  <a:srgbClr val="7030A0"/>
                </a:solidFill>
              </a:rPr>
              <a:t>consectetur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adipisicing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elit</a:t>
            </a:r>
            <a:r>
              <a:rPr lang="fr-FR" sz="1400" dirty="0">
                <a:solidFill>
                  <a:srgbClr val="7030A0"/>
                </a:solidFill>
              </a:rPr>
              <a:t>, </a:t>
            </a:r>
            <a:r>
              <a:rPr lang="fr-FR" sz="1400" dirty="0" err="1">
                <a:solidFill>
                  <a:srgbClr val="7030A0"/>
                </a:solidFill>
              </a:rPr>
              <a:t>sed</a:t>
            </a:r>
            <a:r>
              <a:rPr lang="fr-FR" sz="1400" dirty="0">
                <a:solidFill>
                  <a:srgbClr val="7030A0"/>
                </a:solidFill>
              </a:rPr>
              <a:t> do </a:t>
            </a:r>
            <a:r>
              <a:rPr lang="fr-FR" sz="1400" dirty="0" err="1">
                <a:solidFill>
                  <a:srgbClr val="7030A0"/>
                </a:solidFill>
              </a:rPr>
              <a:t>eiusmod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tempor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incididunt</a:t>
            </a:r>
            <a:r>
              <a:rPr lang="fr-FR" sz="1400" dirty="0">
                <a:solidFill>
                  <a:srgbClr val="7030A0"/>
                </a:solidFill>
              </a:rPr>
              <a:t> ut </a:t>
            </a:r>
            <a:r>
              <a:rPr lang="fr-FR" sz="1400" dirty="0" err="1">
                <a:solidFill>
                  <a:srgbClr val="7030A0"/>
                </a:solidFill>
              </a:rPr>
              <a:t>labore</a:t>
            </a:r>
            <a:r>
              <a:rPr lang="fr-FR" sz="1400" dirty="0">
                <a:solidFill>
                  <a:srgbClr val="7030A0"/>
                </a:solidFill>
              </a:rPr>
              <a:t> et </a:t>
            </a:r>
            <a:r>
              <a:rPr lang="fr-FR" sz="1400" dirty="0" err="1">
                <a:solidFill>
                  <a:srgbClr val="7030A0"/>
                </a:solidFill>
              </a:rPr>
              <a:t>dolore</a:t>
            </a:r>
            <a:r>
              <a:rPr lang="fr-FR" sz="1400" dirty="0">
                <a:solidFill>
                  <a:srgbClr val="7030A0"/>
                </a:solidFill>
              </a:rPr>
              <a:t> magna </a:t>
            </a:r>
            <a:r>
              <a:rPr lang="fr-FR" sz="1400" dirty="0" err="1">
                <a:solidFill>
                  <a:srgbClr val="7030A0"/>
                </a:solidFill>
              </a:rPr>
              <a:t>aliqua</a:t>
            </a:r>
            <a:r>
              <a:rPr lang="fr-FR" sz="14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889C36D-B1EE-4799-BC61-0D228ADB6D39}"/>
              </a:ext>
            </a:extLst>
          </p:cNvPr>
          <p:cNvSpPr txBox="1"/>
          <p:nvPr/>
        </p:nvSpPr>
        <p:spPr>
          <a:xfrm>
            <a:off x="6195461" y="3148739"/>
            <a:ext cx="145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29 € </a:t>
            </a:r>
            <a:r>
              <a:rPr lang="fr-FR" sz="2000" b="1" baseline="30000" dirty="0">
                <a:solidFill>
                  <a:srgbClr val="7030A0"/>
                </a:solidFill>
              </a:rPr>
              <a:t>00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86F405F-6C27-44E6-B84C-A24BB9AE8ED5}"/>
              </a:ext>
            </a:extLst>
          </p:cNvPr>
          <p:cNvSpPr/>
          <p:nvPr/>
        </p:nvSpPr>
        <p:spPr>
          <a:xfrm>
            <a:off x="3715566" y="4191403"/>
            <a:ext cx="1912789" cy="311727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7739315-19F8-4DF1-A47C-6237FE19F71B}"/>
              </a:ext>
            </a:extLst>
          </p:cNvPr>
          <p:cNvSpPr txBox="1"/>
          <p:nvPr/>
        </p:nvSpPr>
        <p:spPr>
          <a:xfrm>
            <a:off x="3613163" y="3788219"/>
            <a:ext cx="2117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Je personnalise sa couleur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5130D785-3AE5-409A-A1EE-52A921D797A3}"/>
              </a:ext>
            </a:extLst>
          </p:cNvPr>
          <p:cNvSpPr/>
          <p:nvPr/>
        </p:nvSpPr>
        <p:spPr>
          <a:xfrm>
            <a:off x="6548589" y="4183211"/>
            <a:ext cx="2200582" cy="31172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Je l’ajoute à mon panier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5735FC15-2EEE-4273-9597-4E16C7304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227" y="6238323"/>
            <a:ext cx="447470" cy="44747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D4DC15FF-BB0C-4779-9D0C-D9F21E8FC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495" y="6240632"/>
            <a:ext cx="447470" cy="44747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86588978-7A4B-4D0A-9FBD-277FC902E7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934" y="6252662"/>
            <a:ext cx="447470" cy="44747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E21ABFAD-9E60-4155-92EB-3B9765712D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407" y="6256657"/>
            <a:ext cx="447470" cy="447470"/>
          </a:xfrm>
          <a:prstGeom prst="rect">
            <a:avLst/>
          </a:prstGeom>
        </p:spPr>
      </p:pic>
      <p:pic>
        <p:nvPicPr>
          <p:cNvPr id="45" name="Image 44">
            <a:hlinkClick r:id="rId7" action="ppaction://hlinksldjump"/>
            <a:extLst>
              <a:ext uri="{FF2B5EF4-FFF2-40B4-BE49-F238E27FC236}">
                <a16:creationId xmlns:a16="http://schemas.microsoft.com/office/drawing/2014/main" id="{0E054CF7-87CD-41AB-B1E6-880622BC84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7158" y="6250133"/>
            <a:ext cx="416610" cy="416610"/>
          </a:xfrm>
          <a:prstGeom prst="rect">
            <a:avLst/>
          </a:prstGeom>
        </p:spPr>
      </p:pic>
      <p:pic>
        <p:nvPicPr>
          <p:cNvPr id="46" name="Image 45">
            <a:hlinkClick r:id="rId9" action="ppaction://hlinksldjump"/>
            <a:extLst>
              <a:ext uri="{FF2B5EF4-FFF2-40B4-BE49-F238E27FC236}">
                <a16:creationId xmlns:a16="http://schemas.microsoft.com/office/drawing/2014/main" id="{135CDA03-C506-4443-B83A-FA2DE234B6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5" y="0"/>
            <a:ext cx="2031746" cy="914286"/>
          </a:xfrm>
          <a:prstGeom prst="rect">
            <a:avLst/>
          </a:prstGeom>
        </p:spPr>
      </p:pic>
      <p:sp>
        <p:nvSpPr>
          <p:cNvPr id="25" name="ZoneTexte 24">
            <a:hlinkClick r:id="rId9" action="ppaction://hlinksldjump"/>
            <a:extLst>
              <a:ext uri="{FF2B5EF4-FFF2-40B4-BE49-F238E27FC236}">
                <a16:creationId xmlns:a16="http://schemas.microsoft.com/office/drawing/2014/main" id="{4F909BE1-744E-402F-ACC0-C9911B8DE27A}"/>
              </a:ext>
            </a:extLst>
          </p:cNvPr>
          <p:cNvSpPr txBox="1"/>
          <p:nvPr/>
        </p:nvSpPr>
        <p:spPr>
          <a:xfrm>
            <a:off x="4240105" y="279067"/>
            <a:ext cx="366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Oribear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l’univers des ours en peluche</a:t>
            </a:r>
          </a:p>
        </p:txBody>
      </p:sp>
      <p:sp>
        <p:nvSpPr>
          <p:cNvPr id="32" name="ZoneTexte 31">
            <a:hlinkClick r:id="rId9" action="ppaction://hlinksldjump"/>
            <a:extLst>
              <a:ext uri="{FF2B5EF4-FFF2-40B4-BE49-F238E27FC236}">
                <a16:creationId xmlns:a16="http://schemas.microsoft.com/office/drawing/2014/main" id="{D0B12E72-FB4D-4DC2-8D2E-98FA0B04F987}"/>
              </a:ext>
            </a:extLst>
          </p:cNvPr>
          <p:cNvSpPr txBox="1"/>
          <p:nvPr/>
        </p:nvSpPr>
        <p:spPr>
          <a:xfrm>
            <a:off x="10116903" y="27906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Accueil</a:t>
            </a:r>
          </a:p>
        </p:txBody>
      </p:sp>
      <p:sp>
        <p:nvSpPr>
          <p:cNvPr id="33" name="ZoneTexte 32">
            <a:hlinkClick r:id="rId11" action="ppaction://hlinksldjump"/>
            <a:extLst>
              <a:ext uri="{FF2B5EF4-FFF2-40B4-BE49-F238E27FC236}">
                <a16:creationId xmlns:a16="http://schemas.microsoft.com/office/drawing/2014/main" id="{37B3EF4B-2471-421E-A8BE-E6342C6189AA}"/>
              </a:ext>
            </a:extLst>
          </p:cNvPr>
          <p:cNvSpPr txBox="1"/>
          <p:nvPr/>
        </p:nvSpPr>
        <p:spPr>
          <a:xfrm>
            <a:off x="11108051" y="279703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Panier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3459FCF-459D-4A5E-8FA2-D3C6A15DBF9E}"/>
              </a:ext>
            </a:extLst>
          </p:cNvPr>
          <p:cNvSpPr txBox="1"/>
          <p:nvPr/>
        </p:nvSpPr>
        <p:spPr>
          <a:xfrm>
            <a:off x="6224120" y="2840400"/>
            <a:ext cx="28495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7030A0"/>
                </a:solidFill>
              </a:rPr>
              <a:t>5be9c8541c9d440000665243</a:t>
            </a:r>
          </a:p>
        </p:txBody>
      </p:sp>
    </p:spTree>
    <p:extLst>
      <p:ext uri="{BB962C8B-B14F-4D97-AF65-F5344CB8AC3E}">
        <p14:creationId xmlns:p14="http://schemas.microsoft.com/office/powerpoint/2010/main" val="403130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E7DD607F-AF65-42F1-8A43-65FBDF3AA1A7}"/>
              </a:ext>
            </a:extLst>
          </p:cNvPr>
          <p:cNvSpPr/>
          <p:nvPr/>
        </p:nvSpPr>
        <p:spPr>
          <a:xfrm>
            <a:off x="3066473" y="1089891"/>
            <a:ext cx="6096000" cy="3925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D71B45-EFBF-45CB-9224-FF2C6D12F162}"/>
              </a:ext>
            </a:extLst>
          </p:cNvPr>
          <p:cNvSpPr/>
          <p:nvPr/>
        </p:nvSpPr>
        <p:spPr>
          <a:xfrm>
            <a:off x="0" y="6049818"/>
            <a:ext cx="12192000" cy="8081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5735FC15-2EEE-4273-9597-4E16C7304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227" y="6238323"/>
            <a:ext cx="447470" cy="44747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D4DC15FF-BB0C-4779-9D0C-D9F21E8FC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495" y="6240632"/>
            <a:ext cx="447470" cy="44747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86588978-7A4B-4D0A-9FBD-277FC902E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934" y="6252662"/>
            <a:ext cx="447470" cy="44747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E21ABFAD-9E60-4155-92EB-3B9765712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407" y="6256657"/>
            <a:ext cx="447470" cy="447470"/>
          </a:xfrm>
          <a:prstGeom prst="rect">
            <a:avLst/>
          </a:prstGeom>
        </p:spPr>
      </p:pic>
      <p:pic>
        <p:nvPicPr>
          <p:cNvPr id="45" name="Image 44">
            <a:hlinkClick r:id="rId6" action="ppaction://hlinksldjump"/>
            <a:extLst>
              <a:ext uri="{FF2B5EF4-FFF2-40B4-BE49-F238E27FC236}">
                <a16:creationId xmlns:a16="http://schemas.microsoft.com/office/drawing/2014/main" id="{0E054CF7-87CD-41AB-B1E6-880622BC84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7158" y="6250133"/>
            <a:ext cx="416610" cy="416610"/>
          </a:xfrm>
          <a:prstGeom prst="rect">
            <a:avLst/>
          </a:prstGeom>
        </p:spPr>
      </p:pic>
      <p:pic>
        <p:nvPicPr>
          <p:cNvPr id="46" name="Image 45">
            <a:hlinkClick r:id="rId8" action="ppaction://hlinksldjump"/>
            <a:extLst>
              <a:ext uri="{FF2B5EF4-FFF2-40B4-BE49-F238E27FC236}">
                <a16:creationId xmlns:a16="http://schemas.microsoft.com/office/drawing/2014/main" id="{135CDA03-C506-4443-B83A-FA2DE234B6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5" y="0"/>
            <a:ext cx="2031746" cy="914286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E8275760-EEDA-4C9D-915A-5E65BF5695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073" y="1599612"/>
            <a:ext cx="2878927" cy="1854509"/>
          </a:xfrm>
          <a:prstGeom prst="rect">
            <a:avLst/>
          </a:prstGeom>
        </p:spPr>
      </p:pic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CC6C38F8-6088-4F33-A08F-9C941A50157E}"/>
              </a:ext>
            </a:extLst>
          </p:cNvPr>
          <p:cNvSpPr/>
          <p:nvPr/>
        </p:nvSpPr>
        <p:spPr>
          <a:xfrm>
            <a:off x="3715566" y="4191403"/>
            <a:ext cx="1912789" cy="311727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9D41701-AC55-4C64-A090-F9F5F5B1CB02}"/>
              </a:ext>
            </a:extLst>
          </p:cNvPr>
          <p:cNvSpPr txBox="1"/>
          <p:nvPr/>
        </p:nvSpPr>
        <p:spPr>
          <a:xfrm>
            <a:off x="3613163" y="3788219"/>
            <a:ext cx="2117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Je personnalise sa couleur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9857B5FD-87B6-4A05-839F-5CEBA6EBFA53}"/>
              </a:ext>
            </a:extLst>
          </p:cNvPr>
          <p:cNvSpPr/>
          <p:nvPr/>
        </p:nvSpPr>
        <p:spPr>
          <a:xfrm>
            <a:off x="6548589" y="4183211"/>
            <a:ext cx="2200582" cy="31172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Je l’ajoute à mon panier</a:t>
            </a:r>
          </a:p>
        </p:txBody>
      </p:sp>
      <p:sp>
        <p:nvSpPr>
          <p:cNvPr id="31" name="ZoneTexte 30">
            <a:hlinkClick r:id="rId8" action="ppaction://hlinksldjump"/>
            <a:extLst>
              <a:ext uri="{FF2B5EF4-FFF2-40B4-BE49-F238E27FC236}">
                <a16:creationId xmlns:a16="http://schemas.microsoft.com/office/drawing/2014/main" id="{848C451E-F72D-47B9-A1AC-D576272A1CE7}"/>
              </a:ext>
            </a:extLst>
          </p:cNvPr>
          <p:cNvSpPr txBox="1"/>
          <p:nvPr/>
        </p:nvSpPr>
        <p:spPr>
          <a:xfrm>
            <a:off x="4240105" y="279067"/>
            <a:ext cx="366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Oribear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l’univers des ours en peluche</a:t>
            </a:r>
          </a:p>
        </p:txBody>
      </p:sp>
      <p:sp>
        <p:nvSpPr>
          <p:cNvPr id="33" name="ZoneTexte 32">
            <a:hlinkClick r:id="rId8" action="ppaction://hlinksldjump"/>
            <a:extLst>
              <a:ext uri="{FF2B5EF4-FFF2-40B4-BE49-F238E27FC236}">
                <a16:creationId xmlns:a16="http://schemas.microsoft.com/office/drawing/2014/main" id="{3299DFF8-AB50-4A1A-AD01-C19500B9DC46}"/>
              </a:ext>
            </a:extLst>
          </p:cNvPr>
          <p:cNvSpPr txBox="1"/>
          <p:nvPr/>
        </p:nvSpPr>
        <p:spPr>
          <a:xfrm>
            <a:off x="10116903" y="27906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Accueil</a:t>
            </a:r>
          </a:p>
        </p:txBody>
      </p:sp>
      <p:sp>
        <p:nvSpPr>
          <p:cNvPr id="34" name="ZoneTexte 33">
            <a:hlinkClick r:id="rId11" action="ppaction://hlinksldjump"/>
            <a:extLst>
              <a:ext uri="{FF2B5EF4-FFF2-40B4-BE49-F238E27FC236}">
                <a16:creationId xmlns:a16="http://schemas.microsoft.com/office/drawing/2014/main" id="{D2363F73-A246-4A2D-8733-6B52DAB1D89D}"/>
              </a:ext>
            </a:extLst>
          </p:cNvPr>
          <p:cNvSpPr txBox="1"/>
          <p:nvPr/>
        </p:nvSpPr>
        <p:spPr>
          <a:xfrm>
            <a:off x="11108051" y="279703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Panier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6F12392-8643-421C-8295-6AEF27544396}"/>
              </a:ext>
            </a:extLst>
          </p:cNvPr>
          <p:cNvSpPr txBox="1"/>
          <p:nvPr/>
        </p:nvSpPr>
        <p:spPr>
          <a:xfrm>
            <a:off x="6195462" y="1485913"/>
            <a:ext cx="171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Arnold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81FCC92-05A9-42C4-9DB9-ACC510293EA8}"/>
              </a:ext>
            </a:extLst>
          </p:cNvPr>
          <p:cNvSpPr txBox="1"/>
          <p:nvPr/>
        </p:nvSpPr>
        <p:spPr>
          <a:xfrm>
            <a:off x="6192988" y="1886023"/>
            <a:ext cx="28495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7030A0"/>
                </a:solidFill>
              </a:rPr>
              <a:t>Lorem ipsum </a:t>
            </a:r>
            <a:r>
              <a:rPr lang="fr-FR" sz="1400" dirty="0" err="1">
                <a:solidFill>
                  <a:srgbClr val="7030A0"/>
                </a:solidFill>
              </a:rPr>
              <a:t>dolor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sit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amet</a:t>
            </a:r>
            <a:r>
              <a:rPr lang="fr-FR" sz="1400" dirty="0">
                <a:solidFill>
                  <a:srgbClr val="7030A0"/>
                </a:solidFill>
              </a:rPr>
              <a:t>, </a:t>
            </a:r>
            <a:r>
              <a:rPr lang="fr-FR" sz="1400" dirty="0" err="1">
                <a:solidFill>
                  <a:srgbClr val="7030A0"/>
                </a:solidFill>
              </a:rPr>
              <a:t>consectetur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adipisicing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elit</a:t>
            </a:r>
            <a:r>
              <a:rPr lang="fr-FR" sz="1400" dirty="0">
                <a:solidFill>
                  <a:srgbClr val="7030A0"/>
                </a:solidFill>
              </a:rPr>
              <a:t>, </a:t>
            </a:r>
            <a:r>
              <a:rPr lang="fr-FR" sz="1400" dirty="0" err="1">
                <a:solidFill>
                  <a:srgbClr val="7030A0"/>
                </a:solidFill>
              </a:rPr>
              <a:t>sed</a:t>
            </a:r>
            <a:r>
              <a:rPr lang="fr-FR" sz="1400" dirty="0">
                <a:solidFill>
                  <a:srgbClr val="7030A0"/>
                </a:solidFill>
              </a:rPr>
              <a:t> do </a:t>
            </a:r>
            <a:r>
              <a:rPr lang="fr-FR" sz="1400" dirty="0" err="1">
                <a:solidFill>
                  <a:srgbClr val="7030A0"/>
                </a:solidFill>
              </a:rPr>
              <a:t>eiusmod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tempor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incididunt</a:t>
            </a:r>
            <a:r>
              <a:rPr lang="fr-FR" sz="1400" dirty="0">
                <a:solidFill>
                  <a:srgbClr val="7030A0"/>
                </a:solidFill>
              </a:rPr>
              <a:t> ut </a:t>
            </a:r>
            <a:r>
              <a:rPr lang="fr-FR" sz="1400" dirty="0" err="1">
                <a:solidFill>
                  <a:srgbClr val="7030A0"/>
                </a:solidFill>
              </a:rPr>
              <a:t>labore</a:t>
            </a:r>
            <a:r>
              <a:rPr lang="fr-FR" sz="1400" dirty="0">
                <a:solidFill>
                  <a:srgbClr val="7030A0"/>
                </a:solidFill>
              </a:rPr>
              <a:t> et </a:t>
            </a:r>
            <a:r>
              <a:rPr lang="fr-FR" sz="1400" dirty="0" err="1">
                <a:solidFill>
                  <a:srgbClr val="7030A0"/>
                </a:solidFill>
              </a:rPr>
              <a:t>dolore</a:t>
            </a:r>
            <a:r>
              <a:rPr lang="fr-FR" sz="1400" dirty="0">
                <a:solidFill>
                  <a:srgbClr val="7030A0"/>
                </a:solidFill>
              </a:rPr>
              <a:t> magna </a:t>
            </a:r>
            <a:r>
              <a:rPr lang="fr-FR" sz="1400" dirty="0" err="1">
                <a:solidFill>
                  <a:srgbClr val="7030A0"/>
                </a:solidFill>
              </a:rPr>
              <a:t>aliqua</a:t>
            </a:r>
            <a:r>
              <a:rPr lang="fr-FR" sz="14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4EF1D5B-11C0-4B54-A409-84A05C73C881}"/>
              </a:ext>
            </a:extLst>
          </p:cNvPr>
          <p:cNvSpPr txBox="1"/>
          <p:nvPr/>
        </p:nvSpPr>
        <p:spPr>
          <a:xfrm>
            <a:off x="6195461" y="3111560"/>
            <a:ext cx="145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39 € </a:t>
            </a:r>
            <a:r>
              <a:rPr lang="fr-FR" sz="2000" b="1" baseline="30000" dirty="0">
                <a:solidFill>
                  <a:srgbClr val="7030A0"/>
                </a:solidFill>
              </a:rPr>
              <a:t>00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C79A603-102C-4C88-945C-7BBC6E9808B3}"/>
              </a:ext>
            </a:extLst>
          </p:cNvPr>
          <p:cNvSpPr txBox="1"/>
          <p:nvPr/>
        </p:nvSpPr>
        <p:spPr>
          <a:xfrm>
            <a:off x="6224120" y="2840400"/>
            <a:ext cx="28495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7030A0"/>
                </a:solidFill>
              </a:rPr>
              <a:t>5beaa8bf1c9d440000a57d94</a:t>
            </a:r>
          </a:p>
        </p:txBody>
      </p:sp>
    </p:spTree>
    <p:extLst>
      <p:ext uri="{BB962C8B-B14F-4D97-AF65-F5344CB8AC3E}">
        <p14:creationId xmlns:p14="http://schemas.microsoft.com/office/powerpoint/2010/main" val="426963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2E0DE47D-4E94-462D-9B33-82EF980C948C}"/>
              </a:ext>
            </a:extLst>
          </p:cNvPr>
          <p:cNvSpPr/>
          <p:nvPr/>
        </p:nvSpPr>
        <p:spPr>
          <a:xfrm>
            <a:off x="3066473" y="1089891"/>
            <a:ext cx="6096000" cy="3925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D71B45-EFBF-45CB-9224-FF2C6D12F162}"/>
              </a:ext>
            </a:extLst>
          </p:cNvPr>
          <p:cNvSpPr/>
          <p:nvPr/>
        </p:nvSpPr>
        <p:spPr>
          <a:xfrm>
            <a:off x="0" y="6049818"/>
            <a:ext cx="12192000" cy="8081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5735FC15-2EEE-4273-9597-4E16C7304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227" y="6238323"/>
            <a:ext cx="447470" cy="44747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D4DC15FF-BB0C-4779-9D0C-D9F21E8FC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495" y="6240632"/>
            <a:ext cx="447470" cy="44747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86588978-7A4B-4D0A-9FBD-277FC902E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934" y="6252662"/>
            <a:ext cx="447470" cy="44747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E21ABFAD-9E60-4155-92EB-3B9765712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407" y="6256657"/>
            <a:ext cx="447470" cy="447470"/>
          </a:xfrm>
          <a:prstGeom prst="rect">
            <a:avLst/>
          </a:prstGeom>
        </p:spPr>
      </p:pic>
      <p:pic>
        <p:nvPicPr>
          <p:cNvPr id="45" name="Image 44">
            <a:hlinkClick r:id="rId6" action="ppaction://hlinksldjump"/>
            <a:extLst>
              <a:ext uri="{FF2B5EF4-FFF2-40B4-BE49-F238E27FC236}">
                <a16:creationId xmlns:a16="http://schemas.microsoft.com/office/drawing/2014/main" id="{0E054CF7-87CD-41AB-B1E6-880622BC84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7158" y="6250133"/>
            <a:ext cx="416610" cy="416610"/>
          </a:xfrm>
          <a:prstGeom prst="rect">
            <a:avLst/>
          </a:prstGeom>
        </p:spPr>
      </p:pic>
      <p:pic>
        <p:nvPicPr>
          <p:cNvPr id="46" name="Image 45">
            <a:hlinkClick r:id="rId8" action="ppaction://hlinksldjump"/>
            <a:extLst>
              <a:ext uri="{FF2B5EF4-FFF2-40B4-BE49-F238E27FC236}">
                <a16:creationId xmlns:a16="http://schemas.microsoft.com/office/drawing/2014/main" id="{135CDA03-C506-4443-B83A-FA2DE234B6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5" y="0"/>
            <a:ext cx="2031746" cy="914286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9DCFA965-C18C-46A8-9EA7-3712ABBF74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073" y="1570341"/>
            <a:ext cx="2878927" cy="1854509"/>
          </a:xfrm>
          <a:prstGeom prst="rect">
            <a:avLst/>
          </a:prstGeom>
        </p:spPr>
      </p:pic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5D00BDBB-056B-4C3C-916D-1920BCE4FDAC}"/>
              </a:ext>
            </a:extLst>
          </p:cNvPr>
          <p:cNvSpPr/>
          <p:nvPr/>
        </p:nvSpPr>
        <p:spPr>
          <a:xfrm>
            <a:off x="3715566" y="4191403"/>
            <a:ext cx="1912789" cy="311727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DD241B8-F8DA-470E-A42E-42B316F3973F}"/>
              </a:ext>
            </a:extLst>
          </p:cNvPr>
          <p:cNvSpPr txBox="1"/>
          <p:nvPr/>
        </p:nvSpPr>
        <p:spPr>
          <a:xfrm>
            <a:off x="3613163" y="3788219"/>
            <a:ext cx="2117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Je personnalise sa couleur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DF890C9C-34F5-4010-AE67-AEDC7F5185A3}"/>
              </a:ext>
            </a:extLst>
          </p:cNvPr>
          <p:cNvSpPr/>
          <p:nvPr/>
        </p:nvSpPr>
        <p:spPr>
          <a:xfrm>
            <a:off x="6548589" y="4183211"/>
            <a:ext cx="2200582" cy="31172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Je l’ajoute à mon panier</a:t>
            </a:r>
          </a:p>
        </p:txBody>
      </p:sp>
      <p:sp>
        <p:nvSpPr>
          <p:cNvPr id="30" name="ZoneTexte 29">
            <a:hlinkClick r:id="rId8" action="ppaction://hlinksldjump"/>
            <a:extLst>
              <a:ext uri="{FF2B5EF4-FFF2-40B4-BE49-F238E27FC236}">
                <a16:creationId xmlns:a16="http://schemas.microsoft.com/office/drawing/2014/main" id="{0AFE0068-7AD9-4599-A0EE-FE6889341A67}"/>
              </a:ext>
            </a:extLst>
          </p:cNvPr>
          <p:cNvSpPr txBox="1"/>
          <p:nvPr/>
        </p:nvSpPr>
        <p:spPr>
          <a:xfrm>
            <a:off x="4240105" y="279067"/>
            <a:ext cx="366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Oribear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l’univers des ours en peluche</a:t>
            </a:r>
          </a:p>
        </p:txBody>
      </p:sp>
      <p:sp>
        <p:nvSpPr>
          <p:cNvPr id="31" name="ZoneTexte 30">
            <a:hlinkClick r:id="rId8" action="ppaction://hlinksldjump"/>
            <a:extLst>
              <a:ext uri="{FF2B5EF4-FFF2-40B4-BE49-F238E27FC236}">
                <a16:creationId xmlns:a16="http://schemas.microsoft.com/office/drawing/2014/main" id="{A5788A1A-4236-4593-AF59-C8BDFA5F4707}"/>
              </a:ext>
            </a:extLst>
          </p:cNvPr>
          <p:cNvSpPr txBox="1"/>
          <p:nvPr/>
        </p:nvSpPr>
        <p:spPr>
          <a:xfrm>
            <a:off x="10116903" y="27906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Accueil</a:t>
            </a:r>
          </a:p>
        </p:txBody>
      </p:sp>
      <p:sp>
        <p:nvSpPr>
          <p:cNvPr id="35" name="ZoneTexte 34">
            <a:hlinkClick r:id="rId11" action="ppaction://hlinksldjump"/>
            <a:extLst>
              <a:ext uri="{FF2B5EF4-FFF2-40B4-BE49-F238E27FC236}">
                <a16:creationId xmlns:a16="http://schemas.microsoft.com/office/drawing/2014/main" id="{7606F78C-D1AB-43A9-A177-6709312BC7D0}"/>
              </a:ext>
            </a:extLst>
          </p:cNvPr>
          <p:cNvSpPr txBox="1"/>
          <p:nvPr/>
        </p:nvSpPr>
        <p:spPr>
          <a:xfrm>
            <a:off x="11108051" y="279703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Panier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16C2C48-D412-4272-9584-633F4AB22360}"/>
              </a:ext>
            </a:extLst>
          </p:cNvPr>
          <p:cNvSpPr txBox="1"/>
          <p:nvPr/>
        </p:nvSpPr>
        <p:spPr>
          <a:xfrm>
            <a:off x="6195462" y="1485913"/>
            <a:ext cx="171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Lenny &amp; Carl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EFE952F-E3B0-4FDB-A790-C609687C50F2}"/>
              </a:ext>
            </a:extLst>
          </p:cNvPr>
          <p:cNvSpPr txBox="1"/>
          <p:nvPr/>
        </p:nvSpPr>
        <p:spPr>
          <a:xfrm>
            <a:off x="6192988" y="1886023"/>
            <a:ext cx="28495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7030A0"/>
                </a:solidFill>
              </a:rPr>
              <a:t>Lorem ipsum </a:t>
            </a:r>
            <a:r>
              <a:rPr lang="fr-FR" sz="1400" dirty="0" err="1">
                <a:solidFill>
                  <a:srgbClr val="7030A0"/>
                </a:solidFill>
              </a:rPr>
              <a:t>dolor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sit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amet</a:t>
            </a:r>
            <a:r>
              <a:rPr lang="fr-FR" sz="1400" dirty="0">
                <a:solidFill>
                  <a:srgbClr val="7030A0"/>
                </a:solidFill>
              </a:rPr>
              <a:t>, </a:t>
            </a:r>
            <a:r>
              <a:rPr lang="fr-FR" sz="1400" dirty="0" err="1">
                <a:solidFill>
                  <a:srgbClr val="7030A0"/>
                </a:solidFill>
              </a:rPr>
              <a:t>consectetur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adipisicing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elit</a:t>
            </a:r>
            <a:r>
              <a:rPr lang="fr-FR" sz="1400" dirty="0">
                <a:solidFill>
                  <a:srgbClr val="7030A0"/>
                </a:solidFill>
              </a:rPr>
              <a:t>, </a:t>
            </a:r>
            <a:r>
              <a:rPr lang="fr-FR" sz="1400" dirty="0" err="1">
                <a:solidFill>
                  <a:srgbClr val="7030A0"/>
                </a:solidFill>
              </a:rPr>
              <a:t>sed</a:t>
            </a:r>
            <a:r>
              <a:rPr lang="fr-FR" sz="1400" dirty="0">
                <a:solidFill>
                  <a:srgbClr val="7030A0"/>
                </a:solidFill>
              </a:rPr>
              <a:t> do </a:t>
            </a:r>
            <a:r>
              <a:rPr lang="fr-FR" sz="1400" dirty="0" err="1">
                <a:solidFill>
                  <a:srgbClr val="7030A0"/>
                </a:solidFill>
              </a:rPr>
              <a:t>eiusmod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tempor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incididunt</a:t>
            </a:r>
            <a:r>
              <a:rPr lang="fr-FR" sz="1400" dirty="0">
                <a:solidFill>
                  <a:srgbClr val="7030A0"/>
                </a:solidFill>
              </a:rPr>
              <a:t> ut </a:t>
            </a:r>
            <a:r>
              <a:rPr lang="fr-FR" sz="1400" dirty="0" err="1">
                <a:solidFill>
                  <a:srgbClr val="7030A0"/>
                </a:solidFill>
              </a:rPr>
              <a:t>labore</a:t>
            </a:r>
            <a:r>
              <a:rPr lang="fr-FR" sz="1400" dirty="0">
                <a:solidFill>
                  <a:srgbClr val="7030A0"/>
                </a:solidFill>
              </a:rPr>
              <a:t> et </a:t>
            </a:r>
            <a:r>
              <a:rPr lang="fr-FR" sz="1400" dirty="0" err="1">
                <a:solidFill>
                  <a:srgbClr val="7030A0"/>
                </a:solidFill>
              </a:rPr>
              <a:t>dolore</a:t>
            </a:r>
            <a:r>
              <a:rPr lang="fr-FR" sz="1400" dirty="0">
                <a:solidFill>
                  <a:srgbClr val="7030A0"/>
                </a:solidFill>
              </a:rPr>
              <a:t> magna </a:t>
            </a:r>
            <a:r>
              <a:rPr lang="fr-FR" sz="1400" dirty="0" err="1">
                <a:solidFill>
                  <a:srgbClr val="7030A0"/>
                </a:solidFill>
              </a:rPr>
              <a:t>aliqua</a:t>
            </a:r>
            <a:r>
              <a:rPr lang="fr-FR" sz="14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4314487-E5CD-4D8A-88DD-65D568D00664}"/>
              </a:ext>
            </a:extLst>
          </p:cNvPr>
          <p:cNvSpPr txBox="1"/>
          <p:nvPr/>
        </p:nvSpPr>
        <p:spPr>
          <a:xfrm>
            <a:off x="6195461" y="3111560"/>
            <a:ext cx="145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59 € </a:t>
            </a:r>
            <a:r>
              <a:rPr lang="fr-FR" sz="2000" b="1" baseline="30000" dirty="0">
                <a:solidFill>
                  <a:srgbClr val="7030A0"/>
                </a:solidFill>
              </a:rPr>
              <a:t>00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294922DF-29A5-46C9-A7AF-B1BDD36F2336}"/>
              </a:ext>
            </a:extLst>
          </p:cNvPr>
          <p:cNvSpPr txBox="1"/>
          <p:nvPr/>
        </p:nvSpPr>
        <p:spPr>
          <a:xfrm>
            <a:off x="6224120" y="2840400"/>
            <a:ext cx="28495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7030A0"/>
                </a:solidFill>
              </a:rPr>
              <a:t>5beaaa8f1c9d440000a57d95</a:t>
            </a:r>
          </a:p>
        </p:txBody>
      </p:sp>
    </p:spTree>
    <p:extLst>
      <p:ext uri="{BB962C8B-B14F-4D97-AF65-F5344CB8AC3E}">
        <p14:creationId xmlns:p14="http://schemas.microsoft.com/office/powerpoint/2010/main" val="280515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ZoneTexte 29">
            <a:hlinkClick r:id="rId2" action="ppaction://hlinksldjump"/>
            <a:extLst>
              <a:ext uri="{FF2B5EF4-FFF2-40B4-BE49-F238E27FC236}">
                <a16:creationId xmlns:a16="http://schemas.microsoft.com/office/drawing/2014/main" id="{6A9693E4-2821-49A7-8C4D-99B3A467D2AF}"/>
              </a:ext>
            </a:extLst>
          </p:cNvPr>
          <p:cNvSpPr txBox="1"/>
          <p:nvPr/>
        </p:nvSpPr>
        <p:spPr>
          <a:xfrm>
            <a:off x="10116903" y="27906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Accueil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ECD56D42-709B-407A-9B31-FE881FC7606A}"/>
              </a:ext>
            </a:extLst>
          </p:cNvPr>
          <p:cNvSpPr/>
          <p:nvPr/>
        </p:nvSpPr>
        <p:spPr>
          <a:xfrm>
            <a:off x="3066473" y="1089891"/>
            <a:ext cx="6096000" cy="3925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D71B45-EFBF-45CB-9224-FF2C6D12F162}"/>
              </a:ext>
            </a:extLst>
          </p:cNvPr>
          <p:cNvSpPr/>
          <p:nvPr/>
        </p:nvSpPr>
        <p:spPr>
          <a:xfrm>
            <a:off x="0" y="6049818"/>
            <a:ext cx="12192000" cy="8081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5735FC15-2EEE-4273-9597-4E16C7304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227" y="6238323"/>
            <a:ext cx="447470" cy="44747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D4DC15FF-BB0C-4779-9D0C-D9F21E8FC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495" y="6240632"/>
            <a:ext cx="447470" cy="44747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86588978-7A4B-4D0A-9FBD-277FC902E7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934" y="6252662"/>
            <a:ext cx="447470" cy="44747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E21ABFAD-9E60-4155-92EB-3B9765712D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407" y="6256657"/>
            <a:ext cx="447470" cy="447470"/>
          </a:xfrm>
          <a:prstGeom prst="rect">
            <a:avLst/>
          </a:prstGeom>
        </p:spPr>
      </p:pic>
      <p:pic>
        <p:nvPicPr>
          <p:cNvPr id="45" name="Image 44">
            <a:hlinkClick r:id="rId7" action="ppaction://hlinksldjump"/>
            <a:extLst>
              <a:ext uri="{FF2B5EF4-FFF2-40B4-BE49-F238E27FC236}">
                <a16:creationId xmlns:a16="http://schemas.microsoft.com/office/drawing/2014/main" id="{0E054CF7-87CD-41AB-B1E6-880622BC84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7158" y="6250133"/>
            <a:ext cx="416610" cy="416610"/>
          </a:xfrm>
          <a:prstGeom prst="rect">
            <a:avLst/>
          </a:prstGeom>
        </p:spPr>
      </p:pic>
      <p:pic>
        <p:nvPicPr>
          <p:cNvPr id="46" name="Image 45">
            <a:hlinkClick r:id="rId2" action="ppaction://hlinksldjump"/>
            <a:extLst>
              <a:ext uri="{FF2B5EF4-FFF2-40B4-BE49-F238E27FC236}">
                <a16:creationId xmlns:a16="http://schemas.microsoft.com/office/drawing/2014/main" id="{135CDA03-C506-4443-B83A-FA2DE234B6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5" y="0"/>
            <a:ext cx="2031746" cy="914286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96183819-F62B-4F6E-9706-BF96CF53D7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46" y="1574491"/>
            <a:ext cx="2878927" cy="1854509"/>
          </a:xfrm>
          <a:prstGeom prst="rect">
            <a:avLst/>
          </a:prstGeom>
        </p:spPr>
      </p:pic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5D4634E2-B698-4BE2-AF00-6B885D98C252}"/>
              </a:ext>
            </a:extLst>
          </p:cNvPr>
          <p:cNvSpPr/>
          <p:nvPr/>
        </p:nvSpPr>
        <p:spPr>
          <a:xfrm>
            <a:off x="3715566" y="4191403"/>
            <a:ext cx="1912789" cy="311727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E9FA03D-9C10-49D2-B450-6FDAFEC4578E}"/>
              </a:ext>
            </a:extLst>
          </p:cNvPr>
          <p:cNvSpPr txBox="1"/>
          <p:nvPr/>
        </p:nvSpPr>
        <p:spPr>
          <a:xfrm>
            <a:off x="3613163" y="3788219"/>
            <a:ext cx="2117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Je personnalise sa couleur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0E69C095-8E44-4939-9485-7404F6464BF5}"/>
              </a:ext>
            </a:extLst>
          </p:cNvPr>
          <p:cNvSpPr/>
          <p:nvPr/>
        </p:nvSpPr>
        <p:spPr>
          <a:xfrm>
            <a:off x="6548589" y="4183211"/>
            <a:ext cx="2200582" cy="31172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Je l’ajoute à mon panier</a:t>
            </a:r>
          </a:p>
        </p:txBody>
      </p:sp>
      <p:sp>
        <p:nvSpPr>
          <p:cNvPr id="23" name="ZoneTexte 22">
            <a:hlinkClick r:id="rId2" action="ppaction://hlinksldjump"/>
            <a:extLst>
              <a:ext uri="{FF2B5EF4-FFF2-40B4-BE49-F238E27FC236}">
                <a16:creationId xmlns:a16="http://schemas.microsoft.com/office/drawing/2014/main" id="{67002ADD-987E-424C-B9C7-2B89788A3DA2}"/>
              </a:ext>
            </a:extLst>
          </p:cNvPr>
          <p:cNvSpPr txBox="1"/>
          <p:nvPr/>
        </p:nvSpPr>
        <p:spPr>
          <a:xfrm>
            <a:off x="4240105" y="279067"/>
            <a:ext cx="366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Oribear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l’univers des ours en peluche</a:t>
            </a:r>
          </a:p>
        </p:txBody>
      </p:sp>
      <p:sp>
        <p:nvSpPr>
          <p:cNvPr id="31" name="ZoneTexte 30">
            <a:hlinkClick r:id="rId11" action="ppaction://hlinksldjump"/>
            <a:extLst>
              <a:ext uri="{FF2B5EF4-FFF2-40B4-BE49-F238E27FC236}">
                <a16:creationId xmlns:a16="http://schemas.microsoft.com/office/drawing/2014/main" id="{B83C4145-227D-494D-92B3-3B13A59D1D43}"/>
              </a:ext>
            </a:extLst>
          </p:cNvPr>
          <p:cNvSpPr txBox="1"/>
          <p:nvPr/>
        </p:nvSpPr>
        <p:spPr>
          <a:xfrm>
            <a:off x="11108051" y="279703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Panier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D693088-BE1E-4528-B584-BC3618537211}"/>
              </a:ext>
            </a:extLst>
          </p:cNvPr>
          <p:cNvSpPr txBox="1"/>
          <p:nvPr/>
        </p:nvSpPr>
        <p:spPr>
          <a:xfrm>
            <a:off x="6195462" y="1485913"/>
            <a:ext cx="145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Gustav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3D406C9-D5C2-48A9-A3F7-FB5D33E9D3DA}"/>
              </a:ext>
            </a:extLst>
          </p:cNvPr>
          <p:cNvSpPr txBox="1"/>
          <p:nvPr/>
        </p:nvSpPr>
        <p:spPr>
          <a:xfrm>
            <a:off x="6192988" y="1886023"/>
            <a:ext cx="28495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7030A0"/>
                </a:solidFill>
              </a:rPr>
              <a:t>Lorem ipsum </a:t>
            </a:r>
            <a:r>
              <a:rPr lang="fr-FR" sz="1400" dirty="0" err="1">
                <a:solidFill>
                  <a:srgbClr val="7030A0"/>
                </a:solidFill>
              </a:rPr>
              <a:t>dolor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sit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amet</a:t>
            </a:r>
            <a:r>
              <a:rPr lang="fr-FR" sz="1400" dirty="0">
                <a:solidFill>
                  <a:srgbClr val="7030A0"/>
                </a:solidFill>
              </a:rPr>
              <a:t>, </a:t>
            </a:r>
            <a:r>
              <a:rPr lang="fr-FR" sz="1400" dirty="0" err="1">
                <a:solidFill>
                  <a:srgbClr val="7030A0"/>
                </a:solidFill>
              </a:rPr>
              <a:t>consectetur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adipisicing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elit</a:t>
            </a:r>
            <a:r>
              <a:rPr lang="fr-FR" sz="1400" dirty="0">
                <a:solidFill>
                  <a:srgbClr val="7030A0"/>
                </a:solidFill>
              </a:rPr>
              <a:t>, </a:t>
            </a:r>
            <a:r>
              <a:rPr lang="fr-FR" sz="1400" dirty="0" err="1">
                <a:solidFill>
                  <a:srgbClr val="7030A0"/>
                </a:solidFill>
              </a:rPr>
              <a:t>sed</a:t>
            </a:r>
            <a:r>
              <a:rPr lang="fr-FR" sz="1400" dirty="0">
                <a:solidFill>
                  <a:srgbClr val="7030A0"/>
                </a:solidFill>
              </a:rPr>
              <a:t> do </a:t>
            </a:r>
            <a:r>
              <a:rPr lang="fr-FR" sz="1400" dirty="0" err="1">
                <a:solidFill>
                  <a:srgbClr val="7030A0"/>
                </a:solidFill>
              </a:rPr>
              <a:t>eiusmod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tempor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incididunt</a:t>
            </a:r>
            <a:r>
              <a:rPr lang="fr-FR" sz="1400" dirty="0">
                <a:solidFill>
                  <a:srgbClr val="7030A0"/>
                </a:solidFill>
              </a:rPr>
              <a:t> ut </a:t>
            </a:r>
            <a:r>
              <a:rPr lang="fr-FR" sz="1400" dirty="0" err="1">
                <a:solidFill>
                  <a:srgbClr val="7030A0"/>
                </a:solidFill>
              </a:rPr>
              <a:t>labore</a:t>
            </a:r>
            <a:r>
              <a:rPr lang="fr-FR" sz="1400" dirty="0">
                <a:solidFill>
                  <a:srgbClr val="7030A0"/>
                </a:solidFill>
              </a:rPr>
              <a:t> et </a:t>
            </a:r>
            <a:r>
              <a:rPr lang="fr-FR" sz="1400" dirty="0" err="1">
                <a:solidFill>
                  <a:srgbClr val="7030A0"/>
                </a:solidFill>
              </a:rPr>
              <a:t>dolore</a:t>
            </a:r>
            <a:r>
              <a:rPr lang="fr-FR" sz="1400" dirty="0">
                <a:solidFill>
                  <a:srgbClr val="7030A0"/>
                </a:solidFill>
              </a:rPr>
              <a:t> magna </a:t>
            </a:r>
            <a:r>
              <a:rPr lang="fr-FR" sz="1400" dirty="0" err="1">
                <a:solidFill>
                  <a:srgbClr val="7030A0"/>
                </a:solidFill>
              </a:rPr>
              <a:t>aliqua</a:t>
            </a:r>
            <a:r>
              <a:rPr lang="fr-FR" sz="14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D920B7D7-9218-4C78-89F6-80BA20A35B3A}"/>
              </a:ext>
            </a:extLst>
          </p:cNvPr>
          <p:cNvSpPr txBox="1"/>
          <p:nvPr/>
        </p:nvSpPr>
        <p:spPr>
          <a:xfrm>
            <a:off x="6195461" y="3111560"/>
            <a:ext cx="145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45 € </a:t>
            </a:r>
            <a:r>
              <a:rPr lang="fr-FR" sz="2000" b="1" baseline="30000" dirty="0">
                <a:solidFill>
                  <a:srgbClr val="7030A0"/>
                </a:solidFill>
              </a:rPr>
              <a:t>00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C6DF9C8A-1968-4608-9741-ABC886877AF6}"/>
              </a:ext>
            </a:extLst>
          </p:cNvPr>
          <p:cNvSpPr txBox="1"/>
          <p:nvPr/>
        </p:nvSpPr>
        <p:spPr>
          <a:xfrm>
            <a:off x="6224120" y="2840400"/>
            <a:ext cx="28495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7030A0"/>
                </a:solidFill>
              </a:rPr>
              <a:t>5beaabe91c9d440000a57d96</a:t>
            </a:r>
          </a:p>
        </p:txBody>
      </p:sp>
    </p:spTree>
    <p:extLst>
      <p:ext uri="{BB962C8B-B14F-4D97-AF65-F5344CB8AC3E}">
        <p14:creationId xmlns:p14="http://schemas.microsoft.com/office/powerpoint/2010/main" val="87996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6EA0B696-D3DC-45A8-AE9A-4CCB19C23D24}"/>
              </a:ext>
            </a:extLst>
          </p:cNvPr>
          <p:cNvSpPr/>
          <p:nvPr/>
        </p:nvSpPr>
        <p:spPr>
          <a:xfrm>
            <a:off x="3066473" y="1089891"/>
            <a:ext cx="6096000" cy="3925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D71B45-EFBF-45CB-9224-FF2C6D12F162}"/>
              </a:ext>
            </a:extLst>
          </p:cNvPr>
          <p:cNvSpPr/>
          <p:nvPr/>
        </p:nvSpPr>
        <p:spPr>
          <a:xfrm>
            <a:off x="0" y="6049818"/>
            <a:ext cx="12192000" cy="8081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5735FC15-2EEE-4273-9597-4E16C7304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227" y="6238323"/>
            <a:ext cx="447470" cy="44747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D4DC15FF-BB0C-4779-9D0C-D9F21E8FC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495" y="6240632"/>
            <a:ext cx="447470" cy="44747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86588978-7A4B-4D0A-9FBD-277FC902E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934" y="6252662"/>
            <a:ext cx="447470" cy="44747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E21ABFAD-9E60-4155-92EB-3B9765712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407" y="6256657"/>
            <a:ext cx="447470" cy="447470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0E054CF7-87CD-41AB-B1E6-880622BC84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7158" y="6250133"/>
            <a:ext cx="416610" cy="416610"/>
          </a:xfrm>
          <a:prstGeom prst="rect">
            <a:avLst/>
          </a:prstGeom>
        </p:spPr>
      </p:pic>
      <p:pic>
        <p:nvPicPr>
          <p:cNvPr id="46" name="Image 45">
            <a:hlinkClick r:id="rId7" action="ppaction://hlinksldjump"/>
            <a:extLst>
              <a:ext uri="{FF2B5EF4-FFF2-40B4-BE49-F238E27FC236}">
                <a16:creationId xmlns:a16="http://schemas.microsoft.com/office/drawing/2014/main" id="{135CDA03-C506-4443-B83A-FA2DE234B6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5" y="0"/>
            <a:ext cx="2031746" cy="914286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F792F287-FAD9-4B5C-89F1-277E9F2512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46" y="1551708"/>
            <a:ext cx="2878927" cy="1854509"/>
          </a:xfrm>
          <a:prstGeom prst="rect">
            <a:avLst/>
          </a:prstGeom>
        </p:spPr>
      </p:pic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53CC3A8E-6DF0-4FED-9918-6FEC058178BA}"/>
              </a:ext>
            </a:extLst>
          </p:cNvPr>
          <p:cNvSpPr/>
          <p:nvPr/>
        </p:nvSpPr>
        <p:spPr>
          <a:xfrm>
            <a:off x="3715566" y="4191403"/>
            <a:ext cx="1912789" cy="311727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B3FA6FD-BDCF-46A9-89CB-D556AC59A703}"/>
              </a:ext>
            </a:extLst>
          </p:cNvPr>
          <p:cNvSpPr txBox="1"/>
          <p:nvPr/>
        </p:nvSpPr>
        <p:spPr>
          <a:xfrm>
            <a:off x="3613163" y="3788219"/>
            <a:ext cx="2117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Je personnalise sa couleur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8A9C0251-EA9D-4BF8-A6DC-AB93E7C1546D}"/>
              </a:ext>
            </a:extLst>
          </p:cNvPr>
          <p:cNvSpPr/>
          <p:nvPr/>
        </p:nvSpPr>
        <p:spPr>
          <a:xfrm>
            <a:off x="6548589" y="4183211"/>
            <a:ext cx="2200582" cy="31172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Je l’ajoute à mon panier</a:t>
            </a:r>
          </a:p>
        </p:txBody>
      </p:sp>
      <p:sp>
        <p:nvSpPr>
          <p:cNvPr id="25" name="ZoneTexte 24">
            <a:hlinkClick r:id="rId7" action="ppaction://hlinksldjump"/>
            <a:extLst>
              <a:ext uri="{FF2B5EF4-FFF2-40B4-BE49-F238E27FC236}">
                <a16:creationId xmlns:a16="http://schemas.microsoft.com/office/drawing/2014/main" id="{58966E28-51C8-416D-9E69-82D23A92D4E3}"/>
              </a:ext>
            </a:extLst>
          </p:cNvPr>
          <p:cNvSpPr txBox="1"/>
          <p:nvPr/>
        </p:nvSpPr>
        <p:spPr>
          <a:xfrm>
            <a:off x="4240105" y="279067"/>
            <a:ext cx="366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Oribear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l’univers des ours en peluche</a:t>
            </a:r>
          </a:p>
        </p:txBody>
      </p:sp>
      <p:sp>
        <p:nvSpPr>
          <p:cNvPr id="47" name="ZoneTexte 46">
            <a:hlinkClick r:id="rId7" action="ppaction://hlinksldjump"/>
            <a:extLst>
              <a:ext uri="{FF2B5EF4-FFF2-40B4-BE49-F238E27FC236}">
                <a16:creationId xmlns:a16="http://schemas.microsoft.com/office/drawing/2014/main" id="{F11CA474-1ECA-43F7-8A3E-B5D139696330}"/>
              </a:ext>
            </a:extLst>
          </p:cNvPr>
          <p:cNvSpPr txBox="1"/>
          <p:nvPr/>
        </p:nvSpPr>
        <p:spPr>
          <a:xfrm>
            <a:off x="10116903" y="27906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Accueil</a:t>
            </a:r>
          </a:p>
        </p:txBody>
      </p:sp>
      <p:sp>
        <p:nvSpPr>
          <p:cNvPr id="48" name="ZoneTexte 47">
            <a:hlinkClick r:id="rId10" action="ppaction://hlinksldjump"/>
            <a:extLst>
              <a:ext uri="{FF2B5EF4-FFF2-40B4-BE49-F238E27FC236}">
                <a16:creationId xmlns:a16="http://schemas.microsoft.com/office/drawing/2014/main" id="{70BBBDC6-BFE7-4DB2-A071-E4FC45C047D8}"/>
              </a:ext>
            </a:extLst>
          </p:cNvPr>
          <p:cNvSpPr txBox="1"/>
          <p:nvPr/>
        </p:nvSpPr>
        <p:spPr>
          <a:xfrm>
            <a:off x="11108051" y="279703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Panier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0DD6397-6B5F-4EDB-A5AB-CA408CC88F84}"/>
              </a:ext>
            </a:extLst>
          </p:cNvPr>
          <p:cNvSpPr txBox="1"/>
          <p:nvPr/>
        </p:nvSpPr>
        <p:spPr>
          <a:xfrm>
            <a:off x="6195462" y="1485913"/>
            <a:ext cx="145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Garfunkel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CB56D802-732C-4143-A715-2BBFD8582BAF}"/>
              </a:ext>
            </a:extLst>
          </p:cNvPr>
          <p:cNvSpPr txBox="1"/>
          <p:nvPr/>
        </p:nvSpPr>
        <p:spPr>
          <a:xfrm>
            <a:off x="6192988" y="1886023"/>
            <a:ext cx="28495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7030A0"/>
                </a:solidFill>
              </a:rPr>
              <a:t>Lorem ipsum </a:t>
            </a:r>
            <a:r>
              <a:rPr lang="fr-FR" sz="1400" dirty="0" err="1">
                <a:solidFill>
                  <a:srgbClr val="7030A0"/>
                </a:solidFill>
              </a:rPr>
              <a:t>dolor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sit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amet</a:t>
            </a:r>
            <a:r>
              <a:rPr lang="fr-FR" sz="1400" dirty="0">
                <a:solidFill>
                  <a:srgbClr val="7030A0"/>
                </a:solidFill>
              </a:rPr>
              <a:t>, </a:t>
            </a:r>
            <a:r>
              <a:rPr lang="fr-FR" sz="1400" dirty="0" err="1">
                <a:solidFill>
                  <a:srgbClr val="7030A0"/>
                </a:solidFill>
              </a:rPr>
              <a:t>consectetur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adipisicing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elit</a:t>
            </a:r>
            <a:r>
              <a:rPr lang="fr-FR" sz="1400" dirty="0">
                <a:solidFill>
                  <a:srgbClr val="7030A0"/>
                </a:solidFill>
              </a:rPr>
              <a:t>, </a:t>
            </a:r>
            <a:r>
              <a:rPr lang="fr-FR" sz="1400" dirty="0" err="1">
                <a:solidFill>
                  <a:srgbClr val="7030A0"/>
                </a:solidFill>
              </a:rPr>
              <a:t>sed</a:t>
            </a:r>
            <a:r>
              <a:rPr lang="fr-FR" sz="1400" dirty="0">
                <a:solidFill>
                  <a:srgbClr val="7030A0"/>
                </a:solidFill>
              </a:rPr>
              <a:t> do </a:t>
            </a:r>
            <a:r>
              <a:rPr lang="fr-FR" sz="1400" dirty="0" err="1">
                <a:solidFill>
                  <a:srgbClr val="7030A0"/>
                </a:solidFill>
              </a:rPr>
              <a:t>eiusmod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tempor</a:t>
            </a:r>
            <a:r>
              <a:rPr lang="fr-FR" sz="1400" dirty="0">
                <a:solidFill>
                  <a:srgbClr val="7030A0"/>
                </a:solidFill>
              </a:rPr>
              <a:t> </a:t>
            </a:r>
            <a:r>
              <a:rPr lang="fr-FR" sz="1400" dirty="0" err="1">
                <a:solidFill>
                  <a:srgbClr val="7030A0"/>
                </a:solidFill>
              </a:rPr>
              <a:t>incididunt</a:t>
            </a:r>
            <a:r>
              <a:rPr lang="fr-FR" sz="1400" dirty="0">
                <a:solidFill>
                  <a:srgbClr val="7030A0"/>
                </a:solidFill>
              </a:rPr>
              <a:t> ut </a:t>
            </a:r>
            <a:r>
              <a:rPr lang="fr-FR" sz="1400" dirty="0" err="1">
                <a:solidFill>
                  <a:srgbClr val="7030A0"/>
                </a:solidFill>
              </a:rPr>
              <a:t>labore</a:t>
            </a:r>
            <a:r>
              <a:rPr lang="fr-FR" sz="1400" dirty="0">
                <a:solidFill>
                  <a:srgbClr val="7030A0"/>
                </a:solidFill>
              </a:rPr>
              <a:t> et </a:t>
            </a:r>
            <a:r>
              <a:rPr lang="fr-FR" sz="1400" dirty="0" err="1">
                <a:solidFill>
                  <a:srgbClr val="7030A0"/>
                </a:solidFill>
              </a:rPr>
              <a:t>dolore</a:t>
            </a:r>
            <a:r>
              <a:rPr lang="fr-FR" sz="1400" dirty="0">
                <a:solidFill>
                  <a:srgbClr val="7030A0"/>
                </a:solidFill>
              </a:rPr>
              <a:t> magna </a:t>
            </a:r>
            <a:r>
              <a:rPr lang="fr-FR" sz="1400" dirty="0" err="1">
                <a:solidFill>
                  <a:srgbClr val="7030A0"/>
                </a:solidFill>
              </a:rPr>
              <a:t>aliqua</a:t>
            </a:r>
            <a:r>
              <a:rPr lang="fr-FR" sz="14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4663ED7D-542F-4601-8A58-50883F2F5385}"/>
              </a:ext>
            </a:extLst>
          </p:cNvPr>
          <p:cNvSpPr txBox="1"/>
          <p:nvPr/>
        </p:nvSpPr>
        <p:spPr>
          <a:xfrm>
            <a:off x="6195461" y="3111560"/>
            <a:ext cx="145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55 € </a:t>
            </a:r>
            <a:r>
              <a:rPr lang="fr-FR" sz="2000" b="1" baseline="30000" dirty="0">
                <a:solidFill>
                  <a:srgbClr val="7030A0"/>
                </a:solidFill>
              </a:rPr>
              <a:t>00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A374BE14-027F-46B5-9E6F-DD8FA67C1D09}"/>
              </a:ext>
            </a:extLst>
          </p:cNvPr>
          <p:cNvSpPr txBox="1"/>
          <p:nvPr/>
        </p:nvSpPr>
        <p:spPr>
          <a:xfrm>
            <a:off x="6224120" y="2840400"/>
            <a:ext cx="28495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7030A0"/>
                </a:solidFill>
              </a:rPr>
              <a:t>5beaacd41c9d440000a57d97</a:t>
            </a:r>
          </a:p>
        </p:txBody>
      </p:sp>
    </p:spTree>
    <p:extLst>
      <p:ext uri="{BB962C8B-B14F-4D97-AF65-F5344CB8AC3E}">
        <p14:creationId xmlns:p14="http://schemas.microsoft.com/office/powerpoint/2010/main" val="1281349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6E41AE-F383-46A4-8BC2-4499A9B9FB39}"/>
              </a:ext>
            </a:extLst>
          </p:cNvPr>
          <p:cNvSpPr/>
          <p:nvPr/>
        </p:nvSpPr>
        <p:spPr>
          <a:xfrm>
            <a:off x="3061853" y="1249078"/>
            <a:ext cx="6086765" cy="3752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86F405F-6C27-44E6-B84C-A24BB9AE8ED5}"/>
              </a:ext>
            </a:extLst>
          </p:cNvPr>
          <p:cNvSpPr/>
          <p:nvPr/>
        </p:nvSpPr>
        <p:spPr>
          <a:xfrm>
            <a:off x="7121236" y="1558465"/>
            <a:ext cx="1352201" cy="418117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800" dirty="0">
                <a:solidFill>
                  <a:srgbClr val="7030A0"/>
                </a:solidFill>
              </a:rPr>
              <a:t>58 € 00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D71B45-EFBF-45CB-9224-FF2C6D12F162}"/>
              </a:ext>
            </a:extLst>
          </p:cNvPr>
          <p:cNvSpPr/>
          <p:nvPr/>
        </p:nvSpPr>
        <p:spPr>
          <a:xfrm>
            <a:off x="0" y="6049818"/>
            <a:ext cx="12192000" cy="8081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21E3CD1-81EF-4064-89CE-8B7FD518F03C}"/>
              </a:ext>
            </a:extLst>
          </p:cNvPr>
          <p:cNvSpPr txBox="1"/>
          <p:nvPr/>
        </p:nvSpPr>
        <p:spPr>
          <a:xfrm>
            <a:off x="3071134" y="1553738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Norbert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7739315-19F8-4DF1-A47C-6237FE19F71B}"/>
              </a:ext>
            </a:extLst>
          </p:cNvPr>
          <p:cNvSpPr txBox="1"/>
          <p:nvPr/>
        </p:nvSpPr>
        <p:spPr>
          <a:xfrm>
            <a:off x="3077456" y="882008"/>
            <a:ext cx="2426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Mon panier prêt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5735FC15-2EEE-4273-9597-4E16C7304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227" y="6238323"/>
            <a:ext cx="447470" cy="44747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D4DC15FF-BB0C-4779-9D0C-D9F21E8FC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495" y="6240632"/>
            <a:ext cx="447470" cy="44747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86588978-7A4B-4D0A-9FBD-277FC902E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934" y="6252662"/>
            <a:ext cx="447470" cy="44747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E21ABFAD-9E60-4155-92EB-3B9765712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407" y="6256657"/>
            <a:ext cx="447470" cy="447470"/>
          </a:xfrm>
          <a:prstGeom prst="rect">
            <a:avLst/>
          </a:prstGeom>
        </p:spPr>
      </p:pic>
      <p:pic>
        <p:nvPicPr>
          <p:cNvPr id="45" name="Image 44">
            <a:hlinkClick r:id="rId6" action="ppaction://hlinksldjump"/>
            <a:extLst>
              <a:ext uri="{FF2B5EF4-FFF2-40B4-BE49-F238E27FC236}">
                <a16:creationId xmlns:a16="http://schemas.microsoft.com/office/drawing/2014/main" id="{0E054CF7-87CD-41AB-B1E6-880622BC84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7158" y="6250133"/>
            <a:ext cx="416610" cy="416610"/>
          </a:xfrm>
          <a:prstGeom prst="rect">
            <a:avLst/>
          </a:prstGeom>
        </p:spPr>
      </p:pic>
      <p:pic>
        <p:nvPicPr>
          <p:cNvPr id="46" name="Image 45">
            <a:hlinkClick r:id="rId8" action="ppaction://hlinksldjump"/>
            <a:extLst>
              <a:ext uri="{FF2B5EF4-FFF2-40B4-BE49-F238E27FC236}">
                <a16:creationId xmlns:a16="http://schemas.microsoft.com/office/drawing/2014/main" id="{135CDA03-C506-4443-B83A-FA2DE234B6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5" y="0"/>
            <a:ext cx="2031746" cy="914286"/>
          </a:xfrm>
          <a:prstGeom prst="rect">
            <a:avLst/>
          </a:prstGeom>
        </p:spPr>
      </p:pic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BAB904E4-E228-46BC-BBB0-7C6C4BD155D7}"/>
              </a:ext>
            </a:extLst>
          </p:cNvPr>
          <p:cNvSpPr/>
          <p:nvPr/>
        </p:nvSpPr>
        <p:spPr>
          <a:xfrm>
            <a:off x="6096008" y="1572319"/>
            <a:ext cx="675016" cy="41349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3392031-5EFC-4CE9-BE5A-74383146F396}"/>
              </a:ext>
            </a:extLst>
          </p:cNvPr>
          <p:cNvSpPr/>
          <p:nvPr/>
        </p:nvSpPr>
        <p:spPr>
          <a:xfrm>
            <a:off x="7121236" y="2075109"/>
            <a:ext cx="1352201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>
                <a:solidFill>
                  <a:srgbClr val="7030A0"/>
                </a:solidFill>
              </a:rPr>
              <a:t>39</a:t>
            </a:r>
            <a:r>
              <a:rPr lang="fr-FR" sz="1800" dirty="0">
                <a:solidFill>
                  <a:srgbClr val="7030A0"/>
                </a:solidFill>
              </a:rPr>
              <a:t> € 00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45F84F2-8D77-4F8B-B24F-0204AD5F76F8}"/>
              </a:ext>
            </a:extLst>
          </p:cNvPr>
          <p:cNvSpPr txBox="1"/>
          <p:nvPr/>
        </p:nvSpPr>
        <p:spPr>
          <a:xfrm>
            <a:off x="3071134" y="2070382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Arnold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10CC203D-455A-426A-ABAC-5D5DAE8969B5}"/>
              </a:ext>
            </a:extLst>
          </p:cNvPr>
          <p:cNvSpPr/>
          <p:nvPr/>
        </p:nvSpPr>
        <p:spPr>
          <a:xfrm>
            <a:off x="6096008" y="2088963"/>
            <a:ext cx="675016" cy="41349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8E702D2E-6809-4438-9543-08EDF6C065A0}"/>
              </a:ext>
            </a:extLst>
          </p:cNvPr>
          <p:cNvSpPr/>
          <p:nvPr/>
        </p:nvSpPr>
        <p:spPr>
          <a:xfrm>
            <a:off x="4556727" y="1572319"/>
            <a:ext cx="1056041" cy="418117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7030A0"/>
                </a:solidFill>
              </a:rPr>
              <a:t>29 € 00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40EBB870-F753-4ED9-83FA-57F14BB08F2E}"/>
              </a:ext>
            </a:extLst>
          </p:cNvPr>
          <p:cNvSpPr/>
          <p:nvPr/>
        </p:nvSpPr>
        <p:spPr>
          <a:xfrm>
            <a:off x="4556727" y="2082024"/>
            <a:ext cx="1056041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7030A0"/>
                </a:solidFill>
              </a:rPr>
              <a:t>39</a:t>
            </a:r>
            <a:r>
              <a:rPr lang="fr-FR" sz="1800" dirty="0">
                <a:solidFill>
                  <a:srgbClr val="7030A0"/>
                </a:solidFill>
              </a:rPr>
              <a:t> € 00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0394FB32-E97B-42BB-BD17-002166F8AA96}"/>
              </a:ext>
            </a:extLst>
          </p:cNvPr>
          <p:cNvSpPr/>
          <p:nvPr/>
        </p:nvSpPr>
        <p:spPr>
          <a:xfrm>
            <a:off x="7117535" y="4369503"/>
            <a:ext cx="1363612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b="1" dirty="0">
                <a:solidFill>
                  <a:srgbClr val="7030A0"/>
                </a:solidFill>
              </a:rPr>
              <a:t>97 € 00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F35DA5E2-A127-48D7-88F2-0B86101D84EC}"/>
              </a:ext>
            </a:extLst>
          </p:cNvPr>
          <p:cNvSpPr/>
          <p:nvPr/>
        </p:nvSpPr>
        <p:spPr>
          <a:xfrm>
            <a:off x="7121235" y="2620261"/>
            <a:ext cx="1352201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89ADEBD4-34B2-4960-8960-6D53CF3DFCB6}"/>
              </a:ext>
            </a:extLst>
          </p:cNvPr>
          <p:cNvSpPr txBox="1"/>
          <p:nvPr/>
        </p:nvSpPr>
        <p:spPr>
          <a:xfrm>
            <a:off x="3071132" y="2615534"/>
            <a:ext cx="148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7030A0"/>
                </a:solidFill>
              </a:rPr>
              <a:t>Lenna</a:t>
            </a:r>
            <a:r>
              <a:rPr lang="fr-FR" b="1" dirty="0">
                <a:solidFill>
                  <a:srgbClr val="7030A0"/>
                </a:solidFill>
              </a:rPr>
              <a:t> &amp; Carl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A4BC0E55-6BCC-459E-922B-7A6133256049}"/>
              </a:ext>
            </a:extLst>
          </p:cNvPr>
          <p:cNvSpPr/>
          <p:nvPr/>
        </p:nvSpPr>
        <p:spPr>
          <a:xfrm>
            <a:off x="6096007" y="2634115"/>
            <a:ext cx="675016" cy="41349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8C3B7871-EF3A-4B64-AE68-C118C50C1FC4}"/>
              </a:ext>
            </a:extLst>
          </p:cNvPr>
          <p:cNvSpPr/>
          <p:nvPr/>
        </p:nvSpPr>
        <p:spPr>
          <a:xfrm>
            <a:off x="4556726" y="2627176"/>
            <a:ext cx="1056041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7030A0"/>
                </a:solidFill>
              </a:rPr>
              <a:t>59 € 00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1C8251B9-7C9D-41A6-A16E-81B37F2FBF1C}"/>
              </a:ext>
            </a:extLst>
          </p:cNvPr>
          <p:cNvSpPr/>
          <p:nvPr/>
        </p:nvSpPr>
        <p:spPr>
          <a:xfrm>
            <a:off x="7121235" y="3171008"/>
            <a:ext cx="1352201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AE902DF0-A42B-4A82-9F35-0F3E7C9AB6AC}"/>
              </a:ext>
            </a:extLst>
          </p:cNvPr>
          <p:cNvSpPr txBox="1"/>
          <p:nvPr/>
        </p:nvSpPr>
        <p:spPr>
          <a:xfrm>
            <a:off x="3071133" y="3166281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Gustav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BE3C3692-C032-426C-BE98-72A13BE51074}"/>
              </a:ext>
            </a:extLst>
          </p:cNvPr>
          <p:cNvSpPr/>
          <p:nvPr/>
        </p:nvSpPr>
        <p:spPr>
          <a:xfrm>
            <a:off x="6096007" y="3184862"/>
            <a:ext cx="675016" cy="41349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EBCED5C4-454D-4E76-9610-FA9287B44C44}"/>
              </a:ext>
            </a:extLst>
          </p:cNvPr>
          <p:cNvSpPr/>
          <p:nvPr/>
        </p:nvSpPr>
        <p:spPr>
          <a:xfrm>
            <a:off x="4556726" y="3177923"/>
            <a:ext cx="1056041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7030A0"/>
                </a:solidFill>
              </a:rPr>
              <a:t>45</a:t>
            </a:r>
            <a:r>
              <a:rPr lang="fr-FR" sz="1800" dirty="0">
                <a:solidFill>
                  <a:srgbClr val="7030A0"/>
                </a:solidFill>
              </a:rPr>
              <a:t> € 00</a:t>
            </a: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169E1448-D903-489C-9A20-9C1636870794}"/>
              </a:ext>
            </a:extLst>
          </p:cNvPr>
          <p:cNvSpPr/>
          <p:nvPr/>
        </p:nvSpPr>
        <p:spPr>
          <a:xfrm>
            <a:off x="7117535" y="3723661"/>
            <a:ext cx="1352201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8F6D4638-BF84-4DD6-A596-3F8F9A0CAF5A}"/>
              </a:ext>
            </a:extLst>
          </p:cNvPr>
          <p:cNvSpPr txBox="1"/>
          <p:nvPr/>
        </p:nvSpPr>
        <p:spPr>
          <a:xfrm>
            <a:off x="3067433" y="3718934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Garfunkel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3A020BA5-D356-41E4-9DD7-D39748F491B2}"/>
              </a:ext>
            </a:extLst>
          </p:cNvPr>
          <p:cNvSpPr/>
          <p:nvPr/>
        </p:nvSpPr>
        <p:spPr>
          <a:xfrm>
            <a:off x="6092307" y="3737515"/>
            <a:ext cx="675016" cy="41349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E7A91C03-8900-45CE-92D4-9799CA8635C7}"/>
              </a:ext>
            </a:extLst>
          </p:cNvPr>
          <p:cNvSpPr/>
          <p:nvPr/>
        </p:nvSpPr>
        <p:spPr>
          <a:xfrm>
            <a:off x="4553026" y="3730576"/>
            <a:ext cx="1056041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7030A0"/>
                </a:solidFill>
              </a:rPr>
              <a:t>55 € 00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848734E0-2299-4AA8-BC63-95779FF0A69C}"/>
              </a:ext>
            </a:extLst>
          </p:cNvPr>
          <p:cNvSpPr txBox="1"/>
          <p:nvPr/>
        </p:nvSpPr>
        <p:spPr>
          <a:xfrm>
            <a:off x="4572012" y="4357639"/>
            <a:ext cx="100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7030A0"/>
                </a:solidFill>
              </a:rPr>
              <a:t>Total :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784B7448-9124-4E9C-9D47-1F14E3A3BEA0}"/>
              </a:ext>
            </a:extLst>
          </p:cNvPr>
          <p:cNvSpPr/>
          <p:nvPr/>
        </p:nvSpPr>
        <p:spPr>
          <a:xfrm>
            <a:off x="6112556" y="4385812"/>
            <a:ext cx="675016" cy="41349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01F7892D-17C7-46C8-A9D8-E1C96DFEFC75}"/>
              </a:ext>
            </a:extLst>
          </p:cNvPr>
          <p:cNvSpPr/>
          <p:nvPr/>
        </p:nvSpPr>
        <p:spPr>
          <a:xfrm>
            <a:off x="4572000" y="5184938"/>
            <a:ext cx="3001818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Je confirme ma commande</a:t>
            </a:r>
          </a:p>
        </p:txBody>
      </p:sp>
      <p:sp>
        <p:nvSpPr>
          <p:cNvPr id="39" name="ZoneTexte 38">
            <a:hlinkClick r:id="rId8" action="ppaction://hlinksldjump"/>
            <a:extLst>
              <a:ext uri="{FF2B5EF4-FFF2-40B4-BE49-F238E27FC236}">
                <a16:creationId xmlns:a16="http://schemas.microsoft.com/office/drawing/2014/main" id="{588C7C31-047B-414B-9845-79137781868A}"/>
              </a:ext>
            </a:extLst>
          </p:cNvPr>
          <p:cNvSpPr txBox="1"/>
          <p:nvPr/>
        </p:nvSpPr>
        <p:spPr>
          <a:xfrm>
            <a:off x="4240105" y="279067"/>
            <a:ext cx="366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Oribear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l’univers des ours en peluche</a:t>
            </a:r>
          </a:p>
        </p:txBody>
      </p:sp>
      <p:sp>
        <p:nvSpPr>
          <p:cNvPr id="50" name="ZoneTexte 49">
            <a:hlinkClick r:id="rId8" action="ppaction://hlinksldjump"/>
            <a:extLst>
              <a:ext uri="{FF2B5EF4-FFF2-40B4-BE49-F238E27FC236}">
                <a16:creationId xmlns:a16="http://schemas.microsoft.com/office/drawing/2014/main" id="{B81C9DBD-A7A7-4A8E-98DC-57E88E1F0E55}"/>
              </a:ext>
            </a:extLst>
          </p:cNvPr>
          <p:cNvSpPr txBox="1"/>
          <p:nvPr/>
        </p:nvSpPr>
        <p:spPr>
          <a:xfrm>
            <a:off x="10116903" y="27906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Accueil</a:t>
            </a:r>
          </a:p>
        </p:txBody>
      </p:sp>
      <p:sp>
        <p:nvSpPr>
          <p:cNvPr id="51" name="ZoneTexte 50">
            <a:hlinkClick r:id="rId10" action="ppaction://hlinksldjump"/>
            <a:extLst>
              <a:ext uri="{FF2B5EF4-FFF2-40B4-BE49-F238E27FC236}">
                <a16:creationId xmlns:a16="http://schemas.microsoft.com/office/drawing/2014/main" id="{8E2BA8F2-9B85-4A9C-8F65-B5F53F3BA6C7}"/>
              </a:ext>
            </a:extLst>
          </p:cNvPr>
          <p:cNvSpPr txBox="1"/>
          <p:nvPr/>
        </p:nvSpPr>
        <p:spPr>
          <a:xfrm>
            <a:off x="11108051" y="279703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Panier</a:t>
            </a:r>
          </a:p>
        </p:txBody>
      </p:sp>
    </p:spTree>
    <p:extLst>
      <p:ext uri="{BB962C8B-B14F-4D97-AF65-F5344CB8AC3E}">
        <p14:creationId xmlns:p14="http://schemas.microsoft.com/office/powerpoint/2010/main" val="77080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6E41AE-F383-46A4-8BC2-4499A9B9FB39}"/>
              </a:ext>
            </a:extLst>
          </p:cNvPr>
          <p:cNvSpPr/>
          <p:nvPr/>
        </p:nvSpPr>
        <p:spPr>
          <a:xfrm>
            <a:off x="3061853" y="1249078"/>
            <a:ext cx="6086765" cy="3752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D71B45-EFBF-45CB-9224-FF2C6D12F162}"/>
              </a:ext>
            </a:extLst>
          </p:cNvPr>
          <p:cNvSpPr/>
          <p:nvPr/>
        </p:nvSpPr>
        <p:spPr>
          <a:xfrm>
            <a:off x="0" y="6049818"/>
            <a:ext cx="12192000" cy="8081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21E3CD1-81EF-4064-89CE-8B7FD518F03C}"/>
              </a:ext>
            </a:extLst>
          </p:cNvPr>
          <p:cNvSpPr txBox="1"/>
          <p:nvPr/>
        </p:nvSpPr>
        <p:spPr>
          <a:xfrm>
            <a:off x="3071134" y="1553738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Civilité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7739315-19F8-4DF1-A47C-6237FE19F71B}"/>
              </a:ext>
            </a:extLst>
          </p:cNvPr>
          <p:cNvSpPr txBox="1"/>
          <p:nvPr/>
        </p:nvSpPr>
        <p:spPr>
          <a:xfrm>
            <a:off x="3077456" y="882008"/>
            <a:ext cx="6071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Pour confirmer ma commande, je complète ce formulaire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5735FC15-2EEE-4273-9597-4E16C7304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227" y="6238323"/>
            <a:ext cx="447470" cy="44747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D4DC15FF-BB0C-4779-9D0C-D9F21E8FC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495" y="6240632"/>
            <a:ext cx="447470" cy="44747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86588978-7A4B-4D0A-9FBD-277FC902E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934" y="6252662"/>
            <a:ext cx="447470" cy="44747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E21ABFAD-9E60-4155-92EB-3B9765712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407" y="6256657"/>
            <a:ext cx="447470" cy="447470"/>
          </a:xfrm>
          <a:prstGeom prst="rect">
            <a:avLst/>
          </a:prstGeom>
        </p:spPr>
      </p:pic>
      <p:pic>
        <p:nvPicPr>
          <p:cNvPr id="45" name="Image 44">
            <a:hlinkClick r:id="rId6" action="ppaction://hlinksldjump"/>
            <a:extLst>
              <a:ext uri="{FF2B5EF4-FFF2-40B4-BE49-F238E27FC236}">
                <a16:creationId xmlns:a16="http://schemas.microsoft.com/office/drawing/2014/main" id="{0E054CF7-87CD-41AB-B1E6-880622BC84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7158" y="6250133"/>
            <a:ext cx="416610" cy="416610"/>
          </a:xfrm>
          <a:prstGeom prst="rect">
            <a:avLst/>
          </a:prstGeom>
        </p:spPr>
      </p:pic>
      <p:pic>
        <p:nvPicPr>
          <p:cNvPr id="46" name="Image 45">
            <a:hlinkClick r:id="rId8" action="ppaction://hlinksldjump"/>
            <a:extLst>
              <a:ext uri="{FF2B5EF4-FFF2-40B4-BE49-F238E27FC236}">
                <a16:creationId xmlns:a16="http://schemas.microsoft.com/office/drawing/2014/main" id="{135CDA03-C506-4443-B83A-FA2DE234B6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5" y="0"/>
            <a:ext cx="2031746" cy="914286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845F84F2-8D77-4F8B-B24F-0204AD5F76F8}"/>
              </a:ext>
            </a:extLst>
          </p:cNvPr>
          <p:cNvSpPr txBox="1"/>
          <p:nvPr/>
        </p:nvSpPr>
        <p:spPr>
          <a:xfrm>
            <a:off x="3071134" y="2070382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Nom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8E702D2E-6809-4438-9543-08EDF6C065A0}"/>
              </a:ext>
            </a:extLst>
          </p:cNvPr>
          <p:cNvSpPr/>
          <p:nvPr/>
        </p:nvSpPr>
        <p:spPr>
          <a:xfrm>
            <a:off x="4556727" y="1572319"/>
            <a:ext cx="4393310" cy="418117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40EBB870-F753-4ED9-83FA-57F14BB08F2E}"/>
              </a:ext>
            </a:extLst>
          </p:cNvPr>
          <p:cNvSpPr/>
          <p:nvPr/>
        </p:nvSpPr>
        <p:spPr>
          <a:xfrm>
            <a:off x="4556727" y="2082024"/>
            <a:ext cx="4393310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89ADEBD4-34B2-4960-8960-6D53CF3DFCB6}"/>
              </a:ext>
            </a:extLst>
          </p:cNvPr>
          <p:cNvSpPr txBox="1"/>
          <p:nvPr/>
        </p:nvSpPr>
        <p:spPr>
          <a:xfrm>
            <a:off x="3071133" y="2615534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Prénom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8C3B7871-EF3A-4B64-AE68-C118C50C1FC4}"/>
              </a:ext>
            </a:extLst>
          </p:cNvPr>
          <p:cNvSpPr/>
          <p:nvPr/>
        </p:nvSpPr>
        <p:spPr>
          <a:xfrm>
            <a:off x="4556726" y="2627176"/>
            <a:ext cx="4393310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AE902DF0-A42B-4A82-9F35-0F3E7C9AB6AC}"/>
              </a:ext>
            </a:extLst>
          </p:cNvPr>
          <p:cNvSpPr txBox="1"/>
          <p:nvPr/>
        </p:nvSpPr>
        <p:spPr>
          <a:xfrm>
            <a:off x="3071133" y="3166281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Email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EBCED5C4-454D-4E76-9610-FA9287B44C44}"/>
              </a:ext>
            </a:extLst>
          </p:cNvPr>
          <p:cNvSpPr/>
          <p:nvPr/>
        </p:nvSpPr>
        <p:spPr>
          <a:xfrm>
            <a:off x="4556726" y="3177923"/>
            <a:ext cx="4393310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8F6D4638-BF84-4DD6-A596-3F8F9A0CAF5A}"/>
              </a:ext>
            </a:extLst>
          </p:cNvPr>
          <p:cNvSpPr txBox="1"/>
          <p:nvPr/>
        </p:nvSpPr>
        <p:spPr>
          <a:xfrm>
            <a:off x="3067433" y="3718934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Adresse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E7A91C03-8900-45CE-92D4-9799CA8635C7}"/>
              </a:ext>
            </a:extLst>
          </p:cNvPr>
          <p:cNvSpPr/>
          <p:nvPr/>
        </p:nvSpPr>
        <p:spPr>
          <a:xfrm>
            <a:off x="4553026" y="3730576"/>
            <a:ext cx="4393310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01F7892D-17C7-46C8-A9D8-E1C96DFEFC75}"/>
              </a:ext>
            </a:extLst>
          </p:cNvPr>
          <p:cNvSpPr/>
          <p:nvPr/>
        </p:nvSpPr>
        <p:spPr>
          <a:xfrm>
            <a:off x="4572000" y="5184938"/>
            <a:ext cx="3001818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Je valide mes coordonnées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1DE9990-D520-42CB-9C3A-FABB1C0EDBD2}"/>
              </a:ext>
            </a:extLst>
          </p:cNvPr>
          <p:cNvSpPr txBox="1"/>
          <p:nvPr/>
        </p:nvSpPr>
        <p:spPr>
          <a:xfrm>
            <a:off x="3086407" y="4286620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Ville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E4BCDBD7-9B0A-4DAC-8404-534A3DF297F6}"/>
              </a:ext>
            </a:extLst>
          </p:cNvPr>
          <p:cNvSpPr/>
          <p:nvPr/>
        </p:nvSpPr>
        <p:spPr>
          <a:xfrm>
            <a:off x="4572000" y="4298262"/>
            <a:ext cx="4393310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28" name="ZoneTexte 27">
            <a:hlinkClick r:id="rId8" action="ppaction://hlinksldjump"/>
            <a:extLst>
              <a:ext uri="{FF2B5EF4-FFF2-40B4-BE49-F238E27FC236}">
                <a16:creationId xmlns:a16="http://schemas.microsoft.com/office/drawing/2014/main" id="{4E476464-9D71-4544-820B-9F5B93C07F77}"/>
              </a:ext>
            </a:extLst>
          </p:cNvPr>
          <p:cNvSpPr txBox="1"/>
          <p:nvPr/>
        </p:nvSpPr>
        <p:spPr>
          <a:xfrm>
            <a:off x="4240105" y="279067"/>
            <a:ext cx="366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Oribear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l’univers des ours en peluche</a:t>
            </a:r>
          </a:p>
        </p:txBody>
      </p:sp>
      <p:sp>
        <p:nvSpPr>
          <p:cNvPr id="29" name="ZoneTexte 28">
            <a:hlinkClick r:id="rId8" action="ppaction://hlinksldjump"/>
            <a:extLst>
              <a:ext uri="{FF2B5EF4-FFF2-40B4-BE49-F238E27FC236}">
                <a16:creationId xmlns:a16="http://schemas.microsoft.com/office/drawing/2014/main" id="{11B14331-2D3A-4E1E-BC53-88903887D41C}"/>
              </a:ext>
            </a:extLst>
          </p:cNvPr>
          <p:cNvSpPr txBox="1"/>
          <p:nvPr/>
        </p:nvSpPr>
        <p:spPr>
          <a:xfrm>
            <a:off x="10116903" y="27906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Accueil</a:t>
            </a:r>
          </a:p>
        </p:txBody>
      </p:sp>
      <p:sp>
        <p:nvSpPr>
          <p:cNvPr id="31" name="ZoneTexte 30">
            <a:hlinkClick r:id="rId10" action="ppaction://hlinksldjump"/>
            <a:extLst>
              <a:ext uri="{FF2B5EF4-FFF2-40B4-BE49-F238E27FC236}">
                <a16:creationId xmlns:a16="http://schemas.microsoft.com/office/drawing/2014/main" id="{4C18F559-7C1E-461B-94F6-6B507E7463E1}"/>
              </a:ext>
            </a:extLst>
          </p:cNvPr>
          <p:cNvSpPr txBox="1"/>
          <p:nvPr/>
        </p:nvSpPr>
        <p:spPr>
          <a:xfrm>
            <a:off x="11108051" y="279703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Panier</a:t>
            </a:r>
          </a:p>
        </p:txBody>
      </p:sp>
    </p:spTree>
    <p:extLst>
      <p:ext uri="{BB962C8B-B14F-4D97-AF65-F5344CB8AC3E}">
        <p14:creationId xmlns:p14="http://schemas.microsoft.com/office/powerpoint/2010/main" val="384319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2D71B45-EFBF-45CB-9224-FF2C6D12F162}"/>
              </a:ext>
            </a:extLst>
          </p:cNvPr>
          <p:cNvSpPr/>
          <p:nvPr/>
        </p:nvSpPr>
        <p:spPr>
          <a:xfrm>
            <a:off x="0" y="6049818"/>
            <a:ext cx="12192000" cy="8081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7739315-19F8-4DF1-A47C-6237FE19F71B}"/>
              </a:ext>
            </a:extLst>
          </p:cNvPr>
          <p:cNvSpPr txBox="1"/>
          <p:nvPr/>
        </p:nvSpPr>
        <p:spPr>
          <a:xfrm>
            <a:off x="3077456" y="882008"/>
            <a:ext cx="6659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Nous vous remercions pour votre confiance </a:t>
            </a:r>
            <a:r>
              <a:rPr lang="fr-FR" b="1" dirty="0">
                <a:solidFill>
                  <a:srgbClr val="7030A0"/>
                </a:solidFill>
                <a:sym typeface="Wingdings" panose="05000000000000000000" pitchFamily="2" charset="2"/>
              </a:rPr>
              <a:t></a:t>
            </a:r>
            <a:endParaRPr lang="fr-FR" b="1" dirty="0">
              <a:solidFill>
                <a:srgbClr val="7030A0"/>
              </a:solidFill>
            </a:endParaRP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5735FC15-2EEE-4273-9597-4E16C7304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227" y="6238323"/>
            <a:ext cx="447470" cy="44747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D4DC15FF-BB0C-4779-9D0C-D9F21E8FC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495" y="6240632"/>
            <a:ext cx="447470" cy="44747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86588978-7A4B-4D0A-9FBD-277FC902E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934" y="6252662"/>
            <a:ext cx="447470" cy="44747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E21ABFAD-9E60-4155-92EB-3B9765712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407" y="6256657"/>
            <a:ext cx="447470" cy="447470"/>
          </a:xfrm>
          <a:prstGeom prst="rect">
            <a:avLst/>
          </a:prstGeom>
        </p:spPr>
      </p:pic>
      <p:pic>
        <p:nvPicPr>
          <p:cNvPr id="45" name="Image 44">
            <a:hlinkClick r:id="rId6" action="ppaction://hlinksldjump"/>
            <a:extLst>
              <a:ext uri="{FF2B5EF4-FFF2-40B4-BE49-F238E27FC236}">
                <a16:creationId xmlns:a16="http://schemas.microsoft.com/office/drawing/2014/main" id="{0E054CF7-87CD-41AB-B1E6-880622BC84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7158" y="6250133"/>
            <a:ext cx="416610" cy="416610"/>
          </a:xfrm>
          <a:prstGeom prst="rect">
            <a:avLst/>
          </a:prstGeom>
        </p:spPr>
      </p:pic>
      <p:pic>
        <p:nvPicPr>
          <p:cNvPr id="46" name="Image 45">
            <a:hlinkClick r:id="rId8" action="ppaction://hlinksldjump"/>
            <a:extLst>
              <a:ext uri="{FF2B5EF4-FFF2-40B4-BE49-F238E27FC236}">
                <a16:creationId xmlns:a16="http://schemas.microsoft.com/office/drawing/2014/main" id="{135CDA03-C506-4443-B83A-FA2DE234B6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5" y="0"/>
            <a:ext cx="2031746" cy="914286"/>
          </a:xfrm>
          <a:prstGeom prst="rect">
            <a:avLst/>
          </a:prstGeom>
        </p:spPr>
      </p:pic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01F7892D-17C7-46C8-A9D8-E1C96DFEFC75}"/>
              </a:ext>
            </a:extLst>
          </p:cNvPr>
          <p:cNvSpPr/>
          <p:nvPr/>
        </p:nvSpPr>
        <p:spPr>
          <a:xfrm>
            <a:off x="4572000" y="5184938"/>
            <a:ext cx="3001818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Commande confirmée</a:t>
            </a:r>
          </a:p>
        </p:txBody>
      </p:sp>
      <p:sp>
        <p:nvSpPr>
          <p:cNvPr id="39" name="ZoneTexte 38">
            <a:hlinkClick r:id="rId8" action="ppaction://hlinksldjump"/>
            <a:extLst>
              <a:ext uri="{FF2B5EF4-FFF2-40B4-BE49-F238E27FC236}">
                <a16:creationId xmlns:a16="http://schemas.microsoft.com/office/drawing/2014/main" id="{588C7C31-047B-414B-9845-79137781868A}"/>
              </a:ext>
            </a:extLst>
          </p:cNvPr>
          <p:cNvSpPr txBox="1"/>
          <p:nvPr/>
        </p:nvSpPr>
        <p:spPr>
          <a:xfrm>
            <a:off x="4240105" y="279067"/>
            <a:ext cx="366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Oribear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l’univers des ours en peluche</a:t>
            </a:r>
          </a:p>
        </p:txBody>
      </p:sp>
      <p:sp>
        <p:nvSpPr>
          <p:cNvPr id="50" name="ZoneTexte 49">
            <a:hlinkClick r:id="rId8" action="ppaction://hlinksldjump"/>
            <a:extLst>
              <a:ext uri="{FF2B5EF4-FFF2-40B4-BE49-F238E27FC236}">
                <a16:creationId xmlns:a16="http://schemas.microsoft.com/office/drawing/2014/main" id="{B81C9DBD-A7A7-4A8E-98DC-57E88E1F0E55}"/>
              </a:ext>
            </a:extLst>
          </p:cNvPr>
          <p:cNvSpPr txBox="1"/>
          <p:nvPr/>
        </p:nvSpPr>
        <p:spPr>
          <a:xfrm>
            <a:off x="10116903" y="27906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Accueil</a:t>
            </a:r>
          </a:p>
        </p:txBody>
      </p:sp>
      <p:sp>
        <p:nvSpPr>
          <p:cNvPr id="51" name="ZoneTexte 50">
            <a:hlinkClick r:id="rId10" action="ppaction://hlinksldjump"/>
            <a:extLst>
              <a:ext uri="{FF2B5EF4-FFF2-40B4-BE49-F238E27FC236}">
                <a16:creationId xmlns:a16="http://schemas.microsoft.com/office/drawing/2014/main" id="{8E2BA8F2-9B85-4A9C-8F65-B5F53F3BA6C7}"/>
              </a:ext>
            </a:extLst>
          </p:cNvPr>
          <p:cNvSpPr txBox="1"/>
          <p:nvPr/>
        </p:nvSpPr>
        <p:spPr>
          <a:xfrm>
            <a:off x="11108051" y="279703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Panier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F8394B-70E9-4E9C-BFEB-91EB3A7EF268}"/>
              </a:ext>
            </a:extLst>
          </p:cNvPr>
          <p:cNvSpPr/>
          <p:nvPr/>
        </p:nvSpPr>
        <p:spPr>
          <a:xfrm>
            <a:off x="3061853" y="1249078"/>
            <a:ext cx="6086765" cy="3752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4B4815AD-5DE5-46B3-A5EE-50A2B7407F23}"/>
              </a:ext>
            </a:extLst>
          </p:cNvPr>
          <p:cNvSpPr/>
          <p:nvPr/>
        </p:nvSpPr>
        <p:spPr>
          <a:xfrm>
            <a:off x="7121236" y="1558465"/>
            <a:ext cx="1352201" cy="418117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800" dirty="0">
                <a:solidFill>
                  <a:srgbClr val="7030A0"/>
                </a:solidFill>
              </a:rPr>
              <a:t>58 € 00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7E4D4460-B5F3-4424-9A17-CCFE31B6CEE4}"/>
              </a:ext>
            </a:extLst>
          </p:cNvPr>
          <p:cNvSpPr txBox="1"/>
          <p:nvPr/>
        </p:nvSpPr>
        <p:spPr>
          <a:xfrm>
            <a:off x="3071134" y="1553738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Norbert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1898C1BC-7117-4185-B4F4-C09C55E789A3}"/>
              </a:ext>
            </a:extLst>
          </p:cNvPr>
          <p:cNvSpPr/>
          <p:nvPr/>
        </p:nvSpPr>
        <p:spPr>
          <a:xfrm>
            <a:off x="6096008" y="1572319"/>
            <a:ext cx="675016" cy="41349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07715CB1-D74E-43A9-B0D0-D68A0FA3164C}"/>
              </a:ext>
            </a:extLst>
          </p:cNvPr>
          <p:cNvSpPr/>
          <p:nvPr/>
        </p:nvSpPr>
        <p:spPr>
          <a:xfrm>
            <a:off x="7121236" y="2075109"/>
            <a:ext cx="1352201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>
                <a:solidFill>
                  <a:srgbClr val="7030A0"/>
                </a:solidFill>
              </a:rPr>
              <a:t>39</a:t>
            </a:r>
            <a:r>
              <a:rPr lang="fr-FR" sz="1800" dirty="0">
                <a:solidFill>
                  <a:srgbClr val="7030A0"/>
                </a:solidFill>
              </a:rPr>
              <a:t> € 00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FF2B4147-AE8B-4659-A440-E3970AE9A722}"/>
              </a:ext>
            </a:extLst>
          </p:cNvPr>
          <p:cNvSpPr txBox="1"/>
          <p:nvPr/>
        </p:nvSpPr>
        <p:spPr>
          <a:xfrm>
            <a:off x="3071134" y="2070382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Arnold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E2617960-2B71-4455-B3C4-1F35560436B9}"/>
              </a:ext>
            </a:extLst>
          </p:cNvPr>
          <p:cNvSpPr/>
          <p:nvPr/>
        </p:nvSpPr>
        <p:spPr>
          <a:xfrm>
            <a:off x="6096008" y="2088963"/>
            <a:ext cx="675016" cy="41349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6267EA8D-BBEC-4B1C-9ACB-B356856324E8}"/>
              </a:ext>
            </a:extLst>
          </p:cNvPr>
          <p:cNvSpPr/>
          <p:nvPr/>
        </p:nvSpPr>
        <p:spPr>
          <a:xfrm>
            <a:off x="4556727" y="1572319"/>
            <a:ext cx="1056041" cy="418117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7030A0"/>
                </a:solidFill>
              </a:rPr>
              <a:t>29 € 00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389B866E-30CE-4F42-BD03-3AE8D835C74C}"/>
              </a:ext>
            </a:extLst>
          </p:cNvPr>
          <p:cNvSpPr/>
          <p:nvPr/>
        </p:nvSpPr>
        <p:spPr>
          <a:xfrm>
            <a:off x="4556727" y="2082024"/>
            <a:ext cx="1056041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7030A0"/>
                </a:solidFill>
              </a:rPr>
              <a:t>39</a:t>
            </a:r>
            <a:r>
              <a:rPr lang="fr-FR" sz="1800" dirty="0">
                <a:solidFill>
                  <a:srgbClr val="7030A0"/>
                </a:solidFill>
              </a:rPr>
              <a:t> € 00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B3E7E9CF-0EBE-4BA6-AC1B-7B11892576FD}"/>
              </a:ext>
            </a:extLst>
          </p:cNvPr>
          <p:cNvSpPr/>
          <p:nvPr/>
        </p:nvSpPr>
        <p:spPr>
          <a:xfrm>
            <a:off x="7117535" y="4369503"/>
            <a:ext cx="1363612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b="1" dirty="0">
                <a:solidFill>
                  <a:srgbClr val="7030A0"/>
                </a:solidFill>
              </a:rPr>
              <a:t>97 € 00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A669500C-6B1F-42C9-B394-1E846DC6B743}"/>
              </a:ext>
            </a:extLst>
          </p:cNvPr>
          <p:cNvSpPr/>
          <p:nvPr/>
        </p:nvSpPr>
        <p:spPr>
          <a:xfrm>
            <a:off x="7121235" y="2620261"/>
            <a:ext cx="1352201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945A1FD-998C-4380-BD90-8F439947CFF5}"/>
              </a:ext>
            </a:extLst>
          </p:cNvPr>
          <p:cNvSpPr txBox="1"/>
          <p:nvPr/>
        </p:nvSpPr>
        <p:spPr>
          <a:xfrm>
            <a:off x="3071132" y="2615534"/>
            <a:ext cx="148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7030A0"/>
                </a:solidFill>
              </a:rPr>
              <a:t>Lenna</a:t>
            </a:r>
            <a:r>
              <a:rPr lang="fr-FR" b="1" dirty="0">
                <a:solidFill>
                  <a:srgbClr val="7030A0"/>
                </a:solidFill>
              </a:rPr>
              <a:t> &amp; Carl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636FFD29-989E-4819-978A-4C51AAA97019}"/>
              </a:ext>
            </a:extLst>
          </p:cNvPr>
          <p:cNvSpPr/>
          <p:nvPr/>
        </p:nvSpPr>
        <p:spPr>
          <a:xfrm>
            <a:off x="6096007" y="2634115"/>
            <a:ext cx="675016" cy="41349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2882D2D1-8019-4427-ADB9-8B5EC6417456}"/>
              </a:ext>
            </a:extLst>
          </p:cNvPr>
          <p:cNvSpPr/>
          <p:nvPr/>
        </p:nvSpPr>
        <p:spPr>
          <a:xfrm>
            <a:off x="4556726" y="2627176"/>
            <a:ext cx="1056041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7030A0"/>
                </a:solidFill>
              </a:rPr>
              <a:t>59 € 00</a:t>
            </a:r>
          </a:p>
        </p:txBody>
      </p: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BC2C0BBA-A31F-41D9-9AB9-36DC9B96520B}"/>
              </a:ext>
            </a:extLst>
          </p:cNvPr>
          <p:cNvSpPr/>
          <p:nvPr/>
        </p:nvSpPr>
        <p:spPr>
          <a:xfrm>
            <a:off x="7121235" y="3171008"/>
            <a:ext cx="1352201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ED494390-4B5E-4903-BC49-93320B8EA727}"/>
              </a:ext>
            </a:extLst>
          </p:cNvPr>
          <p:cNvSpPr txBox="1"/>
          <p:nvPr/>
        </p:nvSpPr>
        <p:spPr>
          <a:xfrm>
            <a:off x="3071133" y="3166281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Gustav</a:t>
            </a:r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03478EEE-F5BC-49DD-8BA9-017A973C3E53}"/>
              </a:ext>
            </a:extLst>
          </p:cNvPr>
          <p:cNvSpPr/>
          <p:nvPr/>
        </p:nvSpPr>
        <p:spPr>
          <a:xfrm>
            <a:off x="6096007" y="3184862"/>
            <a:ext cx="675016" cy="41349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2F6E6BA3-0327-4AC9-B504-7DF34762291C}"/>
              </a:ext>
            </a:extLst>
          </p:cNvPr>
          <p:cNvSpPr/>
          <p:nvPr/>
        </p:nvSpPr>
        <p:spPr>
          <a:xfrm>
            <a:off x="4556726" y="3177923"/>
            <a:ext cx="1056041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7030A0"/>
                </a:solidFill>
              </a:rPr>
              <a:t>45</a:t>
            </a:r>
            <a:r>
              <a:rPr lang="fr-FR" sz="1800" dirty="0">
                <a:solidFill>
                  <a:srgbClr val="7030A0"/>
                </a:solidFill>
              </a:rPr>
              <a:t> € 00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37EA5AF9-A035-4395-AA0E-41AE2B001A1D}"/>
              </a:ext>
            </a:extLst>
          </p:cNvPr>
          <p:cNvSpPr/>
          <p:nvPr/>
        </p:nvSpPr>
        <p:spPr>
          <a:xfrm>
            <a:off x="7117535" y="3723661"/>
            <a:ext cx="1352201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73B1DFC6-74B1-46E2-997D-353FA4C94AE9}"/>
              </a:ext>
            </a:extLst>
          </p:cNvPr>
          <p:cNvSpPr txBox="1"/>
          <p:nvPr/>
        </p:nvSpPr>
        <p:spPr>
          <a:xfrm>
            <a:off x="3067433" y="3718934"/>
            <a:ext cx="13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Garfunkel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F7FAFA76-F4BB-49E5-B938-017BB8168DC7}"/>
              </a:ext>
            </a:extLst>
          </p:cNvPr>
          <p:cNvSpPr/>
          <p:nvPr/>
        </p:nvSpPr>
        <p:spPr>
          <a:xfrm>
            <a:off x="6092307" y="3737515"/>
            <a:ext cx="675016" cy="41349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solidFill>
                <a:srgbClr val="7030A0"/>
              </a:solidFill>
            </a:endParaRP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13B285C8-C0D9-441D-9A98-ADBBB7FD2821}"/>
              </a:ext>
            </a:extLst>
          </p:cNvPr>
          <p:cNvSpPr/>
          <p:nvPr/>
        </p:nvSpPr>
        <p:spPr>
          <a:xfrm>
            <a:off x="4553026" y="3730576"/>
            <a:ext cx="1056041" cy="43658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7030A0"/>
                </a:solidFill>
              </a:rPr>
              <a:t>55 € 00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7FCACDC2-7CFB-44E0-BEA1-17EEBE45D6D2}"/>
              </a:ext>
            </a:extLst>
          </p:cNvPr>
          <p:cNvSpPr txBox="1"/>
          <p:nvPr/>
        </p:nvSpPr>
        <p:spPr>
          <a:xfrm>
            <a:off x="4572012" y="4357639"/>
            <a:ext cx="100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7030A0"/>
                </a:solidFill>
              </a:rPr>
              <a:t>Total :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C7E20677-3EB0-4656-9E62-17715836F640}"/>
              </a:ext>
            </a:extLst>
          </p:cNvPr>
          <p:cNvSpPr/>
          <p:nvPr/>
        </p:nvSpPr>
        <p:spPr>
          <a:xfrm>
            <a:off x="6112556" y="4385812"/>
            <a:ext cx="675016" cy="413499"/>
          </a:xfrm>
          <a:prstGeom prst="roundRect">
            <a:avLst/>
          </a:prstGeom>
          <a:solidFill>
            <a:srgbClr val="F3E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7030A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925085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2637</TotalTime>
  <Words>396</Words>
  <Application>Microsoft Office PowerPoint</Application>
  <PresentationFormat>Grand écran</PresentationFormat>
  <Paragraphs>118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Dareth Lao</dc:creator>
  <cp:lastModifiedBy>Dareth Lao</cp:lastModifiedBy>
  <cp:revision>46</cp:revision>
  <dcterms:created xsi:type="dcterms:W3CDTF">2021-07-23T06:45:18Z</dcterms:created>
  <dcterms:modified xsi:type="dcterms:W3CDTF">2021-07-30T08:40:17Z</dcterms:modified>
</cp:coreProperties>
</file>