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9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3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434EC-7FD8-4F8B-82B7-3EEDDEB6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7F56C-A7DF-40CD-916C-F0A62885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9B807-6686-4166-9564-00B9B444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CB32F-9EC7-489B-8AC6-05FB1D00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70721-8D2E-450A-933A-A0B0020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4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35331-79CB-478E-A672-8DD1B5F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E75AD-818B-4B3A-9222-73A09F88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7FB5D-70AB-4D6F-9525-AACA0907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4C768-D502-459C-8D1F-7FF1452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699AA-5FCE-4D7C-9930-2ADF76A3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5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F2FA9A-7FF8-40D8-AB71-A6B3423E7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4754DD-5629-49F1-94F6-10419F8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5E946-90ED-4304-90E9-41D2B5BE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12B5A-10E8-4EE0-95DF-D09E66C5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D1FD62-F716-4F9C-8CF1-303F9EC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F7B6-031B-4836-A591-703538A3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30A8-5238-4FDF-B5B2-3D4ACCC3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6D58B-585F-497D-99DD-668B62E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AEB9D-7C00-4230-9ED3-D199F741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7D4A8-DDE7-4946-8A9E-7302C68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81A14-3823-419B-8E93-98440B4B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92CACF-960F-4BC4-9326-9686134F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9B420-3592-4C70-A052-097853CE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D594-EE8D-4DBB-8002-DDDF61B3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C381D0-CA8B-4D98-B6D6-219CE91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AEE3-3F12-427F-B579-318C1F48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79908-4AB1-47F7-909E-FA754819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2B0E69-929E-4D2C-918A-8C3885E6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5BEE9-5D8A-47B2-9628-57977E2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54DED-E03C-4F26-9939-9AD2EA5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C6C2E-7F14-4AF8-8CD2-1F5E1D3F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12123-0F48-43D5-BA1C-C21C3DAB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CAC9F-5C1B-4457-8C5C-37BCC4C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686E6-2199-411F-85F1-0CFD9445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3776D0-72B7-4FCF-A55D-786ABC6A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091DD2-CDEA-4B0A-83DA-8BCF13CDA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39956B-7406-4697-A7CC-32F8CC67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BE0CFC-AC33-4097-8876-6F7930F5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32C4C6-9EA8-484D-B5C0-5EBB254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46959-DA7E-443F-AEE2-612E62A6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6FB685-997A-4483-9178-42B31B4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22F8C8-0F1E-4A7E-A2FC-DB003A00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937CCE-840A-4E9C-A1C9-268C7354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8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2250B6-DA62-4F7C-9730-4776D3D6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EB6EA2-2174-43AA-8748-E5BE2FB0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5BCD3-6A44-4ACB-8577-9D0F73C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CBA0B-AC51-4FEA-ACA4-AB027A9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8E1BA-CC7B-4AAC-954A-F5654942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24C7C-1D7D-413D-8225-C07248C8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B48C2F-7F9D-45CC-BC3B-D13A2B2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5529BD-FA85-456F-878D-382D2A3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443C5-986D-4FF4-B5F7-FF92E864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8921A-F2D0-448B-A569-782E56EE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307C58-F1EA-4DDC-A140-D8AA3DAA0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79448-57F4-4A4A-9C3B-B6F43251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80323F-4B25-4344-B6C2-EB495A9A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3C806-B7DA-4325-91E8-4449F6D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0F688-CA88-47CA-84F7-FB458D2D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C5CE7A-0504-495E-A45F-47C31C51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1EFBC0-C4B8-4AF9-A35E-B850E360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20540-67E1-480B-9E65-5C419AFA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2410-16A5-4F12-823D-D10192541280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0AC38-EA62-4F48-9BC3-D2581AA1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35864-C0E5-4C5C-A514-0816A6DB7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slide" Target="slide9.xm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12" Type="http://schemas.openxmlformats.org/officeDocument/2006/relationships/slide" Target="slide1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20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.jpg"/><Relationship Id="rId5" Type="http://schemas.openxmlformats.org/officeDocument/2006/relationships/image" Target="../media/image2.jpg"/><Relationship Id="rId15" Type="http://schemas.openxmlformats.org/officeDocument/2006/relationships/image" Target="../media/image8.png"/><Relationship Id="rId10" Type="http://schemas.openxmlformats.org/officeDocument/2006/relationships/slide" Target="slide6.xml"/><Relationship Id="rId19" Type="http://schemas.openxmlformats.org/officeDocument/2006/relationships/image" Target="../media/image11.png"/><Relationship Id="rId4" Type="http://schemas.openxmlformats.org/officeDocument/2006/relationships/slide" Target="slide3.xml"/><Relationship Id="rId9" Type="http://schemas.openxmlformats.org/officeDocument/2006/relationships/image" Target="../media/image4.jp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slide" Target="slide9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slide" Target="slide7.xml"/><Relationship Id="rId2" Type="http://schemas.openxmlformats.org/officeDocument/2006/relationships/image" Target="../media/image1.jp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slide" Target="slide9.xml"/><Relationship Id="rId17" Type="http://schemas.openxmlformats.org/officeDocument/2006/relationships/slide" Target="slide7.xml"/><Relationship Id="rId2" Type="http://schemas.openxmlformats.org/officeDocument/2006/relationships/image" Target="../media/image12.png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5.sv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slide" Target="slide9.xml"/><Relationship Id="rId17" Type="http://schemas.openxmlformats.org/officeDocument/2006/relationships/slide" Target="slide7.xml"/><Relationship Id="rId2" Type="http://schemas.openxmlformats.org/officeDocument/2006/relationships/image" Target="../media/image12.png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sv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slide" Target="slide9.xml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17" Type="http://schemas.openxmlformats.org/officeDocument/2006/relationships/slide" Target="slide7.xml"/><Relationship Id="rId2" Type="http://schemas.openxmlformats.org/officeDocument/2006/relationships/slide" Target="slide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.xml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21.svg"/><Relationship Id="rId15" Type="http://schemas.openxmlformats.org/officeDocument/2006/relationships/image" Target="../media/image5.jp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80C95E9-DFC9-40A8-A1B5-4AB6B5EB949D}"/>
              </a:ext>
            </a:extLst>
          </p:cNvPr>
          <p:cNvSpPr/>
          <p:nvPr/>
        </p:nvSpPr>
        <p:spPr>
          <a:xfrm>
            <a:off x="-21514" y="14568"/>
            <a:ext cx="12213514" cy="898330"/>
          </a:xfrm>
          <a:prstGeom prst="rect">
            <a:avLst/>
          </a:prstGeom>
          <a:solidFill>
            <a:srgbClr val="F3E9F1"/>
          </a:solidFill>
          <a:ln>
            <a:solidFill>
              <a:srgbClr val="F3E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80ADE1-3745-4F88-98BC-7F9FF6721DBE}"/>
              </a:ext>
            </a:extLst>
          </p:cNvPr>
          <p:cNvSpPr/>
          <p:nvPr/>
        </p:nvSpPr>
        <p:spPr>
          <a:xfrm>
            <a:off x="-21514" y="6079981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>
            <a:hlinkClick r:id="rId2" action="ppaction://hlinksldjump"/>
            <a:extLst>
              <a:ext uri="{FF2B5EF4-FFF2-40B4-BE49-F238E27FC236}">
                <a16:creationId xmlns:a16="http://schemas.microsoft.com/office/drawing/2014/main" id="{B42A8A14-1D01-4666-B099-8E376619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1178589"/>
            <a:ext cx="2878927" cy="185450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 6">
            <a:hlinkClick r:id="rId4" action="ppaction://hlinksldjump"/>
            <a:extLst>
              <a:ext uri="{FF2B5EF4-FFF2-40B4-BE49-F238E27FC236}">
                <a16:creationId xmlns:a16="http://schemas.microsoft.com/office/drawing/2014/main" id="{39EDCD43-D195-4E37-A8AA-B7A51BF73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99" y="1178589"/>
            <a:ext cx="2878927" cy="1854509"/>
          </a:xfrm>
          <a:prstGeom prst="rect">
            <a:avLst/>
          </a:prstGeom>
        </p:spPr>
      </p:pic>
      <p:pic>
        <p:nvPicPr>
          <p:cNvPr id="9" name="Image 8">
            <a:hlinkClick r:id="rId6" action="ppaction://hlinksldjump"/>
            <a:extLst>
              <a:ext uri="{FF2B5EF4-FFF2-40B4-BE49-F238E27FC236}">
                <a16:creationId xmlns:a16="http://schemas.microsoft.com/office/drawing/2014/main" id="{CE57E714-B5C5-4FCD-8078-4C4095138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3" y="3636947"/>
            <a:ext cx="2878927" cy="1854509"/>
          </a:xfrm>
          <a:prstGeom prst="rect">
            <a:avLst/>
          </a:prstGeom>
        </p:spPr>
      </p:pic>
      <p:pic>
        <p:nvPicPr>
          <p:cNvPr id="11" name="Image 10">
            <a:hlinkClick r:id="rId8" action="ppaction://hlinksldjump"/>
            <a:extLst>
              <a:ext uri="{FF2B5EF4-FFF2-40B4-BE49-F238E27FC236}">
                <a16:creationId xmlns:a16="http://schemas.microsoft.com/office/drawing/2014/main" id="{D4219BC0-BEC6-457C-AE01-E870D14F4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3636947"/>
            <a:ext cx="2878927" cy="1854509"/>
          </a:xfrm>
          <a:prstGeom prst="rect">
            <a:avLst/>
          </a:prstGeom>
        </p:spPr>
      </p:pic>
      <p:pic>
        <p:nvPicPr>
          <p:cNvPr id="13" name="Image 12">
            <a:hlinkClick r:id="rId10" action="ppaction://hlinksldjump"/>
            <a:extLst>
              <a:ext uri="{FF2B5EF4-FFF2-40B4-BE49-F238E27FC236}">
                <a16:creationId xmlns:a16="http://schemas.microsoft.com/office/drawing/2014/main" id="{1837FDDE-EFD4-48AF-84E1-F83DF809B9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7" y="3652004"/>
            <a:ext cx="2878927" cy="185450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8D35581-4CB6-4090-B82E-CAA083C8A519}"/>
              </a:ext>
            </a:extLst>
          </p:cNvPr>
          <p:cNvSpPr txBox="1"/>
          <p:nvPr/>
        </p:nvSpPr>
        <p:spPr>
          <a:xfrm>
            <a:off x="900243" y="1311758"/>
            <a:ext cx="2878926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Tous nos ours en peluche sont faits à la main et personnalisable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61CA8E-78D9-4BA1-A59A-8672E8C28C9D}"/>
              </a:ext>
            </a:extLst>
          </p:cNvPr>
          <p:cNvSpPr txBox="1"/>
          <p:nvPr/>
        </p:nvSpPr>
        <p:spPr>
          <a:xfrm>
            <a:off x="5695827" y="3033098"/>
            <a:ext cx="87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7030A0"/>
                </a:solidFill>
              </a:rPr>
              <a:t>Toubisou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4B69F94-58F1-40FE-9EB8-2ED99F2928F4}"/>
              </a:ext>
            </a:extLst>
          </p:cNvPr>
          <p:cNvSpPr txBox="1"/>
          <p:nvPr/>
        </p:nvSpPr>
        <p:spPr>
          <a:xfrm>
            <a:off x="9461004" y="2964787"/>
            <a:ext cx="11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7030A0"/>
                </a:solidFill>
              </a:rPr>
              <a:t>Toumignon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C73434F-8218-4095-B3C3-595B62B71F18}"/>
              </a:ext>
            </a:extLst>
          </p:cNvPr>
          <p:cNvSpPr txBox="1"/>
          <p:nvPr/>
        </p:nvSpPr>
        <p:spPr>
          <a:xfrm>
            <a:off x="1820121" y="5517307"/>
            <a:ext cx="8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7030A0"/>
                </a:solidFill>
              </a:rPr>
              <a:t>Toucalin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A4CAD80-B3CF-4600-8FD4-133B05796D33}"/>
              </a:ext>
            </a:extLst>
          </p:cNvPr>
          <p:cNvSpPr txBox="1"/>
          <p:nvPr/>
        </p:nvSpPr>
        <p:spPr>
          <a:xfrm>
            <a:off x="5581916" y="5517307"/>
            <a:ext cx="98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7030A0"/>
                </a:solidFill>
              </a:rPr>
              <a:t>Tougentil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8B7FCD-5063-4C15-A185-6F5D0F88807E}"/>
              </a:ext>
            </a:extLst>
          </p:cNvPr>
          <p:cNvSpPr txBox="1"/>
          <p:nvPr/>
        </p:nvSpPr>
        <p:spPr>
          <a:xfrm>
            <a:off x="9587874" y="5517307"/>
            <a:ext cx="84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7030A0"/>
                </a:solidFill>
              </a:rPr>
              <a:t>Touseul</a:t>
            </a:r>
            <a:endParaRPr lang="fr-FR" sz="1400" dirty="0">
              <a:solidFill>
                <a:srgbClr val="7030A0"/>
              </a:solidFill>
            </a:endParaRPr>
          </a:p>
        </p:txBody>
      </p:sp>
      <p:pic>
        <p:nvPicPr>
          <p:cNvPr id="27" name="Image 26">
            <a:hlinkClick r:id="rId12" action="ppaction://hlinksldjump"/>
            <a:extLst>
              <a:ext uri="{FF2B5EF4-FFF2-40B4-BE49-F238E27FC236}">
                <a16:creationId xmlns:a16="http://schemas.microsoft.com/office/drawing/2014/main" id="{91505D6A-6B47-45F2-9513-A4F0D9EEED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4" y="0"/>
            <a:ext cx="2031746" cy="91428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38128E1-127F-4703-A53A-B6EF816875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74BDAC9-EA7B-47BA-B63C-8A20F68C68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839BA3B-7363-4FD2-A687-779FD966A6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C7110673-BF42-4D1D-B061-F4D9603153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56" name="Image 55">
            <a:hlinkClick r:id="rId18" action="ppaction://hlinksldjump"/>
            <a:extLst>
              <a:ext uri="{FF2B5EF4-FFF2-40B4-BE49-F238E27FC236}">
                <a16:creationId xmlns:a16="http://schemas.microsoft.com/office/drawing/2014/main" id="{CA70DC56-466D-4B97-80AA-88896FC9CD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sp>
        <p:nvSpPr>
          <p:cNvPr id="34" name="ZoneTexte 33">
            <a:hlinkClick r:id="rId12" action="ppaction://hlinksldjump"/>
            <a:extLst>
              <a:ext uri="{FF2B5EF4-FFF2-40B4-BE49-F238E27FC236}">
                <a16:creationId xmlns:a16="http://schemas.microsoft.com/office/drawing/2014/main" id="{77D21BDF-08F6-4691-8AF1-5890EDCE2441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5" name="ZoneTexte 34">
            <a:hlinkClick r:id="rId12" action="ppaction://hlinksldjump"/>
            <a:extLst>
              <a:ext uri="{FF2B5EF4-FFF2-40B4-BE49-F238E27FC236}">
                <a16:creationId xmlns:a16="http://schemas.microsoft.com/office/drawing/2014/main" id="{C826D6A2-22CE-4748-B76A-150C96F390CD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6" name="ZoneTexte 35">
            <a:hlinkClick r:id="rId20" action="ppaction://hlinksldjump"/>
            <a:extLst>
              <a:ext uri="{FF2B5EF4-FFF2-40B4-BE49-F238E27FC236}">
                <a16:creationId xmlns:a16="http://schemas.microsoft.com/office/drawing/2014/main" id="{A6003E69-F29F-4063-B30B-2DA1730C8599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1302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04503B9-B767-47C2-A93B-E3C4E8217CAF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4BAE320-31BB-4A96-90C4-B0B3B9D2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5" y="1574491"/>
            <a:ext cx="2878927" cy="1854509"/>
          </a:xfrm>
          <a:prstGeom prst="rect">
            <a:avLst/>
          </a:prstGeom>
          <a:effectLst>
            <a:softEdge rad="0"/>
          </a:effec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Toubisou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8602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evvrrjerivnrirvniroervnrioenvrunvririiefhuifufhoifhncoaufgkfifjdjdsjf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62506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35 €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130D785-3AE5-409A-A1EE-52A921D797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4223" y="159788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3847" y="159788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4417" y="159788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8611" y="159788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3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5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25" name="ZoneTexte 24">
            <a:hlinkClick r:id="rId15" action="ppaction://hlinksldjump"/>
            <a:extLst>
              <a:ext uri="{FF2B5EF4-FFF2-40B4-BE49-F238E27FC236}">
                <a16:creationId xmlns:a16="http://schemas.microsoft.com/office/drawing/2014/main" id="{4F909BE1-744E-402F-ACC0-C9911B8DE27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2" name="ZoneTexte 31">
            <a:hlinkClick r:id="rId15" action="ppaction://hlinksldjump"/>
            <a:extLst>
              <a:ext uri="{FF2B5EF4-FFF2-40B4-BE49-F238E27FC236}">
                <a16:creationId xmlns:a16="http://schemas.microsoft.com/office/drawing/2014/main" id="{D0B12E72-FB4D-4DC2-8D2E-98FA0B04F98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3" name="ZoneTexte 32">
            <a:hlinkClick r:id="rId17" action="ppaction://hlinksldjump"/>
            <a:extLst>
              <a:ext uri="{FF2B5EF4-FFF2-40B4-BE49-F238E27FC236}">
                <a16:creationId xmlns:a16="http://schemas.microsoft.com/office/drawing/2014/main" id="{37B3EF4B-2471-421E-A8BE-E6342C6189AA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0313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7DD607F-AF65-42F1-8A43-65FBDF3AA1A7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Toumignon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odifididsfhushuqofhvnucbouvubrobcfrvbrufhvobrvbrvbrvbrbrvbrvbvbrvbuvbbvu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32 €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8050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674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8244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2438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2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4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8275760-EEDA-4C9D-915A-5E65BF5695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99612"/>
            <a:ext cx="2878927" cy="1854509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C6C38F8-6088-4F33-A08F-9C941A50157E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D41701-AC55-4C64-A090-F9F5F5B1CB02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57B5FD-87B6-4A05-839F-5CEBA6EBFA5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1" name="ZoneTexte 30">
            <a:hlinkClick r:id="rId14" action="ppaction://hlinksldjump"/>
            <a:extLst>
              <a:ext uri="{FF2B5EF4-FFF2-40B4-BE49-F238E27FC236}">
                <a16:creationId xmlns:a16="http://schemas.microsoft.com/office/drawing/2014/main" id="{848C451E-F72D-47B9-A1AC-D576272A1CE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3" name="ZoneTexte 32">
            <a:hlinkClick r:id="rId14" action="ppaction://hlinksldjump"/>
            <a:extLst>
              <a:ext uri="{FF2B5EF4-FFF2-40B4-BE49-F238E27FC236}">
                <a16:creationId xmlns:a16="http://schemas.microsoft.com/office/drawing/2014/main" id="{3299DFF8-AB50-4A1A-AD01-C19500B9DC46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4" name="ZoneTexte 33">
            <a:hlinkClick r:id="rId17" action="ppaction://hlinksldjump"/>
            <a:extLst>
              <a:ext uri="{FF2B5EF4-FFF2-40B4-BE49-F238E27FC236}">
                <a16:creationId xmlns:a16="http://schemas.microsoft.com/office/drawing/2014/main" id="{D2363F73-A246-4A2D-8733-6B52DAB1D89D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2696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E0DE47D-4E94-462D-9B33-82EF980C948C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Toucalin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eijeiuhrhuungurzuhreuburzeyzebrczyrzzibuiruhrurgohiiorhrehurezuhrurr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59 €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3034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58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3228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7422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2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4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DCFA965-C18C-46A8-9EA7-3712ABBF74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7034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00BDBB-056B-4C3C-916D-1920BCE4FDAC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D241B8-F8DA-470E-A42E-42B316F3973F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F890C9C-34F5-4010-AE67-AEDC7F5185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0" name="ZoneTexte 29">
            <a:hlinkClick r:id="rId14" action="ppaction://hlinksldjump"/>
            <a:extLst>
              <a:ext uri="{FF2B5EF4-FFF2-40B4-BE49-F238E27FC236}">
                <a16:creationId xmlns:a16="http://schemas.microsoft.com/office/drawing/2014/main" id="{0AFE0068-7AD9-4599-A0EE-FE6889341A6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14" action="ppaction://hlinksldjump"/>
            <a:extLst>
              <a:ext uri="{FF2B5EF4-FFF2-40B4-BE49-F238E27FC236}">
                <a16:creationId xmlns:a16="http://schemas.microsoft.com/office/drawing/2014/main" id="{A5788A1A-4236-4593-AF59-C8BDFA5F470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5" name="ZoneTexte 34">
            <a:hlinkClick r:id="rId17" action="ppaction://hlinksldjump"/>
            <a:extLst>
              <a:ext uri="{FF2B5EF4-FFF2-40B4-BE49-F238E27FC236}">
                <a16:creationId xmlns:a16="http://schemas.microsoft.com/office/drawing/2014/main" id="{7606F78C-D1AB-43A9-A177-6709312BC7D0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28051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hlinkClick r:id="rId2" action="ppaction://hlinksldjump"/>
            <a:extLst>
              <a:ext uri="{FF2B5EF4-FFF2-40B4-BE49-F238E27FC236}">
                <a16:creationId xmlns:a16="http://schemas.microsoft.com/office/drawing/2014/main" id="{6A9693E4-2821-49A7-8C4D-99B3A467D2AF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D56D42-709B-407A-9B31-FE881FC7606A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Tougentil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7030A0"/>
                </a:solidFill>
              </a:rPr>
              <a:t>urehureururohiferfvnorhnvtruhnsqsi'acoexnwnwwnxneuc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40 €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3034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2658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3228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7422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3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2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6183819-F62B-4F6E-9706-BF96CF53D7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7449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4634E2-B698-4BE2-AF00-6B885D98C252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E9FA03D-9C10-49D2-B450-6FDAFEC4578E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E69C095-8E44-4939-9485-7404F6464BF5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3" name="ZoneTexte 22">
            <a:hlinkClick r:id="rId2" action="ppaction://hlinksldjump"/>
            <a:extLst>
              <a:ext uri="{FF2B5EF4-FFF2-40B4-BE49-F238E27FC236}">
                <a16:creationId xmlns:a16="http://schemas.microsoft.com/office/drawing/2014/main" id="{67002ADD-987E-424C-B9C7-2B89788A3DA2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17" action="ppaction://hlinksldjump"/>
            <a:extLst>
              <a:ext uri="{FF2B5EF4-FFF2-40B4-BE49-F238E27FC236}">
                <a16:creationId xmlns:a16="http://schemas.microsoft.com/office/drawing/2014/main" id="{B83C4145-227D-494D-92B3-3B13A59D1D43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8799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EA0B696-D3DC-45A8-AE9A-4CCB19C23D24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Touseul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7030A0"/>
                </a:solidFill>
              </a:rPr>
              <a:t>iioriiiiirrifnoirae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noerah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naouerhg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poerigj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naeriga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nareig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nrugh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norghn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32 €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3034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58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3228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7422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3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792F287-FAD9-4B5C-89F1-277E9F2512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51708"/>
            <a:ext cx="2878927" cy="1854509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3CC3A8E-6DF0-4FED-9918-6FEC058178BA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3FA6FD-BDCF-46A9-89CB-D556AC59A703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A9C0251-EA9D-4BF8-A6DC-AB93E7C1546D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5" name="ZoneTexte 24">
            <a:hlinkClick r:id="rId13" action="ppaction://hlinksldjump"/>
            <a:extLst>
              <a:ext uri="{FF2B5EF4-FFF2-40B4-BE49-F238E27FC236}">
                <a16:creationId xmlns:a16="http://schemas.microsoft.com/office/drawing/2014/main" id="{58966E28-51C8-416D-9E69-82D23A92D4E3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47" name="ZoneTexte 46">
            <a:hlinkClick r:id="rId13" action="ppaction://hlinksldjump"/>
            <a:extLst>
              <a:ext uri="{FF2B5EF4-FFF2-40B4-BE49-F238E27FC236}">
                <a16:creationId xmlns:a16="http://schemas.microsoft.com/office/drawing/2014/main" id="{F11CA474-1ECA-43F7-8A3E-B5D13969633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48" name="ZoneTexte 47">
            <a:hlinkClick r:id="rId16" action="ppaction://hlinksldjump"/>
            <a:extLst>
              <a:ext uri="{FF2B5EF4-FFF2-40B4-BE49-F238E27FC236}">
                <a16:creationId xmlns:a16="http://schemas.microsoft.com/office/drawing/2014/main" id="{70BBBDC6-BFE7-4DB2-A071-E4FC45C047D8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128134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7121236" y="1558465"/>
            <a:ext cx="135220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800" dirty="0">
                <a:solidFill>
                  <a:srgbClr val="7030A0"/>
                </a:solidFill>
              </a:rPr>
              <a:t>64 € 00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Touseul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242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Mon panier d’oursons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AB904E4-E228-46BC-BBB0-7C6C4BD155D7}"/>
              </a:ext>
            </a:extLst>
          </p:cNvPr>
          <p:cNvSpPr/>
          <p:nvPr/>
        </p:nvSpPr>
        <p:spPr>
          <a:xfrm>
            <a:off x="6096008" y="1572319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392031-5EFC-4CE9-BE5A-74383146F396}"/>
              </a:ext>
            </a:extLst>
          </p:cNvPr>
          <p:cNvSpPr/>
          <p:nvPr/>
        </p:nvSpPr>
        <p:spPr>
          <a:xfrm>
            <a:off x="7121236" y="2075109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7030A0"/>
                </a:solidFill>
              </a:rPr>
              <a:t>32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Toumignon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0CC203D-455A-426A-ABAC-5D5DAE8969B5}"/>
              </a:ext>
            </a:extLst>
          </p:cNvPr>
          <p:cNvSpPr/>
          <p:nvPr/>
        </p:nvSpPr>
        <p:spPr>
          <a:xfrm>
            <a:off x="6096008" y="2088963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105604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35 € 00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32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394FB32-E97B-42BB-BD17-002166F8AA96}"/>
              </a:ext>
            </a:extLst>
          </p:cNvPr>
          <p:cNvSpPr/>
          <p:nvPr/>
        </p:nvSpPr>
        <p:spPr>
          <a:xfrm>
            <a:off x="7117535" y="4369503"/>
            <a:ext cx="1363612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>
                <a:solidFill>
                  <a:srgbClr val="7030A0"/>
                </a:solidFill>
              </a:rPr>
              <a:t>96 € 00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35DA5E2-A127-48D7-88F2-0B86101D84EC}"/>
              </a:ext>
            </a:extLst>
          </p:cNvPr>
          <p:cNvSpPr/>
          <p:nvPr/>
        </p:nvSpPr>
        <p:spPr>
          <a:xfrm>
            <a:off x="7121235" y="26202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Toucalin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4BC0E55-6BCC-459E-922B-7A6133256049}"/>
              </a:ext>
            </a:extLst>
          </p:cNvPr>
          <p:cNvSpPr/>
          <p:nvPr/>
        </p:nvSpPr>
        <p:spPr>
          <a:xfrm>
            <a:off x="6096007" y="26341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59 € 00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C8251B9-7C9D-41A6-A16E-81B37F2FBF1C}"/>
              </a:ext>
            </a:extLst>
          </p:cNvPr>
          <p:cNvSpPr/>
          <p:nvPr/>
        </p:nvSpPr>
        <p:spPr>
          <a:xfrm>
            <a:off x="7121235" y="3171008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Tougentil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E3C3692-C032-426C-BE98-72A13BE51074}"/>
              </a:ext>
            </a:extLst>
          </p:cNvPr>
          <p:cNvSpPr/>
          <p:nvPr/>
        </p:nvSpPr>
        <p:spPr>
          <a:xfrm>
            <a:off x="6096007" y="318486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40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69E1448-D903-489C-9A20-9C1636870794}"/>
              </a:ext>
            </a:extLst>
          </p:cNvPr>
          <p:cNvSpPr/>
          <p:nvPr/>
        </p:nvSpPr>
        <p:spPr>
          <a:xfrm>
            <a:off x="7117535" y="37236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Touseul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3A020BA5-D356-41E4-9DD7-D39748F491B2}"/>
              </a:ext>
            </a:extLst>
          </p:cNvPr>
          <p:cNvSpPr/>
          <p:nvPr/>
        </p:nvSpPr>
        <p:spPr>
          <a:xfrm>
            <a:off x="6092307" y="37375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32 € 00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848734E0-2299-4AA8-BC63-95779FF0A69C}"/>
              </a:ext>
            </a:extLst>
          </p:cNvPr>
          <p:cNvSpPr txBox="1"/>
          <p:nvPr/>
        </p:nvSpPr>
        <p:spPr>
          <a:xfrm>
            <a:off x="4572012" y="4357639"/>
            <a:ext cx="10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Total :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84B7448-9124-4E9C-9D47-1F14E3A3BEA0}"/>
              </a:ext>
            </a:extLst>
          </p:cNvPr>
          <p:cNvSpPr/>
          <p:nvPr/>
        </p:nvSpPr>
        <p:spPr>
          <a:xfrm>
            <a:off x="6112556" y="438581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valide ma commande</a:t>
            </a:r>
          </a:p>
        </p:txBody>
      </p:sp>
      <p:sp>
        <p:nvSpPr>
          <p:cNvPr id="39" name="ZoneTexte 38">
            <a:hlinkClick r:id="rId8" action="ppaction://hlinksldjump"/>
            <a:extLst>
              <a:ext uri="{FF2B5EF4-FFF2-40B4-BE49-F238E27FC236}">
                <a16:creationId xmlns:a16="http://schemas.microsoft.com/office/drawing/2014/main" id="{588C7C31-047B-414B-9845-79137781868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50" name="ZoneTexte 49">
            <a:hlinkClick r:id="rId8" action="ppaction://hlinksldjump"/>
            <a:extLst>
              <a:ext uri="{FF2B5EF4-FFF2-40B4-BE49-F238E27FC236}">
                <a16:creationId xmlns:a16="http://schemas.microsoft.com/office/drawing/2014/main" id="{B81C9DBD-A7A7-4A8E-98DC-57E88E1F0E55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51" name="ZoneTexte 50">
            <a:hlinkClick r:id="rId10" action="ppaction://hlinksldjump"/>
            <a:extLst>
              <a:ext uri="{FF2B5EF4-FFF2-40B4-BE49-F238E27FC236}">
                <a16:creationId xmlns:a16="http://schemas.microsoft.com/office/drawing/2014/main" id="{8E2BA8F2-9B85-4A9C-8F65-B5F53F3BA6C7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7708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Civilité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confirmer ma commande, je complète ce formulaire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Adresse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confirme ma commande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1DE9990-D520-42CB-9C3A-FABB1C0EDBD2}"/>
              </a:ext>
            </a:extLst>
          </p:cNvPr>
          <p:cNvSpPr txBox="1"/>
          <p:nvPr/>
        </p:nvSpPr>
        <p:spPr>
          <a:xfrm>
            <a:off x="3086407" y="4286620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Ville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4BCDBD7-9B0A-4DAC-8404-534A3DF297F6}"/>
              </a:ext>
            </a:extLst>
          </p:cNvPr>
          <p:cNvSpPr/>
          <p:nvPr/>
        </p:nvSpPr>
        <p:spPr>
          <a:xfrm>
            <a:off x="4572000" y="4298262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4E476464-9D71-4544-820B-9F5B93C07F7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9" name="ZoneTexte 28">
            <a:hlinkClick r:id="rId8" action="ppaction://hlinksldjump"/>
            <a:extLst>
              <a:ext uri="{FF2B5EF4-FFF2-40B4-BE49-F238E27FC236}">
                <a16:creationId xmlns:a16="http://schemas.microsoft.com/office/drawing/2014/main" id="{11B14331-2D3A-4E1E-BC53-88903887D41C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1" name="ZoneTexte 30">
            <a:hlinkClick r:id="rId10" action="ppaction://hlinksldjump"/>
            <a:extLst>
              <a:ext uri="{FF2B5EF4-FFF2-40B4-BE49-F238E27FC236}">
                <a16:creationId xmlns:a16="http://schemas.microsoft.com/office/drawing/2014/main" id="{4C18F559-7C1E-461B-94F6-6B507E7463E1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38431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Civilité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nous contacter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4393310" cy="1130868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J’envoie</a:t>
            </a:r>
          </a:p>
        </p:txBody>
      </p:sp>
      <p:sp>
        <p:nvSpPr>
          <p:cNvPr id="24" name="ZoneTexte 23">
            <a:hlinkClick r:id="rId8" action="ppaction://hlinksldjump"/>
            <a:extLst>
              <a:ext uri="{FF2B5EF4-FFF2-40B4-BE49-F238E27FC236}">
                <a16:creationId xmlns:a16="http://schemas.microsoft.com/office/drawing/2014/main" id="{B1262C9C-CAF9-4D70-96A0-0B4C22137D1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DDF92D9C-8C9E-4DC8-BDB6-3F5732B8928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9" name="ZoneTexte 28">
            <a:hlinkClick r:id="rId10" action="ppaction://hlinksldjump"/>
            <a:extLst>
              <a:ext uri="{FF2B5EF4-FFF2-40B4-BE49-F238E27FC236}">
                <a16:creationId xmlns:a16="http://schemas.microsoft.com/office/drawing/2014/main" id="{2212D2F1-4164-43A8-8DC4-BB8256EBD172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1271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235</Words>
  <Application>Microsoft Office PowerPoint</Application>
  <PresentationFormat>Grand écran</PresentationFormat>
  <Paragraphs>92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41</cp:revision>
  <dcterms:created xsi:type="dcterms:W3CDTF">2021-07-23T06:45:18Z</dcterms:created>
  <dcterms:modified xsi:type="dcterms:W3CDTF">2021-07-24T14:24:18Z</dcterms:modified>
</cp:coreProperties>
</file>