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7245-77B6-4FE1-8E6E-5543A98C328A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1C8A-699F-4143-B455-7BECD75D8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9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7245-77B6-4FE1-8E6E-5543A98C328A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1C8A-699F-4143-B455-7BECD75D8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35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7245-77B6-4FE1-8E6E-5543A98C328A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1C8A-699F-4143-B455-7BECD75D8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7245-77B6-4FE1-8E6E-5543A98C328A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1C8A-699F-4143-B455-7BECD75D8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04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7245-77B6-4FE1-8E6E-5543A98C328A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1C8A-699F-4143-B455-7BECD75D8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9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7245-77B6-4FE1-8E6E-5543A98C328A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1C8A-699F-4143-B455-7BECD75D8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43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7245-77B6-4FE1-8E6E-5543A98C328A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1C8A-699F-4143-B455-7BECD75D8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8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7245-77B6-4FE1-8E6E-5543A98C328A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1C8A-699F-4143-B455-7BECD75D8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4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7245-77B6-4FE1-8E6E-5543A98C328A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1C8A-699F-4143-B455-7BECD75D8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1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7245-77B6-4FE1-8E6E-5543A98C328A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1C8A-699F-4143-B455-7BECD75D8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8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7245-77B6-4FE1-8E6E-5543A98C328A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1C8A-699F-4143-B455-7BECD75D8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6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7245-77B6-4FE1-8E6E-5543A98C328A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1C8A-699F-4143-B455-7BECD75D8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75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870339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latin typeface="Helvetica Neue" panose="02000803000000090004" pitchFamily="2"/>
              </a:rPr>
              <a:t>E-Projet</a:t>
            </a:r>
            <a:endParaRPr lang="fr-FR" b="1" dirty="0">
              <a:latin typeface="Helvetica Neue" panose="02000803000000090004" pitchFamily="2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1800" dirty="0" smtClean="0">
                <a:latin typeface="Helvetica Neue" panose="02000803000000090004" pitchFamily="2"/>
              </a:rPr>
              <a:t>Réalisé par : Darfi Omar</a:t>
            </a:r>
          </a:p>
          <a:p>
            <a:pPr algn="l"/>
            <a:r>
              <a:rPr lang="fr-FR" sz="1800" dirty="0" smtClean="0">
                <a:latin typeface="Helvetica Neue" panose="02000803000000090004" pitchFamily="2"/>
              </a:rPr>
              <a:t>Encadré par : </a:t>
            </a:r>
            <a:r>
              <a:rPr lang="fr-FR" sz="1800" dirty="0" err="1" smtClean="0">
                <a:latin typeface="Helvetica Neue" panose="02000803000000090004" pitchFamily="2"/>
              </a:rPr>
              <a:t>Y.Boukouchi</a:t>
            </a:r>
            <a:endParaRPr lang="fr-FR" sz="1800" dirty="0" smtClean="0">
              <a:latin typeface="Helvetica Neue" panose="02000803000000090004" pitchFamily="2"/>
            </a:endParaRPr>
          </a:p>
          <a:p>
            <a:pPr algn="l"/>
            <a:r>
              <a:rPr lang="fr-FR" sz="1800" dirty="0" smtClean="0">
                <a:latin typeface="Helvetica Neue" panose="02000803000000090004" pitchFamily="2"/>
              </a:rPr>
              <a:t>Projet J2EE 4G.Info</a:t>
            </a:r>
          </a:p>
          <a:p>
            <a:pPr algn="l"/>
            <a:r>
              <a:rPr lang="fr-FR" sz="1800" dirty="0" smtClean="0">
                <a:latin typeface="Helvetica Neue" panose="02000803000000090004" pitchFamily="2"/>
              </a:rPr>
              <a:t>ENSA Agadir</a:t>
            </a:r>
            <a:endParaRPr lang="fr-FR" sz="1800" dirty="0">
              <a:latin typeface="Helvetica Neue" panose="0200080300000009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399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Helvetica Neue" panose="02000803000000090004" pitchFamily="2"/>
              </a:rPr>
              <a:t>Ajouter ou modifier un projet: </a:t>
            </a:r>
            <a:endParaRPr lang="fr-FR" sz="3200" dirty="0">
              <a:latin typeface="Helvetica Neue" panose="02000803000000090004" pitchFamily="2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9208"/>
            <a:ext cx="10515600" cy="3684172"/>
          </a:xfrm>
        </p:spPr>
      </p:pic>
    </p:spTree>
    <p:extLst>
      <p:ext uri="{BB962C8B-B14F-4D97-AF65-F5344CB8AC3E}">
        <p14:creationId xmlns:p14="http://schemas.microsoft.com/office/powerpoint/2010/main" val="30993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Helvetica Neue" panose="02000803000000090004" pitchFamily="2"/>
              </a:rPr>
              <a:t>Ajouter ou modifier une tache: </a:t>
            </a:r>
            <a:endParaRPr lang="fr-FR" sz="3200" dirty="0">
              <a:latin typeface="Helvetica Neue" panose="02000803000000090004" pitchFamily="2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8591"/>
            <a:ext cx="10989648" cy="4644186"/>
          </a:xfrm>
        </p:spPr>
      </p:pic>
    </p:spTree>
    <p:extLst>
      <p:ext uri="{BB962C8B-B14F-4D97-AF65-F5344CB8AC3E}">
        <p14:creationId xmlns:p14="http://schemas.microsoft.com/office/powerpoint/2010/main" val="38335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Helvetica Neue" panose="02000803000000090004" pitchFamily="2"/>
              </a:rPr>
              <a:t>Authentification :</a:t>
            </a:r>
            <a:endParaRPr lang="fr-FR" sz="3200" dirty="0">
              <a:latin typeface="Helvetica Neue" panose="02000803000000090004" pitchFamily="2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08" y="1506447"/>
            <a:ext cx="6793184" cy="5032375"/>
          </a:xfrm>
        </p:spPr>
      </p:pic>
    </p:spTree>
    <p:extLst>
      <p:ext uri="{BB962C8B-B14F-4D97-AF65-F5344CB8AC3E}">
        <p14:creationId xmlns:p14="http://schemas.microsoft.com/office/powerpoint/2010/main" val="42511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Helvetica Neue" panose="02000803000000090004" pitchFamily="2"/>
              </a:rPr>
              <a:t>Modification du profil et déconnexion :</a:t>
            </a:r>
            <a:endParaRPr lang="fr-FR" sz="3200" dirty="0">
              <a:latin typeface="Helvetica Neue" panose="02000803000000090004" pitchFamily="2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9606"/>
            <a:ext cx="10515600" cy="4143375"/>
          </a:xfrm>
        </p:spPr>
      </p:pic>
    </p:spTree>
    <p:extLst>
      <p:ext uri="{BB962C8B-B14F-4D97-AF65-F5344CB8AC3E}">
        <p14:creationId xmlns:p14="http://schemas.microsoft.com/office/powerpoint/2010/main" val="22710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Helvetica Neue" panose="02000803000000090004" pitchFamily="2"/>
              </a:rPr>
              <a:t>Tableau de bord (Rôle: Administrateur) :</a:t>
            </a:r>
            <a:endParaRPr lang="fr-FR" sz="3200" dirty="0">
              <a:latin typeface="Helvetica Neue" panose="02000803000000090004" pitchFamily="2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7821"/>
            <a:ext cx="9885913" cy="5135892"/>
          </a:xfrm>
        </p:spPr>
      </p:pic>
    </p:spTree>
    <p:extLst>
      <p:ext uri="{BB962C8B-B14F-4D97-AF65-F5344CB8AC3E}">
        <p14:creationId xmlns:p14="http://schemas.microsoft.com/office/powerpoint/2010/main" val="5631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Helvetica Neue" panose="02000803000000090004" pitchFamily="2"/>
              </a:rPr>
              <a:t>Ajouter un utilisateur : </a:t>
            </a:r>
            <a:endParaRPr lang="fr-FR" sz="3200" dirty="0">
              <a:latin typeface="Helvetica Neue" panose="02000803000000090004" pitchFamily="2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308"/>
            <a:ext cx="10515600" cy="4163971"/>
          </a:xfrm>
        </p:spPr>
      </p:pic>
    </p:spTree>
    <p:extLst>
      <p:ext uri="{BB962C8B-B14F-4D97-AF65-F5344CB8AC3E}">
        <p14:creationId xmlns:p14="http://schemas.microsoft.com/office/powerpoint/2010/main" val="6357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910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Helvetica Neue" panose="02000803000000090004" pitchFamily="2"/>
              </a:rPr>
              <a:t>Modifier un utilisateur : </a:t>
            </a:r>
            <a:r>
              <a:rPr lang="fr-FR" sz="1400" dirty="0" smtClean="0">
                <a:latin typeface="Helvetica Neue" panose="02000803000000090004" pitchFamily="2"/>
              </a:rPr>
              <a:t>(La suppression se fait par le bouton (trash) dans le tableau de bord)</a:t>
            </a:r>
            <a:endParaRPr lang="fr-FR" sz="3200" dirty="0">
              <a:latin typeface="Helvetica Neue" panose="02000803000000090004" pitchFamily="2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273"/>
            <a:ext cx="10515600" cy="4116041"/>
          </a:xfrm>
        </p:spPr>
      </p:pic>
    </p:spTree>
    <p:extLst>
      <p:ext uri="{BB962C8B-B14F-4D97-AF65-F5344CB8AC3E}">
        <p14:creationId xmlns:p14="http://schemas.microsoft.com/office/powerpoint/2010/main" val="30251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Helvetica Neue" panose="02000803000000090004" pitchFamily="2"/>
              </a:rPr>
              <a:t>Tableau de bord (Rôle: Employé) :</a:t>
            </a:r>
            <a:endParaRPr lang="fr-FR" sz="3200" dirty="0">
              <a:latin typeface="Helvetica Neue" panose="02000803000000090004" pitchFamily="2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446"/>
            <a:ext cx="9674579" cy="5023749"/>
          </a:xfrm>
        </p:spPr>
      </p:pic>
    </p:spTree>
    <p:extLst>
      <p:ext uri="{BB962C8B-B14F-4D97-AF65-F5344CB8AC3E}">
        <p14:creationId xmlns:p14="http://schemas.microsoft.com/office/powerpoint/2010/main" val="2454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Helvetica Neue" panose="02000803000000090004" pitchFamily="2"/>
              </a:rPr>
              <a:t>Modifier un Employé: </a:t>
            </a:r>
            <a:endParaRPr lang="fr-FR" sz="3200" dirty="0">
              <a:latin typeface="Helvetica Neue" panose="02000803000000090004" pitchFamily="2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80763"/>
            <a:ext cx="10738499" cy="4143660"/>
          </a:xfrm>
        </p:spPr>
      </p:pic>
    </p:spTree>
    <p:extLst>
      <p:ext uri="{BB962C8B-B14F-4D97-AF65-F5344CB8AC3E}">
        <p14:creationId xmlns:p14="http://schemas.microsoft.com/office/powerpoint/2010/main" val="35073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Helvetica Neue" panose="02000803000000090004" pitchFamily="2"/>
              </a:rPr>
              <a:t>Tableau de bord (Rôle: Chef de Projets) : </a:t>
            </a:r>
            <a:br>
              <a:rPr lang="fr-FR" sz="3200" dirty="0" smtClean="0">
                <a:latin typeface="Helvetica Neue" panose="02000803000000090004" pitchFamily="2"/>
              </a:rPr>
            </a:br>
            <a:r>
              <a:rPr lang="fr-FR" sz="1400" dirty="0" smtClean="0">
                <a:solidFill>
                  <a:prstClr val="black"/>
                </a:solidFill>
                <a:latin typeface="Helvetica Neue" panose="02000803000000090004" pitchFamily="2"/>
              </a:rPr>
              <a:t>(Les suppressions </a:t>
            </a:r>
            <a:r>
              <a:rPr lang="fr-FR" sz="1400" dirty="0">
                <a:solidFill>
                  <a:prstClr val="black"/>
                </a:solidFill>
                <a:latin typeface="Helvetica Neue" panose="02000803000000090004" pitchFamily="2"/>
              </a:rPr>
              <a:t>se </a:t>
            </a:r>
            <a:r>
              <a:rPr lang="fr-FR" sz="1400" dirty="0" smtClean="0">
                <a:solidFill>
                  <a:prstClr val="black"/>
                </a:solidFill>
                <a:latin typeface="Helvetica Neue" panose="02000803000000090004" pitchFamily="2"/>
              </a:rPr>
              <a:t>font </a:t>
            </a:r>
            <a:r>
              <a:rPr lang="fr-FR" sz="1400" dirty="0">
                <a:solidFill>
                  <a:prstClr val="black"/>
                </a:solidFill>
                <a:latin typeface="Helvetica Neue" panose="02000803000000090004" pitchFamily="2"/>
              </a:rPr>
              <a:t>par </a:t>
            </a:r>
            <a:r>
              <a:rPr lang="fr-FR" sz="1400" dirty="0" smtClean="0">
                <a:solidFill>
                  <a:prstClr val="black"/>
                </a:solidFill>
                <a:latin typeface="Helvetica Neue" panose="02000803000000090004" pitchFamily="2"/>
              </a:rPr>
              <a:t>les boutons </a:t>
            </a:r>
            <a:r>
              <a:rPr lang="fr-FR" sz="1400" dirty="0">
                <a:solidFill>
                  <a:prstClr val="black"/>
                </a:solidFill>
                <a:latin typeface="Helvetica Neue" panose="02000803000000090004" pitchFamily="2"/>
              </a:rPr>
              <a:t>(trash) dans le tableau de bord)</a:t>
            </a:r>
            <a:endParaRPr lang="fr-FR" sz="3200" dirty="0">
              <a:latin typeface="Helvetica Neue" panose="02000803000000090004" pitchFamily="2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195"/>
            <a:ext cx="9891176" cy="5179024"/>
          </a:xfrm>
        </p:spPr>
      </p:pic>
    </p:spTree>
    <p:extLst>
      <p:ext uri="{BB962C8B-B14F-4D97-AF65-F5344CB8AC3E}">
        <p14:creationId xmlns:p14="http://schemas.microsoft.com/office/powerpoint/2010/main" val="1191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93</Words>
  <Application>Microsoft Office PowerPoint</Application>
  <PresentationFormat>Grand écran</PresentationFormat>
  <Paragraphs>15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Thème Office</vt:lpstr>
      <vt:lpstr>E-Projet</vt:lpstr>
      <vt:lpstr>Authentification :</vt:lpstr>
      <vt:lpstr>Modification du profil et déconnexion :</vt:lpstr>
      <vt:lpstr>Tableau de bord (Rôle: Administrateur) :</vt:lpstr>
      <vt:lpstr>Ajouter un utilisateur : </vt:lpstr>
      <vt:lpstr>Modifier un utilisateur : (La suppression se fait par le bouton (trash) dans le tableau de bord)</vt:lpstr>
      <vt:lpstr>Tableau de bord (Rôle: Employé) :</vt:lpstr>
      <vt:lpstr>Modifier un Employé: </vt:lpstr>
      <vt:lpstr>Tableau de bord (Rôle: Chef de Projets) :  (Les suppressions se font par les boutons (trash) dans le tableau de bord)</vt:lpstr>
      <vt:lpstr>Ajouter ou modifier un projet: </vt:lpstr>
      <vt:lpstr>Ajouter ou modifier une tache: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E-Projet</dc:title>
  <dc:creator>Omar Darfi</dc:creator>
  <cp:lastModifiedBy>Omar Darfi</cp:lastModifiedBy>
  <cp:revision>6</cp:revision>
  <dcterms:created xsi:type="dcterms:W3CDTF">2019-12-28T16:38:29Z</dcterms:created>
  <dcterms:modified xsi:type="dcterms:W3CDTF">2019-12-28T17:09:19Z</dcterms:modified>
</cp:coreProperties>
</file>