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72" r:id="rId6"/>
    <p:sldId id="266" r:id="rId7"/>
    <p:sldId id="270" r:id="rId8"/>
    <p:sldId id="271" r:id="rId9"/>
    <p:sldId id="26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21517CB-2BB0-4012-9307-E08C45D1F0CA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A30CDAE-86A1-4CBC-A61B-CC9631BCA18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160684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Proyecto de BD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u="sng" dirty="0" smtClean="0"/>
              <a:t>INFORMÁTICA SOBRE RUEDAS</a:t>
            </a:r>
            <a:endParaRPr lang="es-MX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420888"/>
            <a:ext cx="4104456" cy="3456384"/>
          </a:xfrm>
        </p:spPr>
        <p:txBody>
          <a:bodyPr>
            <a:normAutofit/>
          </a:bodyPr>
          <a:lstStyle/>
          <a:p>
            <a:r>
              <a:rPr lang="es-MX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Integrantes:</a:t>
            </a:r>
          </a:p>
          <a:p>
            <a:r>
              <a:rPr lang="es-MX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-Braulio Argandoña</a:t>
            </a:r>
          </a:p>
          <a:p>
            <a:r>
              <a:rPr lang="es-MX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-Germán Contreras</a:t>
            </a:r>
          </a:p>
          <a:p>
            <a:r>
              <a:rPr lang="es-MX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-Felipe González</a:t>
            </a:r>
            <a:endParaRPr lang="es-MX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s-MX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-Fabián Urriola</a:t>
            </a:r>
          </a:p>
          <a:p>
            <a:r>
              <a:rPr lang="es-MX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Grupo: 4</a:t>
            </a:r>
          </a:p>
          <a:p>
            <a:r>
              <a:rPr lang="es-MX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Profesor: Luis Gutiérrez  Salazar</a:t>
            </a:r>
          </a:p>
          <a:p>
            <a:r>
              <a:rPr lang="es-MX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Sección: 411</a:t>
            </a:r>
            <a:endParaRPr lang="es-MX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03" b="89862" l="1538" r="98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-531440"/>
            <a:ext cx="330728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32031"/>
            <a:ext cx="7024744" cy="1143000"/>
          </a:xfrm>
        </p:spPr>
        <p:txBody>
          <a:bodyPr/>
          <a:lstStyle/>
          <a:p>
            <a:r>
              <a:rPr lang="es-MX" dirty="0" smtClean="0"/>
              <a:t>SCRIPTS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36130" r="26346" b="29031"/>
          <a:stretch/>
        </p:blipFill>
        <p:spPr bwMode="auto">
          <a:xfrm>
            <a:off x="554093" y="1196751"/>
            <a:ext cx="7897864" cy="221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t="23459" r="23272" b="36644"/>
          <a:stretch/>
        </p:blipFill>
        <p:spPr bwMode="auto">
          <a:xfrm>
            <a:off x="580827" y="3381843"/>
            <a:ext cx="7978347" cy="24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596985" y="16037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9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39127" r="28757" b="21233"/>
          <a:stretch/>
        </p:blipFill>
        <p:spPr bwMode="auto">
          <a:xfrm>
            <a:off x="539552" y="908720"/>
            <a:ext cx="8172400" cy="269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Resultado de imagen para sql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2772510" cy="22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87" y="3789040"/>
            <a:ext cx="3960440" cy="217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5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24744" cy="1143000"/>
          </a:xfrm>
        </p:spPr>
        <p:txBody>
          <a:bodyPr/>
          <a:lstStyle/>
          <a:p>
            <a:r>
              <a:rPr lang="es-MX" dirty="0" smtClean="0"/>
              <a:t>Poblamiento de la base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 t="35865" r="41371" b="40676"/>
          <a:stretch/>
        </p:blipFill>
        <p:spPr bwMode="auto">
          <a:xfrm>
            <a:off x="1286225" y="1325510"/>
            <a:ext cx="6552728" cy="160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27397" r="24523" b="48630"/>
          <a:stretch/>
        </p:blipFill>
        <p:spPr bwMode="auto">
          <a:xfrm>
            <a:off x="707421" y="3113498"/>
            <a:ext cx="7722130" cy="147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" t="32222" r="44705" b="45163"/>
          <a:stretch/>
        </p:blipFill>
        <p:spPr bwMode="auto">
          <a:xfrm>
            <a:off x="1286225" y="4797152"/>
            <a:ext cx="6551113" cy="165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024744" cy="1143000"/>
          </a:xfrm>
        </p:spPr>
        <p:txBody>
          <a:bodyPr/>
          <a:lstStyle/>
          <a:p>
            <a:r>
              <a:rPr lang="es-MX" dirty="0" smtClean="0"/>
              <a:t>EXPLOTACIÓN DE LA BD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" t="16267" r="4306" b="20890"/>
          <a:stretch/>
        </p:blipFill>
        <p:spPr bwMode="auto">
          <a:xfrm>
            <a:off x="601249" y="1926027"/>
            <a:ext cx="7441951" cy="288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979712" y="1196752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r>
              <a:rPr lang="es-CL" sz="2800" dirty="0"/>
              <a:t>¿Cuánto gané en el mes? </a:t>
            </a:r>
          </a:p>
          <a:p>
            <a:endParaRPr lang="es-C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53296" r="80518" b="33519"/>
          <a:stretch/>
        </p:blipFill>
        <p:spPr bwMode="auto">
          <a:xfrm>
            <a:off x="2179528" y="4869128"/>
            <a:ext cx="4120663" cy="161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" t="19007" r="44065" b="33904"/>
          <a:stretch/>
        </p:blipFill>
        <p:spPr bwMode="auto">
          <a:xfrm>
            <a:off x="1187624" y="1556792"/>
            <a:ext cx="6814160" cy="344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71496" r="72816" b="18793"/>
          <a:stretch/>
        </p:blipFill>
        <p:spPr bwMode="auto">
          <a:xfrm>
            <a:off x="2026202" y="5157192"/>
            <a:ext cx="5082669" cy="104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75656" y="692696"/>
            <a:ext cx="6526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r>
              <a:rPr lang="es-CL" sz="2800" dirty="0"/>
              <a:t>¿Cuál es el producto más vendido? </a:t>
            </a:r>
          </a:p>
          <a:p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Deserción de un integrante</a:t>
            </a:r>
          </a:p>
          <a:p>
            <a:r>
              <a:rPr lang="es-MX" dirty="0" smtClean="0"/>
              <a:t>Falta de explotación del proyecto</a:t>
            </a:r>
          </a:p>
          <a:p>
            <a:r>
              <a:rPr lang="es-MX" dirty="0" smtClean="0"/>
              <a:t>Buen trabajo de equipo</a:t>
            </a:r>
          </a:p>
          <a:p>
            <a:r>
              <a:rPr lang="es-MX" dirty="0" smtClean="0"/>
              <a:t>Apoyo de nuestro cliente</a:t>
            </a: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>
                    <a:lumMod val="85000"/>
                  </a:schemeClr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>
                  <a:lumMod val="85000"/>
                </a:schemeClr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1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9628" y="526289"/>
            <a:ext cx="7024744" cy="1143000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Emporio Motoquero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341" y="4725144"/>
            <a:ext cx="6777317" cy="1251501"/>
          </a:xfrm>
        </p:spPr>
        <p:txBody>
          <a:bodyPr>
            <a:normAutofit fontScale="85000" lnSpcReduction="10000"/>
          </a:bodyPr>
          <a:lstStyle/>
          <a:p>
            <a:pPr marL="68580" indent="0" algn="just">
              <a:buNone/>
            </a:pP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“El </a:t>
            </a:r>
            <a:r>
              <a:rPr lang="es-MX" i="1" dirty="0">
                <a:latin typeface="Arial" panose="020B0604020202020204" pitchFamily="34" charset="0"/>
                <a:cs typeface="Arial" panose="020B0604020202020204" pitchFamily="34" charset="0"/>
              </a:rPr>
              <a:t>Emporio Motoquero es una empresa dedicada a la venta de 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accesorios, </a:t>
            </a:r>
            <a:r>
              <a:rPr lang="es-MX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customizaciones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 o modificaciones </a:t>
            </a:r>
            <a:r>
              <a:rPr lang="es-MX" i="1" dirty="0">
                <a:latin typeface="Arial" panose="020B0604020202020204" pitchFamily="34" charset="0"/>
                <a:cs typeface="Arial" panose="020B0604020202020204" pitchFamily="34" charset="0"/>
              </a:rPr>
              <a:t>de motocicletas y a su vez otorga servicio de rescate, traslados o asistencia en ruta de motocicletas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 </a:t>
            </a:r>
            <a:endParaRPr lang="es-MX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49297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1717974" cy="114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04864"/>
            <a:ext cx="2160240" cy="130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160" y="2023948"/>
            <a:ext cx="2081936" cy="208193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82989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DESCRIPCIÓN DEL PROBLEMA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  <p:pic>
        <p:nvPicPr>
          <p:cNvPr id="4099" name="Picture 3" descr="Resultado de imagen para COMPRA VENT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78"/>
            <a:ext cx="2670118" cy="26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Resultado de imagen para INVENTARI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313" y="2261178"/>
            <a:ext cx="3240360" cy="246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839762" y="4743896"/>
            <a:ext cx="37065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ORDEN DE LAS VENTAS</a:t>
            </a:r>
            <a:endParaRPr lang="es-ES" sz="2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71444" y="5201687"/>
            <a:ext cx="72289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-CONTROL SOBRE EL MANEJO DE PRODUCTOS</a:t>
            </a:r>
            <a:endParaRPr lang="es-E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2777834" y="4743896"/>
            <a:ext cx="67773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" indent="0" algn="ctr">
              <a:buNone/>
            </a:pPr>
            <a:r>
              <a:rPr lang="es-E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GANANCIAS</a:t>
            </a:r>
            <a:endParaRPr lang="es-ES" sz="2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317" y="551891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OBJETIVOS DEL PROYECTO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18511"/>
            <a:ext cx="7056784" cy="3508977"/>
          </a:xfrm>
        </p:spPr>
        <p:txBody>
          <a:bodyPr/>
          <a:lstStyle/>
          <a:p>
            <a:r>
              <a:rPr lang="es-MX" sz="3000" dirty="0" smtClean="0"/>
              <a:t>Organización del registro de ventas</a:t>
            </a:r>
          </a:p>
          <a:p>
            <a:r>
              <a:rPr lang="es-MX" sz="3000" dirty="0" smtClean="0"/>
              <a:t>Ganancias </a:t>
            </a:r>
          </a:p>
          <a:p>
            <a:r>
              <a:rPr lang="es-MX" sz="3000" dirty="0" smtClean="0"/>
              <a:t>Control parcial sobre el manejo de productos</a:t>
            </a:r>
            <a:endParaRPr lang="es-MX" sz="3000" dirty="0"/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39" y="3861048"/>
            <a:ext cx="3767503" cy="204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Resultado de imagen para RELACI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62964"/>
            <a:ext cx="2313592" cy="138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7" y="5069643"/>
            <a:ext cx="1156799" cy="109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0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LIMITACIONES DEL PROYECTO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39325" y="1484784"/>
            <a:ext cx="6777317" cy="3508977"/>
          </a:xfrm>
        </p:spPr>
        <p:txBody>
          <a:bodyPr>
            <a:normAutofit/>
          </a:bodyPr>
          <a:lstStyle/>
          <a:p>
            <a:r>
              <a:rPr lang="es-MX" sz="2800" dirty="0" smtClean="0"/>
              <a:t>Registros físicos</a:t>
            </a:r>
          </a:p>
          <a:p>
            <a:r>
              <a:rPr lang="es-MX" sz="2800" dirty="0" smtClean="0"/>
              <a:t>Facilidades para el servicio de grúa</a:t>
            </a:r>
          </a:p>
          <a:p>
            <a:r>
              <a:rPr lang="es-MX" sz="2800" dirty="0" smtClean="0"/>
              <a:t>Notificaciones sobre falta de productos</a:t>
            </a:r>
          </a:p>
          <a:p>
            <a:r>
              <a:rPr lang="es-MX" sz="2800" dirty="0" smtClean="0"/>
              <a:t>Capacitación del lenguaje al cliente</a:t>
            </a:r>
            <a:endParaRPr lang="es-CL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6" b="90000" l="10000" r="90000">
                        <a14:foregroundMark x1="49848" y1="19091" x2="49848" y2="19091"/>
                        <a14:foregroundMark x1="51212" y1="14848" x2="51212" y2="5152"/>
                        <a14:foregroundMark x1="48788" y1="10000" x2="49394" y2="14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26044" y="3182869"/>
            <a:ext cx="6216274" cy="31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4667" l="0" r="100000">
                        <a14:backgroundMark x1="32889" y1="20889" x2="47111" y2="11111"/>
                        <a14:backgroundMark x1="44000" y1="28889" x2="44000" y2="22222"/>
                        <a14:backgroundMark x1="64889" y1="25778" x2="64889" y2="25778"/>
                        <a14:backgroundMark x1="90667" y1="39111" x2="90667" y2="39111"/>
                        <a14:backgroundMark x1="86667" y1="36889" x2="93333" y2="33778"/>
                        <a14:backgroundMark x1="7556" y1="40000" x2="18667" y2="40889"/>
                        <a14:backgroundMark x1="30222" y1="59111" x2="46667" y2="57333"/>
                        <a14:backgroundMark x1="57333" y1="56444" x2="48889" y2="47111"/>
                        <a14:backgroundMark x1="89778" y1="60000" x2="84889" y2="64889"/>
                        <a14:backgroundMark x1="72889" y1="76889" x2="73778" y2="69778"/>
                        <a14:backgroundMark x1="63111" y1="37333" x2="68889" y2="3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56" y="4077072"/>
            <a:ext cx="2575173" cy="2575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7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9628" y="692696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Preguntas </a:t>
            </a:r>
            <a:r>
              <a:rPr lang="es-MX" dirty="0" smtClean="0">
                <a:solidFill>
                  <a:schemeClr val="tx1"/>
                </a:solidFill>
              </a:rPr>
              <a:t>a solucionar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MX" sz="2000" dirty="0" smtClean="0"/>
              <a:t>- </a:t>
            </a:r>
            <a:r>
              <a:rPr lang="es-MX" sz="2000" dirty="0"/>
              <a:t>      ¿Cuánto gané en el mes?</a:t>
            </a:r>
          </a:p>
          <a:p>
            <a:pPr marL="68580" indent="0">
              <a:buNone/>
            </a:pPr>
            <a:r>
              <a:rPr lang="es-MX" sz="2000" dirty="0" smtClean="0"/>
              <a:t>-</a:t>
            </a:r>
            <a:r>
              <a:rPr lang="es-MX" sz="2000" dirty="0"/>
              <a:t>     </a:t>
            </a:r>
            <a:r>
              <a:rPr lang="es-MX" sz="2000" dirty="0" smtClean="0"/>
              <a:t>  ¿</a:t>
            </a:r>
            <a:r>
              <a:rPr lang="es-MX" sz="2000" dirty="0"/>
              <a:t>Cuál es el producto más vendido</a:t>
            </a:r>
            <a:r>
              <a:rPr lang="es-MX" sz="2000" dirty="0" smtClean="0"/>
              <a:t>?</a:t>
            </a:r>
          </a:p>
          <a:p>
            <a:pPr marL="68580" indent="0">
              <a:buNone/>
            </a:pPr>
            <a:r>
              <a:rPr lang="es-MX" sz="2000" dirty="0"/>
              <a:t>-       ¿Cuál es el producto </a:t>
            </a:r>
            <a:r>
              <a:rPr lang="es-MX" sz="2000" dirty="0" smtClean="0"/>
              <a:t>menos </a:t>
            </a:r>
            <a:r>
              <a:rPr lang="es-MX" sz="2000" dirty="0"/>
              <a:t>vendido</a:t>
            </a:r>
            <a:r>
              <a:rPr lang="es-MX" sz="2000" dirty="0" smtClean="0"/>
              <a:t>?</a:t>
            </a:r>
            <a:endParaRPr lang="es-MX" sz="2000" dirty="0"/>
          </a:p>
          <a:p>
            <a:pPr marL="68580" indent="0">
              <a:buNone/>
            </a:pPr>
            <a:r>
              <a:rPr lang="es-MX" sz="2000" dirty="0"/>
              <a:t>-       ¿Cuántas ventas se hicieron en el mes?</a:t>
            </a:r>
          </a:p>
          <a:p>
            <a:pPr marL="68580" indent="0">
              <a:buNone/>
            </a:pPr>
            <a:r>
              <a:rPr lang="es-MX" sz="2000" dirty="0"/>
              <a:t>-       ¿Cuáles son las marcas que más </a:t>
            </a:r>
            <a:r>
              <a:rPr lang="es-MX" sz="2000" dirty="0" smtClean="0"/>
              <a:t>se venden?</a:t>
            </a:r>
            <a:endParaRPr lang="es-MX" sz="2000" dirty="0"/>
          </a:p>
          <a:p>
            <a:pPr marL="68580" indent="0">
              <a:buNone/>
            </a:pPr>
            <a:r>
              <a:rPr lang="es-MX" sz="2000" dirty="0" smtClean="0"/>
              <a:t>-</a:t>
            </a:r>
            <a:r>
              <a:rPr lang="es-MX" sz="2000" dirty="0"/>
              <a:t>     </a:t>
            </a:r>
            <a:r>
              <a:rPr lang="es-MX" sz="2000" dirty="0" smtClean="0"/>
              <a:t>  ¿</a:t>
            </a:r>
            <a:r>
              <a:rPr lang="es-MX" sz="2000" dirty="0"/>
              <a:t>Qué clientes son más frecuentes</a:t>
            </a:r>
            <a:r>
              <a:rPr lang="es-MX" sz="2000" dirty="0" smtClean="0"/>
              <a:t>?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17879" r="29971" b="9661"/>
          <a:stretch/>
        </p:blipFill>
        <p:spPr bwMode="auto">
          <a:xfrm>
            <a:off x="899592" y="404664"/>
            <a:ext cx="7286618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2" y="455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Modelo Identidad-Relación</a:t>
            </a:r>
            <a:endParaRPr lang="es-CL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571035" y="455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AutoShape 2" descr="blob:https://web.whatsapp.com/338c3a6b-8d9f-4dfc-a99c-607c79c097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8072065" cy="518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11560" y="580081"/>
            <a:ext cx="4417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Modelo Físico-Relacional (3FN)</a:t>
            </a:r>
            <a:endParaRPr lang="es-CL" sz="2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341" y="2996952"/>
            <a:ext cx="6777317" cy="3508977"/>
          </a:xfrm>
        </p:spPr>
        <p:txBody>
          <a:bodyPr/>
          <a:lstStyle/>
          <a:p>
            <a:r>
              <a:rPr lang="es-MX" dirty="0" smtClean="0"/>
              <a:t>VENTAS</a:t>
            </a:r>
          </a:p>
          <a:p>
            <a:r>
              <a:rPr lang="es-MX" dirty="0" smtClean="0"/>
              <a:t>COMPRAS</a:t>
            </a:r>
          </a:p>
          <a:p>
            <a:r>
              <a:rPr lang="es-MX" dirty="0" smtClean="0"/>
              <a:t>GANANCIAS</a:t>
            </a:r>
          </a:p>
          <a:p>
            <a:r>
              <a:rPr lang="es-MX" dirty="0" smtClean="0"/>
              <a:t>STOCK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000" y="156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Bahnschrift" pitchFamily="34" charset="0"/>
              </a:rPr>
              <a:t>INFORMÁTICA SOBRE RUEDAS</a:t>
            </a:r>
            <a:endParaRPr lang="es-MX" dirty="0">
              <a:solidFill>
                <a:schemeClr val="bg1"/>
              </a:solidFill>
              <a:latin typeface="Bahnschrift" pitchFamily="34" charset="0"/>
            </a:endParaRPr>
          </a:p>
        </p:txBody>
      </p:sp>
      <p:pic>
        <p:nvPicPr>
          <p:cNvPr id="7170" name="Picture 2" descr="https://lh4.googleusercontent.com/uSToxSee9hQLOc79HDtD9rPWyAb8YWzLaVc7EH7tw2rbF4IC_1Gzz51FlACNzvEhSXLl7oKpRFyncBcd2lbzW4lkoSvH2G3b3jcTlsX9R4TF90JD-cVGaRo3ruo90UzmxUxdMLOn5V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75" y="2420888"/>
            <a:ext cx="3355833" cy="29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96479" y="1254580"/>
            <a:ext cx="87510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USO DE LA BASE DE DATOS</a:t>
            </a:r>
            <a:endParaRPr lang="es-E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16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521</TotalTime>
  <Words>225</Words>
  <Application>Microsoft Office PowerPoint</Application>
  <PresentationFormat>Presentación en pantalla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Austin</vt:lpstr>
      <vt:lpstr>Proyecto de BD  INFORMÁTICA SOBRE RUEDAS</vt:lpstr>
      <vt:lpstr>Emporio Motoquero</vt:lpstr>
      <vt:lpstr>DESCRIPCIÓN DEL PROBLEMA</vt:lpstr>
      <vt:lpstr>OBJETIVOS DEL PROYECTO</vt:lpstr>
      <vt:lpstr>LIMITACIONES DEL PROYECTO</vt:lpstr>
      <vt:lpstr>Preguntas a solucionar</vt:lpstr>
      <vt:lpstr>Presentación de PowerPoint</vt:lpstr>
      <vt:lpstr>Presentación de PowerPoint</vt:lpstr>
      <vt:lpstr>Presentación de PowerPoint</vt:lpstr>
      <vt:lpstr>SCRIPTS</vt:lpstr>
      <vt:lpstr>Presentación de PowerPoint</vt:lpstr>
      <vt:lpstr>Poblamiento de la base</vt:lpstr>
      <vt:lpstr>EXPLOTACIÓN DE LA BD</vt:lpstr>
      <vt:lpstr>Presentación de PowerPoint</vt:lpstr>
      <vt:lpstr>Conclusiones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SOBRE RUEDAS</dc:title>
  <dc:creator>braulioargandonac@gmail.com</dc:creator>
  <cp:lastModifiedBy>braulioargandonac@gmail.com</cp:lastModifiedBy>
  <cp:revision>26</cp:revision>
  <dcterms:created xsi:type="dcterms:W3CDTF">2019-04-10T00:45:52Z</dcterms:created>
  <dcterms:modified xsi:type="dcterms:W3CDTF">2019-07-09T22:48:25Z</dcterms:modified>
</cp:coreProperties>
</file>