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6" r:id="rId5"/>
    <p:sldId id="260" r:id="rId6"/>
    <p:sldId id="263" r:id="rId7"/>
    <p:sldId id="264" r:id="rId8"/>
    <p:sldId id="265" r:id="rId9"/>
    <p:sldId id="267" r:id="rId10"/>
    <p:sldId id="269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eaceful-sands-6919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Meet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Train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Les outils utilisés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70421" y="2018269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langages et bibliothèques :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94" y="2520534"/>
            <a:ext cx="7266055" cy="36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Les problèmes rencontrés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33" y="2018269"/>
            <a:ext cx="4191955" cy="41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Les problèmes rencontrés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443416" y="2734960"/>
            <a:ext cx="2394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identifiants Sncf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L’actualités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5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304738" y="2916194"/>
            <a:ext cx="432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2"/>
              </a:rPr>
              <a:t>http://peaceful-sands-6919.herokuapp.com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18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786184" y="1128583"/>
            <a:ext cx="2475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Sommaire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039763" y="2545492"/>
            <a:ext cx="29338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outils utilisés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problèmes rencontrés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Démonstration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57" y="2597754"/>
            <a:ext cx="4568849" cy="19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34" y="1952712"/>
            <a:ext cx="6963258" cy="44165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61751" y="3270421"/>
            <a:ext cx="2015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Prendre un train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9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70421" y="2018269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Prendre un train: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21" y="2690899"/>
            <a:ext cx="617306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24" y="2430162"/>
            <a:ext cx="6499477" cy="352958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270421" y="2018269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rencontres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5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70421" y="20182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plan :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10" y="2661431"/>
            <a:ext cx="8059879" cy="38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70421" y="201826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actualités :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3" y="2453158"/>
            <a:ext cx="8987482" cy="3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Les outils utilisés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39" y="1952712"/>
            <a:ext cx="3810868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597" y="200113"/>
            <a:ext cx="10018713" cy="1752599"/>
          </a:xfrm>
        </p:spPr>
        <p:txBody>
          <a:bodyPr/>
          <a:lstStyle/>
          <a:p>
            <a:r>
              <a:rPr lang="fr-FR" dirty="0" smtClean="0"/>
              <a:t>Les outils utilisés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70421" y="201826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hébergeurs :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39" y="3385751"/>
            <a:ext cx="2990992" cy="107323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79" y="3112855"/>
            <a:ext cx="4301870" cy="134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56</TotalTime>
  <Words>73</Words>
  <Application>Microsoft Office PowerPoint</Application>
  <PresentationFormat>Grand écran</PresentationFormat>
  <Paragraphs>37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Parallaxe</vt:lpstr>
      <vt:lpstr>Meet My Train</vt:lpstr>
      <vt:lpstr>Présentation PowerPoint</vt:lpstr>
      <vt:lpstr>Le projet</vt:lpstr>
      <vt:lpstr>Le projet</vt:lpstr>
      <vt:lpstr>Le projet</vt:lpstr>
      <vt:lpstr>Le projet</vt:lpstr>
      <vt:lpstr>Le projet</vt:lpstr>
      <vt:lpstr>Les outils utilisés</vt:lpstr>
      <vt:lpstr>Les outils utilisés</vt:lpstr>
      <vt:lpstr>Les outils utilisés</vt:lpstr>
      <vt:lpstr>Les problèmes rencontrés</vt:lpstr>
      <vt:lpstr>Les problèmes rencontrés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My Train</dc:title>
  <dc:creator>Thomas</dc:creator>
  <cp:lastModifiedBy>Thomas</cp:lastModifiedBy>
  <cp:revision>11</cp:revision>
  <dcterms:created xsi:type="dcterms:W3CDTF">2014-11-02T19:28:54Z</dcterms:created>
  <dcterms:modified xsi:type="dcterms:W3CDTF">2014-11-02T20:24:58Z</dcterms:modified>
</cp:coreProperties>
</file>