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8" r:id="rId3"/>
    <p:sldId id="259" r:id="rId4"/>
    <p:sldId id="281" r:id="rId5"/>
    <p:sldId id="282" r:id="rId6"/>
    <p:sldId id="278" r:id="rId7"/>
    <p:sldId id="283" r:id="rId8"/>
    <p:sldId id="284" r:id="rId9"/>
    <p:sldId id="279" r:id="rId10"/>
    <p:sldId id="285" r:id="rId11"/>
    <p:sldId id="286" r:id="rId12"/>
    <p:sldId id="293" r:id="rId13"/>
    <p:sldId id="287" r:id="rId14"/>
    <p:sldId id="294" r:id="rId15"/>
    <p:sldId id="280" r:id="rId16"/>
    <p:sldId id="289" r:id="rId17"/>
    <p:sldId id="290" r:id="rId18"/>
    <p:sldId id="295" r:id="rId19"/>
    <p:sldId id="292" r:id="rId20"/>
    <p:sldId id="261" r:id="rId21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23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pos="2880">
          <p15:clr>
            <a:srgbClr val="A4A3A4"/>
          </p15:clr>
        </p15:guide>
        <p15:guide id="5" pos="158">
          <p15:clr>
            <a:srgbClr val="A4A3A4"/>
          </p15:clr>
        </p15:guide>
        <p15:guide id="6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E598"/>
    <a:srgbClr val="83A58C"/>
    <a:srgbClr val="4E545E"/>
    <a:srgbClr val="272A2F"/>
    <a:srgbClr val="353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>
      <p:cViewPr varScale="1">
        <p:scale>
          <a:sx n="110" d="100"/>
          <a:sy n="110" d="100"/>
        </p:scale>
        <p:origin x="954" y="102"/>
      </p:cViewPr>
      <p:guideLst>
        <p:guide orient="horz" pos="2160"/>
        <p:guide orient="horz" pos="723"/>
        <p:guide orient="horz" pos="4201"/>
        <p:guide pos="2880"/>
        <p:guide pos="158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>
              <a:solidFill>
                <a:srgbClr val="18E598"/>
              </a:solidFill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38100">
                <a:solidFill>
                  <a:srgbClr val="18E598"/>
                </a:solidFill>
              </a:ln>
              <a:effectLst/>
            </c:spPr>
          </c:marker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0-D850-4586-BBF9-BE8E01588CF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1-D850-4586-BBF9-BE8E01588CF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2-D850-4586-BBF9-BE8E01588CF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3-D850-4586-BBF9-BE8E01588CF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4-D850-4586-BBF9-BE8E01588CF2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5-D850-4586-BBF9-BE8E01588CF2}"/>
              </c:ext>
            </c:extLst>
          </c:dPt>
          <c:dLbls>
            <c:dLbl>
              <c:idx val="0"/>
              <c:layout>
                <c:manualLayout>
                  <c:x val="-3.1401032334878169E-2"/>
                  <c:y val="5.74668281451709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850-4586-BBF9-BE8E01588CF2}"/>
                </c:ext>
              </c:extLst>
            </c:dLbl>
            <c:dLbl>
              <c:idx val="1"/>
              <c:layout>
                <c:manualLayout>
                  <c:x val="-3.0595633695338423E-2"/>
                  <c:y val="7.01348168061858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850-4586-BBF9-BE8E01588CF2}"/>
                </c:ext>
              </c:extLst>
            </c:dLbl>
            <c:dLbl>
              <c:idx val="2"/>
              <c:layout>
                <c:manualLayout>
                  <c:x val="-2.4475426919780933E-2"/>
                  <c:y val="6.66042933762759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850-4586-BBF9-BE8E01588CF2}"/>
                </c:ext>
              </c:extLst>
            </c:dLbl>
            <c:dLbl>
              <c:idx val="4"/>
              <c:layout>
                <c:manualLayout>
                  <c:x val="-5.3073888874541043E-2"/>
                  <c:y val="-6.52819555897624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50-4586-BBF9-BE8E01588CF2}"/>
                </c:ext>
              </c:extLst>
            </c:dLbl>
            <c:dLbl>
              <c:idx val="5"/>
              <c:layout>
                <c:manualLayout>
                  <c:x val="-5.3073888874541043E-2"/>
                  <c:y val="-6.03048030110700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850-4586-BBF9-BE8E01588CF2}"/>
                </c:ext>
              </c:extLst>
            </c:dLbl>
            <c:dLbl>
              <c:idx val="6"/>
              <c:layout>
                <c:manualLayout>
                  <c:x val="-6.3663464516731855E-2"/>
                  <c:y val="4.78006674963074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50-4586-BBF9-BE8E01588CF2}"/>
                </c:ext>
              </c:extLst>
            </c:dLbl>
            <c:dLbl>
              <c:idx val="7"/>
              <c:layout>
                <c:manualLayout>
                  <c:x val="-6.7899121443947011E-2"/>
                  <c:y val="4.78006674963074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850-4586-BBF9-BE8E01588CF2}"/>
                </c:ext>
              </c:extLst>
            </c:dLbl>
            <c:dLbl>
              <c:idx val="8"/>
              <c:layout>
                <c:manualLayout>
                  <c:x val="-6.7899121443947011E-2"/>
                  <c:y val="4.78006674963074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850-4586-BBF9-BE8E01588C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rgbClr val="18E598"/>
                    </a:solidFill>
                    <a:effectLst/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99</c:v>
                </c:pt>
                <c:pt idx="2">
                  <c:v>99</c:v>
                </c:pt>
                <c:pt idx="3">
                  <c:v>98</c:v>
                </c:pt>
                <c:pt idx="4">
                  <c:v>98</c:v>
                </c:pt>
                <c:pt idx="5">
                  <c:v>97</c:v>
                </c:pt>
                <c:pt idx="6">
                  <c:v>96</c:v>
                </c:pt>
                <c:pt idx="7">
                  <c:v>95</c:v>
                </c:pt>
                <c:pt idx="8">
                  <c:v>94</c:v>
                </c:pt>
                <c:pt idx="9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850-4586-BBF9-BE8E01588C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marker>
            <c:symbol val="circle"/>
            <c:size val="5"/>
            <c:spPr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95000"/>
                  </a:schemeClr>
                </a:solidFill>
              </a:ln>
            </c:spPr>
          </c:marker>
          <c:dLbls>
            <c:dLbl>
              <c:idx val="3"/>
              <c:layout>
                <c:manualLayout>
                  <c:x val="-2.5205190330513088E-2"/>
                  <c:y val="8.64730945832024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850-4586-BBF9-BE8E01588C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>
                        <a:lumMod val="95000"/>
                      </a:schemeClr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100</c:v>
                </c:pt>
                <c:pt idx="1">
                  <c:v>96</c:v>
                </c:pt>
                <c:pt idx="2">
                  <c:v>91</c:v>
                </c:pt>
                <c:pt idx="3">
                  <c:v>85</c:v>
                </c:pt>
                <c:pt idx="4">
                  <c:v>63</c:v>
                </c:pt>
                <c:pt idx="5">
                  <c:v>37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850-4586-BBF9-BE8E01588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528896"/>
        <c:axId val="56531968"/>
      </c:lineChart>
      <c:catAx>
        <c:axId val="56528896"/>
        <c:scaling>
          <c:orientation val="minMax"/>
        </c:scaling>
        <c:delete val="0"/>
        <c:axPos val="b"/>
        <c:majorGridlines>
          <c:spPr>
            <a:ln w="31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50" b="1" baseline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pPr>
            <a:endParaRPr lang="zh-CN"/>
          </a:p>
        </c:txPr>
        <c:crossAx val="56531968"/>
        <c:crosses val="autoZero"/>
        <c:auto val="0"/>
        <c:lblAlgn val="ctr"/>
        <c:lblOffset val="100"/>
        <c:noMultiLvlLbl val="0"/>
      </c:catAx>
      <c:valAx>
        <c:axId val="5653196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56528896"/>
        <c:crosses val="autoZero"/>
        <c:crossBetween val="midCat"/>
      </c:valAx>
    </c:plotArea>
    <c:plotVisOnly val="1"/>
    <c:dispBlanksAs val="gap"/>
    <c:showDLblsOverMax val="0"/>
  </c:chart>
  <c:spPr>
    <a:scene3d>
      <a:camera prst="orthographicFront"/>
      <a:lightRig rig="threePt" dir="t"/>
    </a:scene3d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>
              <a:solidFill>
                <a:srgbClr val="18E598"/>
              </a:solidFill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38100">
                <a:solidFill>
                  <a:srgbClr val="18E598"/>
                </a:solidFill>
              </a:ln>
              <a:effectLst/>
            </c:spPr>
          </c:marker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0-D850-4586-BBF9-BE8E01588CF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1-D850-4586-BBF9-BE8E01588CF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2-D850-4586-BBF9-BE8E01588CF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3-D850-4586-BBF9-BE8E01588CF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4-D850-4586-BBF9-BE8E01588CF2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5-D850-4586-BBF9-BE8E01588CF2}"/>
              </c:ext>
            </c:extLst>
          </c:dPt>
          <c:dLbls>
            <c:dLbl>
              <c:idx val="0"/>
              <c:layout>
                <c:manualLayout>
                  <c:x val="-3.1401032334878169E-2"/>
                  <c:y val="5.746682814517094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850-4586-BBF9-BE8E01588CF2}"/>
                </c:ext>
              </c:extLst>
            </c:dLbl>
            <c:dLbl>
              <c:idx val="1"/>
              <c:layout>
                <c:manualLayout>
                  <c:x val="-3.0595633695338423E-2"/>
                  <c:y val="7.01348168061858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850-4586-BBF9-BE8E01588CF2}"/>
                </c:ext>
              </c:extLst>
            </c:dLbl>
            <c:dLbl>
              <c:idx val="2"/>
              <c:layout>
                <c:manualLayout>
                  <c:x val="-2.4475426919780933E-2"/>
                  <c:y val="6.66042933762759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850-4586-BBF9-BE8E01588CF2}"/>
                </c:ext>
              </c:extLst>
            </c:dLbl>
            <c:dLbl>
              <c:idx val="4"/>
              <c:layout>
                <c:manualLayout>
                  <c:x val="-5.3073888874541043E-2"/>
                  <c:y val="-6.52819555897624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850-4586-BBF9-BE8E01588CF2}"/>
                </c:ext>
              </c:extLst>
            </c:dLbl>
            <c:dLbl>
              <c:idx val="5"/>
              <c:layout>
                <c:manualLayout>
                  <c:x val="-5.3073888874541043E-2"/>
                  <c:y val="-6.03048030110700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850-4586-BBF9-BE8E01588CF2}"/>
                </c:ext>
              </c:extLst>
            </c:dLbl>
            <c:dLbl>
              <c:idx val="6"/>
              <c:layout>
                <c:manualLayout>
                  <c:x val="-6.3663464516731855E-2"/>
                  <c:y val="4.78006674963074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50-4586-BBF9-BE8E01588CF2}"/>
                </c:ext>
              </c:extLst>
            </c:dLbl>
            <c:dLbl>
              <c:idx val="7"/>
              <c:layout>
                <c:manualLayout>
                  <c:x val="-6.7899121443947011E-2"/>
                  <c:y val="4.78006674963074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850-4586-BBF9-BE8E01588CF2}"/>
                </c:ext>
              </c:extLst>
            </c:dLbl>
            <c:dLbl>
              <c:idx val="8"/>
              <c:layout>
                <c:manualLayout>
                  <c:x val="-6.7899121443947011E-2"/>
                  <c:y val="4.78006674963074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850-4586-BBF9-BE8E01588C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rgbClr val="18E598"/>
                    </a:solidFill>
                    <a:effectLst/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</c:v>
                </c:pt>
                <c:pt idx="1">
                  <c:v>98</c:v>
                </c:pt>
                <c:pt idx="2">
                  <c:v>93</c:v>
                </c:pt>
                <c:pt idx="3">
                  <c:v>0</c:v>
                </c:pt>
                <c:pt idx="4">
                  <c:v>93</c:v>
                </c:pt>
                <c:pt idx="5">
                  <c:v>98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850-4586-BBF9-BE8E01588C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marker>
            <c:symbol val="circle"/>
            <c:size val="5"/>
            <c:spPr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95000"/>
                  </a:schemeClr>
                </a:solidFill>
              </a:ln>
            </c:spPr>
          </c:marker>
          <c:dLbls>
            <c:dLbl>
              <c:idx val="3"/>
              <c:layout>
                <c:manualLayout>
                  <c:x val="-2.5205190330513088E-2"/>
                  <c:y val="8.64730945832024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850-4586-BBF9-BE8E01588C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>
                        <a:lumMod val="95000"/>
                      </a:schemeClr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850-4586-BBF9-BE8E01588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528896"/>
        <c:axId val="56531968"/>
      </c:lineChart>
      <c:catAx>
        <c:axId val="56528896"/>
        <c:scaling>
          <c:orientation val="minMax"/>
        </c:scaling>
        <c:delete val="0"/>
        <c:axPos val="b"/>
        <c:majorGridlines>
          <c:spPr>
            <a:ln w="3175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050" b="1" baseline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defRPr>
            </a:pPr>
            <a:endParaRPr lang="zh-CN"/>
          </a:p>
        </c:txPr>
        <c:crossAx val="56531968"/>
        <c:crosses val="autoZero"/>
        <c:auto val="0"/>
        <c:lblAlgn val="ctr"/>
        <c:lblOffset val="100"/>
        <c:noMultiLvlLbl val="0"/>
      </c:catAx>
      <c:valAx>
        <c:axId val="5653196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56528896"/>
        <c:crosses val="autoZero"/>
        <c:crossBetween val="midCat"/>
      </c:valAx>
    </c:plotArea>
    <c:plotVisOnly val="1"/>
    <c:dispBlanksAs val="gap"/>
    <c:showDLblsOverMax val="0"/>
  </c:chart>
  <c:spPr>
    <a:scene3d>
      <a:camera prst="orthographicFront"/>
      <a:lightRig rig="threePt" dir="t"/>
    </a:scene3d>
  </c:spPr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D8016-0A9E-4577-ABD6-AA0EA93E4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212203-0FC8-4E43-BD2E-D86F2EF3A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978A9-11A8-4E27-8166-AF292C9C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665-DB7F-4930-9C96-68F28ABB4ED4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49AF2-408C-427D-B90A-A219FDE5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36E6A-66C5-4AA6-870E-F87AFD15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1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3FF3C-419A-451F-820D-1D4E5A88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8139B5-64E8-46F4-B7DB-AEDCE02C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47D2A-0898-426B-9183-DA3AAF26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665-DB7F-4930-9C96-68F28ABB4ED4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DC2D1-461B-4404-8845-7D0C59EE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F982D-2209-47AA-B41F-10B50CA9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4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BB2C69-AE9D-4D82-9F3B-C0993E00F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0D075-C059-416B-8C46-C4B49CCDF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DA838-C88C-48BE-B4A2-0458488B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665-DB7F-4930-9C96-68F28ABB4ED4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547D6-FDFD-4D63-92EC-991D90DC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D5C73-7353-4CF9-A89E-362C55D5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81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3" name="그룹 22"/>
          <p:cNvGrpSpPr/>
          <p:nvPr userDrawn="1"/>
        </p:nvGrpSpPr>
        <p:grpSpPr>
          <a:xfrm>
            <a:off x="10695" y="679116"/>
            <a:ext cx="9124340" cy="2749884"/>
            <a:chOff x="10695" y="679116"/>
            <a:chExt cx="9124340" cy="2749884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1818105" y="1614905"/>
              <a:ext cx="0" cy="1814095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0695" y="3429000"/>
              <a:ext cx="1807410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818105" y="1593517"/>
              <a:ext cx="465221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283326" y="1593517"/>
              <a:ext cx="0" cy="925094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283326" y="2513264"/>
              <a:ext cx="1828800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4112126" y="679116"/>
              <a:ext cx="0" cy="1839495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4112126" y="679116"/>
              <a:ext cx="465221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577347" y="679116"/>
              <a:ext cx="0" cy="91622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577347" y="1595336"/>
              <a:ext cx="913917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491747" y="1588653"/>
              <a:ext cx="0" cy="91622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5491747" y="2504873"/>
              <a:ext cx="1833181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324928" y="2081719"/>
              <a:ext cx="0" cy="423154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332950" y="2053646"/>
              <a:ext cx="913917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8246867" y="725905"/>
              <a:ext cx="0" cy="1327741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8246867" y="679116"/>
              <a:ext cx="888168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063258" y="4155263"/>
            <a:ext cx="7017486" cy="618756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000" baseline="0">
                <a:solidFill>
                  <a:srgbClr val="18E59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TITLE</a:t>
            </a:r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317900" y="4846380"/>
            <a:ext cx="4508202" cy="352941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1800" baseline="0">
                <a:solidFill>
                  <a:srgbClr val="18E59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PRESENTATION SUBTITLE</a:t>
            </a:r>
            <a:endParaRPr lang="ko-KR" altLang="en-US"/>
          </a:p>
        </p:txBody>
      </p:sp>
      <p:sp>
        <p:nvSpPr>
          <p:cNvPr id="5" name="타원 4"/>
          <p:cNvSpPr/>
          <p:nvPr userDrawn="1"/>
        </p:nvSpPr>
        <p:spPr>
          <a:xfrm>
            <a:off x="2653365" y="2430560"/>
            <a:ext cx="159968" cy="1599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 userDrawn="1"/>
        </p:nvSpPr>
        <p:spPr>
          <a:xfrm>
            <a:off x="3637495" y="203465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>
            <a:off x="4074564" y="2470056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>
            <a:off x="4098283" y="1573584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784037" y="1558674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4074564" y="637017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5915002" y="64034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5446164" y="1558674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7245202" y="1974470"/>
            <a:ext cx="159968" cy="159968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1340030" y="65595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398565" y="171402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 userDrawn="1"/>
        </p:nvSpPr>
        <p:spPr>
          <a:xfrm>
            <a:off x="8194166" y="62343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 userDrawn="1"/>
        </p:nvSpPr>
        <p:spPr>
          <a:xfrm>
            <a:off x="818387" y="3344961"/>
            <a:ext cx="159968" cy="159968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 userDrawn="1"/>
        </p:nvSpPr>
        <p:spPr>
          <a:xfrm>
            <a:off x="6377591" y="2470056"/>
            <a:ext cx="74940" cy="749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 userDrawn="1"/>
        </p:nvSpPr>
        <p:spPr>
          <a:xfrm>
            <a:off x="8667768" y="3384835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98565" y="2469571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 userDrawn="1"/>
        </p:nvSpPr>
        <p:spPr>
          <a:xfrm>
            <a:off x="5011779" y="3871478"/>
            <a:ext cx="36000" cy="3600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 userDrawn="1"/>
        </p:nvSpPr>
        <p:spPr>
          <a:xfrm>
            <a:off x="6389952" y="2947895"/>
            <a:ext cx="36000" cy="3600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>
            <a:off x="1332715" y="5675878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43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979273" y="1092003"/>
            <a:ext cx="5185456" cy="550052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3200" baseline="0">
                <a:solidFill>
                  <a:srgbClr val="18E59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CONTNETS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155776" y="2503165"/>
            <a:ext cx="3528392" cy="3529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rgbClr val="18E59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01. CONTENTS SUB TITLE</a:t>
            </a:r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1529897" y="2876313"/>
            <a:ext cx="3154272" cy="287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01-1. contents sub title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1529897" y="3214560"/>
            <a:ext cx="3154272" cy="287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01-2. contents sub title</a:t>
            </a:r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2039" y="2503165"/>
            <a:ext cx="3528392" cy="3529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rgbClr val="18E59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03. CONTENTS SUB TITLE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5306160" y="2876313"/>
            <a:ext cx="3154272" cy="287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03-1. contents sub title</a:t>
            </a:r>
            <a:endParaRPr lang="ko-KR" altLang="en-US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9" hasCustomPrompt="1"/>
          </p:nvPr>
        </p:nvSpPr>
        <p:spPr>
          <a:xfrm>
            <a:off x="5306160" y="3214560"/>
            <a:ext cx="3154272" cy="287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03-2. contents sub title</a:t>
            </a:r>
            <a:endParaRPr lang="ko-KR" altLang="en-US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20" hasCustomPrompt="1"/>
          </p:nvPr>
        </p:nvSpPr>
        <p:spPr>
          <a:xfrm>
            <a:off x="1155776" y="3798027"/>
            <a:ext cx="3528392" cy="3529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rgbClr val="18E59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02. CONTENTS SUB TITLE</a:t>
            </a:r>
            <a:endParaRPr lang="ko-KR" altLang="en-US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21" hasCustomPrompt="1"/>
          </p:nvPr>
        </p:nvSpPr>
        <p:spPr>
          <a:xfrm>
            <a:off x="1529897" y="4171175"/>
            <a:ext cx="3154272" cy="287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02-1. contents sub title</a:t>
            </a:r>
            <a:endParaRPr lang="ko-KR" altLang="en-US"/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22" hasCustomPrompt="1"/>
          </p:nvPr>
        </p:nvSpPr>
        <p:spPr>
          <a:xfrm>
            <a:off x="1529897" y="4509422"/>
            <a:ext cx="3154272" cy="287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02-2. contents sub title</a:t>
            </a:r>
            <a:endParaRPr lang="ko-KR" altLang="en-US"/>
          </a:p>
        </p:txBody>
      </p:sp>
      <p:sp>
        <p:nvSpPr>
          <p:cNvPr id="16" name="텍스트 개체 틀 3"/>
          <p:cNvSpPr>
            <a:spLocks noGrp="1"/>
          </p:cNvSpPr>
          <p:nvPr>
            <p:ph type="body" sz="quarter" idx="23" hasCustomPrompt="1"/>
          </p:nvPr>
        </p:nvSpPr>
        <p:spPr>
          <a:xfrm>
            <a:off x="4932039" y="3798027"/>
            <a:ext cx="3528392" cy="3529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rgbClr val="18E59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04. CONTENTS SUB TITLE</a:t>
            </a:r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24" hasCustomPrompt="1"/>
          </p:nvPr>
        </p:nvSpPr>
        <p:spPr>
          <a:xfrm>
            <a:off x="5306160" y="4171175"/>
            <a:ext cx="3154272" cy="287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04-1. contents sub title</a:t>
            </a:r>
            <a:endParaRPr lang="ko-KR" altLang="en-US"/>
          </a:p>
        </p:txBody>
      </p:sp>
      <p:sp>
        <p:nvSpPr>
          <p:cNvPr id="18" name="텍스트 개체 틀 3"/>
          <p:cNvSpPr>
            <a:spLocks noGrp="1"/>
          </p:cNvSpPr>
          <p:nvPr>
            <p:ph type="body" sz="quarter" idx="25" hasCustomPrompt="1"/>
          </p:nvPr>
        </p:nvSpPr>
        <p:spPr>
          <a:xfrm>
            <a:off x="5306160" y="4509422"/>
            <a:ext cx="3154272" cy="287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04-2. contents sub title</a:t>
            </a:r>
            <a:endParaRPr lang="ko-KR" altLang="en-US"/>
          </a:p>
        </p:txBody>
      </p:sp>
      <p:sp>
        <p:nvSpPr>
          <p:cNvPr id="22" name="타원 21"/>
          <p:cNvSpPr/>
          <p:nvPr userDrawn="1"/>
        </p:nvSpPr>
        <p:spPr>
          <a:xfrm>
            <a:off x="5927302" y="19274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 userDrawn="1"/>
        </p:nvSpPr>
        <p:spPr>
          <a:xfrm>
            <a:off x="1340030" y="65595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 userDrawn="1"/>
        </p:nvSpPr>
        <p:spPr>
          <a:xfrm>
            <a:off x="398565" y="171402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 userDrawn="1"/>
        </p:nvSpPr>
        <p:spPr>
          <a:xfrm>
            <a:off x="8194166" y="62343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 userDrawn="1"/>
        </p:nvSpPr>
        <p:spPr>
          <a:xfrm>
            <a:off x="8667768" y="6144501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3637495" y="616850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 userDrawn="1"/>
        </p:nvSpPr>
        <p:spPr>
          <a:xfrm>
            <a:off x="2262752" y="572731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 userDrawn="1"/>
        </p:nvSpPr>
        <p:spPr>
          <a:xfrm>
            <a:off x="5446164" y="5692524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>
            <a:off x="6838872" y="5690642"/>
            <a:ext cx="74940" cy="749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 userDrawn="1"/>
        </p:nvSpPr>
        <p:spPr>
          <a:xfrm>
            <a:off x="398565" y="6603421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 userDrawn="1"/>
        </p:nvSpPr>
        <p:spPr>
          <a:xfrm>
            <a:off x="6851233" y="6168481"/>
            <a:ext cx="36000" cy="3600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0" y="2026940"/>
            <a:ext cx="9144000" cy="0"/>
          </a:xfrm>
          <a:prstGeom prst="line">
            <a:avLst/>
          </a:prstGeom>
          <a:ln>
            <a:solidFill>
              <a:srgbClr val="18E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 userDrawn="1"/>
        </p:nvSpPr>
        <p:spPr>
          <a:xfrm>
            <a:off x="1337831" y="615912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 userDrawn="1"/>
        </p:nvSpPr>
        <p:spPr>
          <a:xfrm>
            <a:off x="2730614" y="6620675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 userDrawn="1"/>
        </p:nvSpPr>
        <p:spPr>
          <a:xfrm>
            <a:off x="429584" y="5236024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 userDrawn="1"/>
        </p:nvSpPr>
        <p:spPr>
          <a:xfrm>
            <a:off x="8693529" y="4329104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3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그룹 1"/>
          <p:cNvGrpSpPr/>
          <p:nvPr userDrawn="1"/>
        </p:nvGrpSpPr>
        <p:grpSpPr>
          <a:xfrm>
            <a:off x="0" y="3884700"/>
            <a:ext cx="9135035" cy="1387159"/>
            <a:chOff x="0" y="3884700"/>
            <a:chExt cx="9135035" cy="138715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818105" y="4368153"/>
              <a:ext cx="0" cy="893517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895865" y="5265972"/>
              <a:ext cx="922240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818105" y="4346765"/>
              <a:ext cx="465221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283326" y="4346765"/>
              <a:ext cx="0" cy="925094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283326" y="5266512"/>
              <a:ext cx="1828800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112126" y="3891064"/>
              <a:ext cx="0" cy="1380795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112126" y="3884700"/>
              <a:ext cx="465221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577347" y="3886200"/>
              <a:ext cx="0" cy="462384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577347" y="4348584"/>
              <a:ext cx="913917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491747" y="4341901"/>
              <a:ext cx="0" cy="91622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491747" y="5258121"/>
              <a:ext cx="1833181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324928" y="4834967"/>
              <a:ext cx="0" cy="423154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7332950" y="4806894"/>
              <a:ext cx="913917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8246867" y="4354963"/>
              <a:ext cx="0" cy="451931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8246867" y="4346764"/>
              <a:ext cx="888168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 userDrawn="1"/>
          </p:nvCxnSpPr>
          <p:spPr>
            <a:xfrm>
              <a:off x="897527" y="4810648"/>
              <a:ext cx="0" cy="451022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 userDrawn="1"/>
          </p:nvCxnSpPr>
          <p:spPr>
            <a:xfrm>
              <a:off x="0" y="4808772"/>
              <a:ext cx="903705" cy="0"/>
            </a:xfrm>
            <a:prstGeom prst="line">
              <a:avLst/>
            </a:prstGeom>
            <a:ln w="9525"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2080803"/>
            <a:ext cx="5486400" cy="542880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3600" baseline="0">
                <a:solidFill>
                  <a:srgbClr val="18E59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618671" y="2621314"/>
            <a:ext cx="3906658" cy="303584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2000" baseline="0">
                <a:solidFill>
                  <a:srgbClr val="18E59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0325" y="1037138"/>
            <a:ext cx="2603350" cy="10658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aseline="0">
                <a:solidFill>
                  <a:srgbClr val="18E59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24" name="타원 23"/>
          <p:cNvSpPr/>
          <p:nvPr userDrawn="1"/>
        </p:nvSpPr>
        <p:spPr>
          <a:xfrm>
            <a:off x="2653365" y="5183808"/>
            <a:ext cx="159968" cy="1599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 userDrawn="1"/>
        </p:nvSpPr>
        <p:spPr>
          <a:xfrm>
            <a:off x="3637495" y="478789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 userDrawn="1"/>
        </p:nvSpPr>
        <p:spPr>
          <a:xfrm>
            <a:off x="4074564" y="5223304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>
            <a:off x="1799696" y="1104648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 userDrawn="1"/>
        </p:nvSpPr>
        <p:spPr>
          <a:xfrm>
            <a:off x="1784037" y="4311922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 userDrawn="1"/>
        </p:nvSpPr>
        <p:spPr>
          <a:xfrm>
            <a:off x="4999013" y="5680637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 userDrawn="1"/>
        </p:nvSpPr>
        <p:spPr>
          <a:xfrm>
            <a:off x="7311042" y="65848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 userDrawn="1"/>
        </p:nvSpPr>
        <p:spPr>
          <a:xfrm>
            <a:off x="5446164" y="4311922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 userDrawn="1"/>
        </p:nvSpPr>
        <p:spPr>
          <a:xfrm>
            <a:off x="7245202" y="4727718"/>
            <a:ext cx="159968" cy="159968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 userDrawn="1"/>
        </p:nvSpPr>
        <p:spPr>
          <a:xfrm>
            <a:off x="1340030" y="340920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 userDrawn="1"/>
        </p:nvSpPr>
        <p:spPr>
          <a:xfrm>
            <a:off x="398565" y="2924650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 userDrawn="1"/>
        </p:nvSpPr>
        <p:spPr>
          <a:xfrm>
            <a:off x="8194166" y="3376683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 userDrawn="1"/>
        </p:nvSpPr>
        <p:spPr>
          <a:xfrm>
            <a:off x="6377591" y="5223304"/>
            <a:ext cx="74940" cy="749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 userDrawn="1"/>
        </p:nvSpPr>
        <p:spPr>
          <a:xfrm>
            <a:off x="8667768" y="3854487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6856546" y="5701143"/>
            <a:ext cx="36000" cy="3600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 userDrawn="1"/>
        </p:nvSpPr>
        <p:spPr>
          <a:xfrm>
            <a:off x="1323449" y="4762839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 userDrawn="1"/>
        </p:nvSpPr>
        <p:spPr>
          <a:xfrm>
            <a:off x="395603" y="5687288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 userDrawn="1"/>
        </p:nvSpPr>
        <p:spPr>
          <a:xfrm>
            <a:off x="879797" y="1570388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94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981"/>
          <a:stretch/>
        </p:blipFill>
        <p:spPr>
          <a:xfrm>
            <a:off x="0" y="0"/>
            <a:ext cx="9144000" cy="1098585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0" y="1098585"/>
            <a:ext cx="9144000" cy="0"/>
          </a:xfrm>
          <a:prstGeom prst="line">
            <a:avLst/>
          </a:prstGeom>
          <a:ln>
            <a:solidFill>
              <a:srgbClr val="18E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043953" y="116632"/>
            <a:ext cx="5056094" cy="542880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3200" baseline="0">
                <a:solidFill>
                  <a:srgbClr val="18E59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2771873" y="657143"/>
            <a:ext cx="3600254" cy="303584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1800" baseline="0">
                <a:solidFill>
                  <a:srgbClr val="18E59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70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92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661009" y="3377630"/>
            <a:ext cx="3821984" cy="550052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3600" baseline="0">
                <a:solidFill>
                  <a:srgbClr val="18E598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30199" y="2957530"/>
            <a:ext cx="3674935" cy="0"/>
          </a:xfrm>
          <a:prstGeom prst="line">
            <a:avLst/>
          </a:prstGeom>
          <a:ln>
            <a:solidFill>
              <a:srgbClr val="18E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 userDrawn="1"/>
        </p:nvSpPr>
        <p:spPr>
          <a:xfrm>
            <a:off x="2697940" y="2917993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>
            <a:off x="3619655" y="2917993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>
            <a:off x="4534055" y="2917993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5448455" y="2917993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6370170" y="2917993"/>
            <a:ext cx="74940" cy="74940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6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0CA4C-D618-4E7A-8030-95C093E8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829F3-6CAA-44EA-83C4-75D91E0E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2C500-AF81-45BC-A7AA-41123EC0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665-DB7F-4930-9C96-68F28ABB4ED4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3E757-0BEA-4E16-97FE-1D95C818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732DC-6B7E-48D9-96C9-FF1E2A50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3B197-288A-4326-896D-16378E91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F0553-E951-4537-B72C-304BA3673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B26AE-7C11-460A-B9F2-D8027AB8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665-DB7F-4930-9C96-68F28ABB4ED4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89162-FDD1-4A9B-80C1-47F12DE1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AFB6-131D-435D-A7D3-0B4E38FF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3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CD855-166D-4383-8E98-EB6459A3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B12CB-8FD9-4412-BA5E-B2465A863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E56B9C-CB50-4E47-A96F-0E8258CCD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02485-D657-4F3B-98DE-B9BADC31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665-DB7F-4930-9C96-68F28ABB4ED4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2FE38-86E7-4430-9630-F3F290E8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11444-3D8E-41C9-9730-255FAD7C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7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1A441-A3E2-4943-ADF8-FF99B125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DEF3C-16E9-49AA-997A-189DB641C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9ABA8-73CB-4844-8732-CDBDAED26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D9E2A4-FD90-4D6F-BB6F-0267295F8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20B5B9-D02B-471C-881E-6BA1FB891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4C5D58-2F98-4009-A9E8-866CE800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665-DB7F-4930-9C96-68F28ABB4ED4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E337D-7F64-4319-A4B9-EF40AAEF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6E5BC4-0594-4575-B389-7112EB72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4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60328-9603-496A-9951-4D1181D2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BCCFB3-279F-4227-BB11-A104FA9C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665-DB7F-4930-9C96-68F28ABB4ED4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76AF9D-71C6-4A74-BF49-94F15A66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19E973-BD1C-4D84-B169-942822BE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42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17972B-68B7-4A0E-913C-53A678D8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665-DB7F-4930-9C96-68F28ABB4ED4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685D97-7E5C-497D-8AD9-A90D0EE4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F72408-D399-46A3-AC9D-29F0463C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2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BF564-8FB6-43D6-B1D2-AD70552B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6CE03-9AD2-4CF8-9F93-2633792A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E5C164-BAFF-4057-8C9D-03546B07D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E4B21-12CE-41F6-AD28-62771EAF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665-DB7F-4930-9C96-68F28ABB4ED4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EB883-5114-4C7D-8449-83C22E12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E54D8-E64C-4391-9E00-081B5FD7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8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3A1F-AD10-4B7B-AEB2-046CF572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3A4B8E-B45E-41DD-B417-D04A75119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024814-EB46-4B19-9F45-C22E9751F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94A9-0CD0-4736-A1BF-0027451D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C665-DB7F-4930-9C96-68F28ABB4ED4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30E6D-0382-40D2-80B1-511802DC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52085-0E1A-4BA5-87D7-B811345B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6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B8E9AE-449D-404D-A01D-AE81AE77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F9453-CF3A-4578-8012-ED8EE9EBD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97221-93E6-4B6E-B5DE-BB5E80DF3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1C665-DB7F-4930-9C96-68F28ABB4ED4}" type="datetimeFigureOut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9B68B-A46F-444B-9545-6AB90982C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3DB17-E41E-41CC-A8D5-18B9225A2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6982-6B67-48BF-BE88-CEE75E286A2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1">
            <a:extLst>
              <a:ext uri="{FF2B5EF4-FFF2-40B4-BE49-F238E27FC236}">
                <a16:creationId xmlns:a16="http://schemas.microsoft.com/office/drawing/2014/main" id="{3F230223-3EA1-4025-B486-D1B8A58EAD6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653" r:id="rId16"/>
    <p:sldLayoutId id="2147483723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5" Type="http://schemas.microsoft.com/office/2007/relationships/hdphoto" Target="../media/hdphoto2.wdp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063258" y="4144629"/>
            <a:ext cx="7017486" cy="703817"/>
          </a:xfrm>
        </p:spPr>
        <p:txBody>
          <a:bodyPr/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Jafka</a:t>
            </a:r>
            <a:r>
              <a:rPr lang="zh-CN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消息服务系统的设计与实现</a:t>
            </a:r>
            <a:endParaRPr lang="ko-KR" altLang="en-US" sz="4400" b="1" dirty="0">
              <a:latin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78694" y="4903940"/>
            <a:ext cx="5592060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kumimoji="0"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The Design and Implementation of Jafka Message Service System</a:t>
            </a:r>
            <a:endParaRPr kumimoji="0" lang="en-US" altLang="ko-KR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6316358" y="2220649"/>
            <a:ext cx="190724" cy="162840"/>
          </a:xfrm>
          <a:custGeom>
            <a:avLst/>
            <a:gdLst>
              <a:gd name="T0" fmla="*/ 124 w 342"/>
              <a:gd name="T1" fmla="*/ 18 h 292"/>
              <a:gd name="T2" fmla="*/ 134 w 342"/>
              <a:gd name="T3" fmla="*/ 2 h 292"/>
              <a:gd name="T4" fmla="*/ 210 w 342"/>
              <a:gd name="T5" fmla="*/ 0 h 292"/>
              <a:gd name="T6" fmla="*/ 226 w 342"/>
              <a:gd name="T7" fmla="*/ 12 h 292"/>
              <a:gd name="T8" fmla="*/ 124 w 342"/>
              <a:gd name="T9" fmla="*/ 24 h 292"/>
              <a:gd name="T10" fmla="*/ 2 w 342"/>
              <a:gd name="T11" fmla="*/ 90 h 292"/>
              <a:gd name="T12" fmla="*/ 20 w 342"/>
              <a:gd name="T13" fmla="*/ 56 h 292"/>
              <a:gd name="T14" fmla="*/ 54 w 342"/>
              <a:gd name="T15" fmla="*/ 38 h 292"/>
              <a:gd name="T16" fmla="*/ 276 w 342"/>
              <a:gd name="T17" fmla="*/ 38 h 292"/>
              <a:gd name="T18" fmla="*/ 314 w 342"/>
              <a:gd name="T19" fmla="*/ 48 h 292"/>
              <a:gd name="T20" fmla="*/ 338 w 342"/>
              <a:gd name="T21" fmla="*/ 78 h 292"/>
              <a:gd name="T22" fmla="*/ 342 w 342"/>
              <a:gd name="T23" fmla="*/ 228 h 292"/>
              <a:gd name="T24" fmla="*/ 338 w 342"/>
              <a:gd name="T25" fmla="*/ 252 h 292"/>
              <a:gd name="T26" fmla="*/ 314 w 342"/>
              <a:gd name="T27" fmla="*/ 282 h 292"/>
              <a:gd name="T28" fmla="*/ 276 w 342"/>
              <a:gd name="T29" fmla="*/ 292 h 292"/>
              <a:gd name="T30" fmla="*/ 54 w 342"/>
              <a:gd name="T31" fmla="*/ 292 h 292"/>
              <a:gd name="T32" fmla="*/ 22 w 342"/>
              <a:gd name="T33" fmla="*/ 276 h 292"/>
              <a:gd name="T34" fmla="*/ 4 w 342"/>
              <a:gd name="T35" fmla="*/ 246 h 292"/>
              <a:gd name="T36" fmla="*/ 114 w 342"/>
              <a:gd name="T37" fmla="*/ 80 h 292"/>
              <a:gd name="T38" fmla="*/ 110 w 342"/>
              <a:gd name="T39" fmla="*/ 72 h 292"/>
              <a:gd name="T40" fmla="*/ 60 w 342"/>
              <a:gd name="T41" fmla="*/ 68 h 292"/>
              <a:gd name="T42" fmla="*/ 50 w 342"/>
              <a:gd name="T43" fmla="*/ 72 h 292"/>
              <a:gd name="T44" fmla="*/ 46 w 342"/>
              <a:gd name="T45" fmla="*/ 80 h 292"/>
              <a:gd name="T46" fmla="*/ 54 w 342"/>
              <a:gd name="T47" fmla="*/ 92 h 292"/>
              <a:gd name="T48" fmla="*/ 102 w 342"/>
              <a:gd name="T49" fmla="*/ 92 h 292"/>
              <a:gd name="T50" fmla="*/ 112 w 342"/>
              <a:gd name="T51" fmla="*/ 84 h 292"/>
              <a:gd name="T52" fmla="*/ 298 w 342"/>
              <a:gd name="T53" fmla="*/ 168 h 292"/>
              <a:gd name="T54" fmla="*/ 292 w 342"/>
              <a:gd name="T55" fmla="*/ 134 h 292"/>
              <a:gd name="T56" fmla="*/ 260 w 342"/>
              <a:gd name="T57" fmla="*/ 96 h 292"/>
              <a:gd name="T58" fmla="*/ 212 w 342"/>
              <a:gd name="T59" fmla="*/ 82 h 292"/>
              <a:gd name="T60" fmla="*/ 178 w 342"/>
              <a:gd name="T61" fmla="*/ 88 h 292"/>
              <a:gd name="T62" fmla="*/ 140 w 342"/>
              <a:gd name="T63" fmla="*/ 120 h 292"/>
              <a:gd name="T64" fmla="*/ 124 w 342"/>
              <a:gd name="T65" fmla="*/ 168 h 292"/>
              <a:gd name="T66" fmla="*/ 132 w 342"/>
              <a:gd name="T67" fmla="*/ 202 h 292"/>
              <a:gd name="T68" fmla="*/ 164 w 342"/>
              <a:gd name="T69" fmla="*/ 240 h 292"/>
              <a:gd name="T70" fmla="*/ 212 w 342"/>
              <a:gd name="T71" fmla="*/ 256 h 292"/>
              <a:gd name="T72" fmla="*/ 246 w 342"/>
              <a:gd name="T73" fmla="*/ 248 h 292"/>
              <a:gd name="T74" fmla="*/ 284 w 342"/>
              <a:gd name="T75" fmla="*/ 218 h 292"/>
              <a:gd name="T76" fmla="*/ 298 w 342"/>
              <a:gd name="T77" fmla="*/ 168 h 292"/>
              <a:gd name="T78" fmla="*/ 274 w 342"/>
              <a:gd name="T79" fmla="*/ 168 h 292"/>
              <a:gd name="T80" fmla="*/ 264 w 342"/>
              <a:gd name="T81" fmla="*/ 204 h 292"/>
              <a:gd name="T82" fmla="*/ 236 w 342"/>
              <a:gd name="T83" fmla="*/ 226 h 292"/>
              <a:gd name="T84" fmla="*/ 212 w 342"/>
              <a:gd name="T85" fmla="*/ 232 h 292"/>
              <a:gd name="T86" fmla="*/ 176 w 342"/>
              <a:gd name="T87" fmla="*/ 220 h 292"/>
              <a:gd name="T88" fmla="*/ 154 w 342"/>
              <a:gd name="T89" fmla="*/ 192 h 292"/>
              <a:gd name="T90" fmla="*/ 150 w 342"/>
              <a:gd name="T91" fmla="*/ 168 h 292"/>
              <a:gd name="T92" fmla="*/ 160 w 342"/>
              <a:gd name="T93" fmla="*/ 134 h 292"/>
              <a:gd name="T94" fmla="*/ 188 w 342"/>
              <a:gd name="T95" fmla="*/ 110 h 292"/>
              <a:gd name="T96" fmla="*/ 212 w 342"/>
              <a:gd name="T97" fmla="*/ 106 h 292"/>
              <a:gd name="T98" fmla="*/ 246 w 342"/>
              <a:gd name="T99" fmla="*/ 116 h 292"/>
              <a:gd name="T100" fmla="*/ 270 w 342"/>
              <a:gd name="T101" fmla="*/ 144 h 292"/>
              <a:gd name="T102" fmla="*/ 274 w 342"/>
              <a:gd name="T103" fmla="*/ 168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2" h="292">
                <a:moveTo>
                  <a:pt x="124" y="24"/>
                </a:moveTo>
                <a:lnTo>
                  <a:pt x="124" y="18"/>
                </a:lnTo>
                <a:lnTo>
                  <a:pt x="124" y="18"/>
                </a:lnTo>
                <a:lnTo>
                  <a:pt x="126" y="12"/>
                </a:lnTo>
                <a:lnTo>
                  <a:pt x="130" y="6"/>
                </a:lnTo>
                <a:lnTo>
                  <a:pt x="134" y="2"/>
                </a:lnTo>
                <a:lnTo>
                  <a:pt x="142" y="0"/>
                </a:lnTo>
                <a:lnTo>
                  <a:pt x="210" y="0"/>
                </a:lnTo>
                <a:lnTo>
                  <a:pt x="210" y="0"/>
                </a:lnTo>
                <a:lnTo>
                  <a:pt x="218" y="2"/>
                </a:lnTo>
                <a:lnTo>
                  <a:pt x="224" y="6"/>
                </a:lnTo>
                <a:lnTo>
                  <a:pt x="226" y="12"/>
                </a:lnTo>
                <a:lnTo>
                  <a:pt x="228" y="18"/>
                </a:lnTo>
                <a:lnTo>
                  <a:pt x="228" y="24"/>
                </a:lnTo>
                <a:lnTo>
                  <a:pt x="124" y="24"/>
                </a:lnTo>
                <a:close/>
                <a:moveTo>
                  <a:pt x="0" y="104"/>
                </a:moveTo>
                <a:lnTo>
                  <a:pt x="0" y="104"/>
                </a:lnTo>
                <a:lnTo>
                  <a:pt x="2" y="90"/>
                </a:lnTo>
                <a:lnTo>
                  <a:pt x="6" y="78"/>
                </a:lnTo>
                <a:lnTo>
                  <a:pt x="12" y="66"/>
                </a:lnTo>
                <a:lnTo>
                  <a:pt x="20" y="56"/>
                </a:lnTo>
                <a:lnTo>
                  <a:pt x="30" y="48"/>
                </a:lnTo>
                <a:lnTo>
                  <a:pt x="40" y="42"/>
                </a:lnTo>
                <a:lnTo>
                  <a:pt x="54" y="38"/>
                </a:lnTo>
                <a:lnTo>
                  <a:pt x="66" y="38"/>
                </a:lnTo>
                <a:lnTo>
                  <a:pt x="276" y="38"/>
                </a:lnTo>
                <a:lnTo>
                  <a:pt x="276" y="38"/>
                </a:lnTo>
                <a:lnTo>
                  <a:pt x="290" y="38"/>
                </a:lnTo>
                <a:lnTo>
                  <a:pt x="302" y="42"/>
                </a:lnTo>
                <a:lnTo>
                  <a:pt x="314" y="48"/>
                </a:lnTo>
                <a:lnTo>
                  <a:pt x="322" y="56"/>
                </a:lnTo>
                <a:lnTo>
                  <a:pt x="330" y="66"/>
                </a:lnTo>
                <a:lnTo>
                  <a:pt x="338" y="78"/>
                </a:lnTo>
                <a:lnTo>
                  <a:pt x="340" y="90"/>
                </a:lnTo>
                <a:lnTo>
                  <a:pt x="342" y="104"/>
                </a:lnTo>
                <a:lnTo>
                  <a:pt x="342" y="228"/>
                </a:lnTo>
                <a:lnTo>
                  <a:pt x="342" y="228"/>
                </a:lnTo>
                <a:lnTo>
                  <a:pt x="340" y="240"/>
                </a:lnTo>
                <a:lnTo>
                  <a:pt x="338" y="252"/>
                </a:lnTo>
                <a:lnTo>
                  <a:pt x="330" y="264"/>
                </a:lnTo>
                <a:lnTo>
                  <a:pt x="322" y="274"/>
                </a:lnTo>
                <a:lnTo>
                  <a:pt x="314" y="282"/>
                </a:lnTo>
                <a:lnTo>
                  <a:pt x="302" y="288"/>
                </a:lnTo>
                <a:lnTo>
                  <a:pt x="290" y="292"/>
                </a:lnTo>
                <a:lnTo>
                  <a:pt x="276" y="292"/>
                </a:lnTo>
                <a:lnTo>
                  <a:pt x="66" y="292"/>
                </a:lnTo>
                <a:lnTo>
                  <a:pt x="66" y="292"/>
                </a:lnTo>
                <a:lnTo>
                  <a:pt x="54" y="292"/>
                </a:lnTo>
                <a:lnTo>
                  <a:pt x="42" y="288"/>
                </a:lnTo>
                <a:lnTo>
                  <a:pt x="32" y="284"/>
                </a:lnTo>
                <a:lnTo>
                  <a:pt x="22" y="276"/>
                </a:lnTo>
                <a:lnTo>
                  <a:pt x="14" y="268"/>
                </a:lnTo>
                <a:lnTo>
                  <a:pt x="8" y="258"/>
                </a:lnTo>
                <a:lnTo>
                  <a:pt x="4" y="246"/>
                </a:lnTo>
                <a:lnTo>
                  <a:pt x="0" y="236"/>
                </a:lnTo>
                <a:lnTo>
                  <a:pt x="0" y="104"/>
                </a:lnTo>
                <a:close/>
                <a:moveTo>
                  <a:pt x="114" y="80"/>
                </a:moveTo>
                <a:lnTo>
                  <a:pt x="114" y="80"/>
                </a:lnTo>
                <a:lnTo>
                  <a:pt x="112" y="76"/>
                </a:lnTo>
                <a:lnTo>
                  <a:pt x="110" y="72"/>
                </a:lnTo>
                <a:lnTo>
                  <a:pt x="106" y="70"/>
                </a:lnTo>
                <a:lnTo>
                  <a:pt x="102" y="68"/>
                </a:lnTo>
                <a:lnTo>
                  <a:pt x="60" y="68"/>
                </a:lnTo>
                <a:lnTo>
                  <a:pt x="60" y="68"/>
                </a:lnTo>
                <a:lnTo>
                  <a:pt x="54" y="70"/>
                </a:lnTo>
                <a:lnTo>
                  <a:pt x="50" y="72"/>
                </a:lnTo>
                <a:lnTo>
                  <a:pt x="48" y="76"/>
                </a:lnTo>
                <a:lnTo>
                  <a:pt x="46" y="80"/>
                </a:lnTo>
                <a:lnTo>
                  <a:pt x="46" y="80"/>
                </a:lnTo>
                <a:lnTo>
                  <a:pt x="48" y="84"/>
                </a:lnTo>
                <a:lnTo>
                  <a:pt x="50" y="88"/>
                </a:lnTo>
                <a:lnTo>
                  <a:pt x="54" y="92"/>
                </a:lnTo>
                <a:lnTo>
                  <a:pt x="60" y="92"/>
                </a:lnTo>
                <a:lnTo>
                  <a:pt x="102" y="92"/>
                </a:lnTo>
                <a:lnTo>
                  <a:pt x="102" y="92"/>
                </a:lnTo>
                <a:lnTo>
                  <a:pt x="106" y="92"/>
                </a:lnTo>
                <a:lnTo>
                  <a:pt x="110" y="88"/>
                </a:lnTo>
                <a:lnTo>
                  <a:pt x="112" y="84"/>
                </a:lnTo>
                <a:lnTo>
                  <a:pt x="114" y="80"/>
                </a:lnTo>
                <a:lnTo>
                  <a:pt x="114" y="80"/>
                </a:lnTo>
                <a:close/>
                <a:moveTo>
                  <a:pt x="298" y="168"/>
                </a:moveTo>
                <a:lnTo>
                  <a:pt x="298" y="168"/>
                </a:lnTo>
                <a:lnTo>
                  <a:pt x="298" y="152"/>
                </a:lnTo>
                <a:lnTo>
                  <a:pt x="292" y="134"/>
                </a:lnTo>
                <a:lnTo>
                  <a:pt x="284" y="120"/>
                </a:lnTo>
                <a:lnTo>
                  <a:pt x="274" y="108"/>
                </a:lnTo>
                <a:lnTo>
                  <a:pt x="260" y="96"/>
                </a:lnTo>
                <a:lnTo>
                  <a:pt x="246" y="88"/>
                </a:lnTo>
                <a:lnTo>
                  <a:pt x="230" y="84"/>
                </a:lnTo>
                <a:lnTo>
                  <a:pt x="212" y="82"/>
                </a:lnTo>
                <a:lnTo>
                  <a:pt x="212" y="82"/>
                </a:lnTo>
                <a:lnTo>
                  <a:pt x="194" y="84"/>
                </a:lnTo>
                <a:lnTo>
                  <a:pt x="178" y="88"/>
                </a:lnTo>
                <a:lnTo>
                  <a:pt x="164" y="96"/>
                </a:lnTo>
                <a:lnTo>
                  <a:pt x="150" y="108"/>
                </a:lnTo>
                <a:lnTo>
                  <a:pt x="140" y="120"/>
                </a:lnTo>
                <a:lnTo>
                  <a:pt x="132" y="134"/>
                </a:lnTo>
                <a:lnTo>
                  <a:pt x="126" y="152"/>
                </a:lnTo>
                <a:lnTo>
                  <a:pt x="124" y="168"/>
                </a:lnTo>
                <a:lnTo>
                  <a:pt x="124" y="168"/>
                </a:lnTo>
                <a:lnTo>
                  <a:pt x="126" y="186"/>
                </a:lnTo>
                <a:lnTo>
                  <a:pt x="132" y="202"/>
                </a:lnTo>
                <a:lnTo>
                  <a:pt x="140" y="218"/>
                </a:lnTo>
                <a:lnTo>
                  <a:pt x="150" y="230"/>
                </a:lnTo>
                <a:lnTo>
                  <a:pt x="164" y="240"/>
                </a:lnTo>
                <a:lnTo>
                  <a:pt x="178" y="248"/>
                </a:lnTo>
                <a:lnTo>
                  <a:pt x="194" y="254"/>
                </a:lnTo>
                <a:lnTo>
                  <a:pt x="212" y="256"/>
                </a:lnTo>
                <a:lnTo>
                  <a:pt x="212" y="256"/>
                </a:lnTo>
                <a:lnTo>
                  <a:pt x="230" y="254"/>
                </a:lnTo>
                <a:lnTo>
                  <a:pt x="246" y="248"/>
                </a:lnTo>
                <a:lnTo>
                  <a:pt x="260" y="240"/>
                </a:lnTo>
                <a:lnTo>
                  <a:pt x="274" y="230"/>
                </a:lnTo>
                <a:lnTo>
                  <a:pt x="284" y="218"/>
                </a:lnTo>
                <a:lnTo>
                  <a:pt x="292" y="202"/>
                </a:lnTo>
                <a:lnTo>
                  <a:pt x="298" y="186"/>
                </a:lnTo>
                <a:lnTo>
                  <a:pt x="298" y="168"/>
                </a:lnTo>
                <a:lnTo>
                  <a:pt x="298" y="168"/>
                </a:lnTo>
                <a:close/>
                <a:moveTo>
                  <a:pt x="274" y="168"/>
                </a:moveTo>
                <a:lnTo>
                  <a:pt x="274" y="168"/>
                </a:lnTo>
                <a:lnTo>
                  <a:pt x="274" y="182"/>
                </a:lnTo>
                <a:lnTo>
                  <a:pt x="270" y="192"/>
                </a:lnTo>
                <a:lnTo>
                  <a:pt x="264" y="204"/>
                </a:lnTo>
                <a:lnTo>
                  <a:pt x="256" y="212"/>
                </a:lnTo>
                <a:lnTo>
                  <a:pt x="246" y="220"/>
                </a:lnTo>
                <a:lnTo>
                  <a:pt x="236" y="226"/>
                </a:lnTo>
                <a:lnTo>
                  <a:pt x="224" y="230"/>
                </a:lnTo>
                <a:lnTo>
                  <a:pt x="212" y="232"/>
                </a:lnTo>
                <a:lnTo>
                  <a:pt x="212" y="232"/>
                </a:lnTo>
                <a:lnTo>
                  <a:pt x="200" y="230"/>
                </a:lnTo>
                <a:lnTo>
                  <a:pt x="188" y="226"/>
                </a:lnTo>
                <a:lnTo>
                  <a:pt x="176" y="220"/>
                </a:lnTo>
                <a:lnTo>
                  <a:pt x="168" y="212"/>
                </a:lnTo>
                <a:lnTo>
                  <a:pt x="160" y="204"/>
                </a:lnTo>
                <a:lnTo>
                  <a:pt x="154" y="192"/>
                </a:lnTo>
                <a:lnTo>
                  <a:pt x="150" y="182"/>
                </a:lnTo>
                <a:lnTo>
                  <a:pt x="150" y="168"/>
                </a:lnTo>
                <a:lnTo>
                  <a:pt x="150" y="168"/>
                </a:lnTo>
                <a:lnTo>
                  <a:pt x="150" y="156"/>
                </a:lnTo>
                <a:lnTo>
                  <a:pt x="154" y="144"/>
                </a:lnTo>
                <a:lnTo>
                  <a:pt x="160" y="134"/>
                </a:lnTo>
                <a:lnTo>
                  <a:pt x="168" y="124"/>
                </a:lnTo>
                <a:lnTo>
                  <a:pt x="176" y="116"/>
                </a:lnTo>
                <a:lnTo>
                  <a:pt x="188" y="110"/>
                </a:lnTo>
                <a:lnTo>
                  <a:pt x="200" y="108"/>
                </a:lnTo>
                <a:lnTo>
                  <a:pt x="212" y="106"/>
                </a:lnTo>
                <a:lnTo>
                  <a:pt x="212" y="106"/>
                </a:lnTo>
                <a:lnTo>
                  <a:pt x="224" y="108"/>
                </a:lnTo>
                <a:lnTo>
                  <a:pt x="236" y="110"/>
                </a:lnTo>
                <a:lnTo>
                  <a:pt x="246" y="116"/>
                </a:lnTo>
                <a:lnTo>
                  <a:pt x="256" y="124"/>
                </a:lnTo>
                <a:lnTo>
                  <a:pt x="264" y="134"/>
                </a:lnTo>
                <a:lnTo>
                  <a:pt x="270" y="144"/>
                </a:lnTo>
                <a:lnTo>
                  <a:pt x="274" y="156"/>
                </a:lnTo>
                <a:lnTo>
                  <a:pt x="274" y="168"/>
                </a:lnTo>
                <a:lnTo>
                  <a:pt x="274" y="1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2599062" y="2025423"/>
            <a:ext cx="252422" cy="298636"/>
          </a:xfrm>
          <a:custGeom>
            <a:avLst/>
            <a:gdLst>
              <a:gd name="T0" fmla="*/ 122 w 284"/>
              <a:gd name="T1" fmla="*/ 82 h 336"/>
              <a:gd name="T2" fmla="*/ 96 w 284"/>
              <a:gd name="T3" fmla="*/ 96 h 336"/>
              <a:gd name="T4" fmla="*/ 86 w 284"/>
              <a:gd name="T5" fmla="*/ 112 h 336"/>
              <a:gd name="T6" fmla="*/ 82 w 284"/>
              <a:gd name="T7" fmla="*/ 132 h 336"/>
              <a:gd name="T8" fmla="*/ 74 w 284"/>
              <a:gd name="T9" fmla="*/ 144 h 336"/>
              <a:gd name="T10" fmla="*/ 62 w 284"/>
              <a:gd name="T11" fmla="*/ 144 h 336"/>
              <a:gd name="T12" fmla="*/ 54 w 284"/>
              <a:gd name="T13" fmla="*/ 132 h 336"/>
              <a:gd name="T14" fmla="*/ 60 w 284"/>
              <a:gd name="T15" fmla="*/ 102 h 336"/>
              <a:gd name="T16" fmla="*/ 78 w 284"/>
              <a:gd name="T17" fmla="*/ 78 h 336"/>
              <a:gd name="T18" fmla="*/ 116 w 284"/>
              <a:gd name="T19" fmla="*/ 56 h 336"/>
              <a:gd name="T20" fmla="*/ 138 w 284"/>
              <a:gd name="T21" fmla="*/ 56 h 336"/>
              <a:gd name="T22" fmla="*/ 146 w 284"/>
              <a:gd name="T23" fmla="*/ 68 h 336"/>
              <a:gd name="T24" fmla="*/ 142 w 284"/>
              <a:gd name="T25" fmla="*/ 78 h 336"/>
              <a:gd name="T26" fmla="*/ 132 w 284"/>
              <a:gd name="T27" fmla="*/ 82 h 336"/>
              <a:gd name="T28" fmla="*/ 138 w 284"/>
              <a:gd name="T29" fmla="*/ 26 h 336"/>
              <a:gd name="T30" fmla="*/ 146 w 284"/>
              <a:gd name="T31" fmla="*/ 14 h 336"/>
              <a:gd name="T32" fmla="*/ 142 w 284"/>
              <a:gd name="T33" fmla="*/ 4 h 336"/>
              <a:gd name="T34" fmla="*/ 132 w 284"/>
              <a:gd name="T35" fmla="*/ 0 h 336"/>
              <a:gd name="T36" fmla="*/ 92 w 284"/>
              <a:gd name="T37" fmla="*/ 6 h 336"/>
              <a:gd name="T38" fmla="*/ 58 w 284"/>
              <a:gd name="T39" fmla="*/ 24 h 336"/>
              <a:gd name="T40" fmla="*/ 40 w 284"/>
              <a:gd name="T41" fmla="*/ 40 h 336"/>
              <a:gd name="T42" fmla="*/ 16 w 284"/>
              <a:gd name="T43" fmla="*/ 70 h 336"/>
              <a:gd name="T44" fmla="*/ 4 w 284"/>
              <a:gd name="T45" fmla="*/ 106 h 336"/>
              <a:gd name="T46" fmla="*/ 0 w 284"/>
              <a:gd name="T47" fmla="*/ 132 h 336"/>
              <a:gd name="T48" fmla="*/ 8 w 284"/>
              <a:gd name="T49" fmla="*/ 144 h 336"/>
              <a:gd name="T50" fmla="*/ 20 w 284"/>
              <a:gd name="T51" fmla="*/ 144 h 336"/>
              <a:gd name="T52" fmla="*/ 28 w 284"/>
              <a:gd name="T53" fmla="*/ 132 h 336"/>
              <a:gd name="T54" fmla="*/ 36 w 284"/>
              <a:gd name="T55" fmla="*/ 92 h 336"/>
              <a:gd name="T56" fmla="*/ 58 w 284"/>
              <a:gd name="T57" fmla="*/ 58 h 336"/>
              <a:gd name="T58" fmla="*/ 110 w 284"/>
              <a:gd name="T59" fmla="*/ 30 h 336"/>
              <a:gd name="T60" fmla="*/ 30 w 284"/>
              <a:gd name="T61" fmla="*/ 226 h 336"/>
              <a:gd name="T62" fmla="*/ 52 w 284"/>
              <a:gd name="T63" fmla="*/ 246 h 336"/>
              <a:gd name="T64" fmla="*/ 92 w 284"/>
              <a:gd name="T65" fmla="*/ 268 h 336"/>
              <a:gd name="T66" fmla="*/ 140 w 284"/>
              <a:gd name="T67" fmla="*/ 276 h 336"/>
              <a:gd name="T68" fmla="*/ 168 w 284"/>
              <a:gd name="T69" fmla="*/ 274 h 336"/>
              <a:gd name="T70" fmla="*/ 208 w 284"/>
              <a:gd name="T71" fmla="*/ 260 h 336"/>
              <a:gd name="T72" fmla="*/ 242 w 284"/>
              <a:gd name="T73" fmla="*/ 234 h 336"/>
              <a:gd name="T74" fmla="*/ 266 w 284"/>
              <a:gd name="T75" fmla="*/ 202 h 336"/>
              <a:gd name="T76" fmla="*/ 280 w 284"/>
              <a:gd name="T77" fmla="*/ 162 h 336"/>
              <a:gd name="T78" fmla="*/ 284 w 284"/>
              <a:gd name="T79" fmla="*/ 132 h 336"/>
              <a:gd name="T80" fmla="*/ 276 w 284"/>
              <a:gd name="T81" fmla="*/ 86 h 336"/>
              <a:gd name="T82" fmla="*/ 254 w 284"/>
              <a:gd name="T83" fmla="*/ 44 h 336"/>
              <a:gd name="T84" fmla="*/ 30 w 284"/>
              <a:gd name="T85" fmla="*/ 226 h 336"/>
              <a:gd name="T86" fmla="*/ 268 w 284"/>
              <a:gd name="T87" fmla="*/ 336 h 336"/>
              <a:gd name="T88" fmla="*/ 250 w 284"/>
              <a:gd name="T89" fmla="*/ 308 h 336"/>
              <a:gd name="T90" fmla="*/ 220 w 284"/>
              <a:gd name="T91" fmla="*/ 292 h 336"/>
              <a:gd name="T92" fmla="*/ 198 w 284"/>
              <a:gd name="T93" fmla="*/ 288 h 336"/>
              <a:gd name="T94" fmla="*/ 164 w 284"/>
              <a:gd name="T95" fmla="*/ 296 h 336"/>
              <a:gd name="T96" fmla="*/ 138 w 284"/>
              <a:gd name="T97" fmla="*/ 316 h 336"/>
              <a:gd name="T98" fmla="*/ 128 w 284"/>
              <a:gd name="T9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84" h="336">
                <a:moveTo>
                  <a:pt x="132" y="82"/>
                </a:moveTo>
                <a:lnTo>
                  <a:pt x="132" y="82"/>
                </a:lnTo>
                <a:lnTo>
                  <a:pt x="122" y="82"/>
                </a:lnTo>
                <a:lnTo>
                  <a:pt x="112" y="86"/>
                </a:lnTo>
                <a:lnTo>
                  <a:pt x="104" y="90"/>
                </a:lnTo>
                <a:lnTo>
                  <a:pt x="96" y="96"/>
                </a:lnTo>
                <a:lnTo>
                  <a:pt x="96" y="96"/>
                </a:lnTo>
                <a:lnTo>
                  <a:pt x="90" y="104"/>
                </a:lnTo>
                <a:lnTo>
                  <a:pt x="86" y="112"/>
                </a:lnTo>
                <a:lnTo>
                  <a:pt x="82" y="122"/>
                </a:lnTo>
                <a:lnTo>
                  <a:pt x="82" y="132"/>
                </a:lnTo>
                <a:lnTo>
                  <a:pt x="82" y="132"/>
                </a:lnTo>
                <a:lnTo>
                  <a:pt x="80" y="138"/>
                </a:lnTo>
                <a:lnTo>
                  <a:pt x="78" y="142"/>
                </a:lnTo>
                <a:lnTo>
                  <a:pt x="74" y="144"/>
                </a:lnTo>
                <a:lnTo>
                  <a:pt x="68" y="146"/>
                </a:lnTo>
                <a:lnTo>
                  <a:pt x="68" y="146"/>
                </a:lnTo>
                <a:lnTo>
                  <a:pt x="62" y="144"/>
                </a:lnTo>
                <a:lnTo>
                  <a:pt x="58" y="142"/>
                </a:lnTo>
                <a:lnTo>
                  <a:pt x="56" y="138"/>
                </a:lnTo>
                <a:lnTo>
                  <a:pt x="54" y="132"/>
                </a:lnTo>
                <a:lnTo>
                  <a:pt x="54" y="132"/>
                </a:lnTo>
                <a:lnTo>
                  <a:pt x="56" y="116"/>
                </a:lnTo>
                <a:lnTo>
                  <a:pt x="60" y="102"/>
                </a:lnTo>
                <a:lnTo>
                  <a:pt x="68" y="90"/>
                </a:lnTo>
                <a:lnTo>
                  <a:pt x="78" y="78"/>
                </a:lnTo>
                <a:lnTo>
                  <a:pt x="78" y="78"/>
                </a:lnTo>
                <a:lnTo>
                  <a:pt x="88" y="68"/>
                </a:lnTo>
                <a:lnTo>
                  <a:pt x="102" y="62"/>
                </a:lnTo>
                <a:lnTo>
                  <a:pt x="116" y="56"/>
                </a:lnTo>
                <a:lnTo>
                  <a:pt x="132" y="54"/>
                </a:lnTo>
                <a:lnTo>
                  <a:pt x="132" y="54"/>
                </a:lnTo>
                <a:lnTo>
                  <a:pt x="138" y="56"/>
                </a:lnTo>
                <a:lnTo>
                  <a:pt x="142" y="58"/>
                </a:lnTo>
                <a:lnTo>
                  <a:pt x="144" y="64"/>
                </a:lnTo>
                <a:lnTo>
                  <a:pt x="146" y="68"/>
                </a:lnTo>
                <a:lnTo>
                  <a:pt x="146" y="68"/>
                </a:lnTo>
                <a:lnTo>
                  <a:pt x="144" y="74"/>
                </a:lnTo>
                <a:lnTo>
                  <a:pt x="142" y="78"/>
                </a:lnTo>
                <a:lnTo>
                  <a:pt x="138" y="80"/>
                </a:lnTo>
                <a:lnTo>
                  <a:pt x="132" y="82"/>
                </a:lnTo>
                <a:lnTo>
                  <a:pt x="132" y="82"/>
                </a:lnTo>
                <a:close/>
                <a:moveTo>
                  <a:pt x="132" y="28"/>
                </a:moveTo>
                <a:lnTo>
                  <a:pt x="132" y="28"/>
                </a:lnTo>
                <a:lnTo>
                  <a:pt x="138" y="26"/>
                </a:lnTo>
                <a:lnTo>
                  <a:pt x="142" y="24"/>
                </a:lnTo>
                <a:lnTo>
                  <a:pt x="144" y="20"/>
                </a:lnTo>
                <a:lnTo>
                  <a:pt x="146" y="14"/>
                </a:lnTo>
                <a:lnTo>
                  <a:pt x="146" y="14"/>
                </a:lnTo>
                <a:lnTo>
                  <a:pt x="144" y="8"/>
                </a:lnTo>
                <a:lnTo>
                  <a:pt x="142" y="4"/>
                </a:lnTo>
                <a:lnTo>
                  <a:pt x="138" y="2"/>
                </a:lnTo>
                <a:lnTo>
                  <a:pt x="132" y="0"/>
                </a:lnTo>
                <a:lnTo>
                  <a:pt x="132" y="0"/>
                </a:lnTo>
                <a:lnTo>
                  <a:pt x="118" y="2"/>
                </a:lnTo>
                <a:lnTo>
                  <a:pt x="106" y="4"/>
                </a:lnTo>
                <a:lnTo>
                  <a:pt x="92" y="6"/>
                </a:lnTo>
                <a:lnTo>
                  <a:pt x="80" y="12"/>
                </a:lnTo>
                <a:lnTo>
                  <a:pt x="70" y="16"/>
                </a:lnTo>
                <a:lnTo>
                  <a:pt x="58" y="24"/>
                </a:lnTo>
                <a:lnTo>
                  <a:pt x="48" y="30"/>
                </a:lnTo>
                <a:lnTo>
                  <a:pt x="40" y="40"/>
                </a:lnTo>
                <a:lnTo>
                  <a:pt x="40" y="40"/>
                </a:lnTo>
                <a:lnTo>
                  <a:pt x="30" y="48"/>
                </a:lnTo>
                <a:lnTo>
                  <a:pt x="24" y="58"/>
                </a:lnTo>
                <a:lnTo>
                  <a:pt x="16" y="70"/>
                </a:lnTo>
                <a:lnTo>
                  <a:pt x="10" y="82"/>
                </a:lnTo>
                <a:lnTo>
                  <a:pt x="6" y="94"/>
                </a:lnTo>
                <a:lnTo>
                  <a:pt x="4" y="106"/>
                </a:lnTo>
                <a:lnTo>
                  <a:pt x="2" y="118"/>
                </a:lnTo>
                <a:lnTo>
                  <a:pt x="0" y="132"/>
                </a:lnTo>
                <a:lnTo>
                  <a:pt x="0" y="132"/>
                </a:lnTo>
                <a:lnTo>
                  <a:pt x="2" y="138"/>
                </a:lnTo>
                <a:lnTo>
                  <a:pt x="4" y="142"/>
                </a:lnTo>
                <a:lnTo>
                  <a:pt x="8" y="144"/>
                </a:lnTo>
                <a:lnTo>
                  <a:pt x="14" y="146"/>
                </a:lnTo>
                <a:lnTo>
                  <a:pt x="14" y="146"/>
                </a:lnTo>
                <a:lnTo>
                  <a:pt x="20" y="144"/>
                </a:lnTo>
                <a:lnTo>
                  <a:pt x="24" y="142"/>
                </a:lnTo>
                <a:lnTo>
                  <a:pt x="26" y="138"/>
                </a:lnTo>
                <a:lnTo>
                  <a:pt x="28" y="132"/>
                </a:lnTo>
                <a:lnTo>
                  <a:pt x="28" y="132"/>
                </a:lnTo>
                <a:lnTo>
                  <a:pt x="30" y="112"/>
                </a:lnTo>
                <a:lnTo>
                  <a:pt x="36" y="92"/>
                </a:lnTo>
                <a:lnTo>
                  <a:pt x="46" y="74"/>
                </a:lnTo>
                <a:lnTo>
                  <a:pt x="58" y="58"/>
                </a:lnTo>
                <a:lnTo>
                  <a:pt x="58" y="58"/>
                </a:lnTo>
                <a:lnTo>
                  <a:pt x="74" y="46"/>
                </a:lnTo>
                <a:lnTo>
                  <a:pt x="92" y="36"/>
                </a:lnTo>
                <a:lnTo>
                  <a:pt x="110" y="30"/>
                </a:lnTo>
                <a:lnTo>
                  <a:pt x="132" y="28"/>
                </a:lnTo>
                <a:lnTo>
                  <a:pt x="132" y="28"/>
                </a:lnTo>
                <a:close/>
                <a:moveTo>
                  <a:pt x="30" y="226"/>
                </a:moveTo>
                <a:lnTo>
                  <a:pt x="30" y="226"/>
                </a:lnTo>
                <a:lnTo>
                  <a:pt x="40" y="236"/>
                </a:lnTo>
                <a:lnTo>
                  <a:pt x="52" y="246"/>
                </a:lnTo>
                <a:lnTo>
                  <a:pt x="64" y="256"/>
                </a:lnTo>
                <a:lnTo>
                  <a:pt x="78" y="262"/>
                </a:lnTo>
                <a:lnTo>
                  <a:pt x="92" y="268"/>
                </a:lnTo>
                <a:lnTo>
                  <a:pt x="108" y="272"/>
                </a:lnTo>
                <a:lnTo>
                  <a:pt x="124" y="276"/>
                </a:lnTo>
                <a:lnTo>
                  <a:pt x="140" y="276"/>
                </a:lnTo>
                <a:lnTo>
                  <a:pt x="140" y="276"/>
                </a:lnTo>
                <a:lnTo>
                  <a:pt x="154" y="276"/>
                </a:lnTo>
                <a:lnTo>
                  <a:pt x="168" y="274"/>
                </a:lnTo>
                <a:lnTo>
                  <a:pt x="182" y="270"/>
                </a:lnTo>
                <a:lnTo>
                  <a:pt x="196" y="266"/>
                </a:lnTo>
                <a:lnTo>
                  <a:pt x="208" y="260"/>
                </a:lnTo>
                <a:lnTo>
                  <a:pt x="220" y="252"/>
                </a:lnTo>
                <a:lnTo>
                  <a:pt x="232" y="244"/>
                </a:lnTo>
                <a:lnTo>
                  <a:pt x="242" y="234"/>
                </a:lnTo>
                <a:lnTo>
                  <a:pt x="250" y="224"/>
                </a:lnTo>
                <a:lnTo>
                  <a:pt x="260" y="214"/>
                </a:lnTo>
                <a:lnTo>
                  <a:pt x="266" y="202"/>
                </a:lnTo>
                <a:lnTo>
                  <a:pt x="272" y="188"/>
                </a:lnTo>
                <a:lnTo>
                  <a:pt x="278" y="176"/>
                </a:lnTo>
                <a:lnTo>
                  <a:pt x="280" y="162"/>
                </a:lnTo>
                <a:lnTo>
                  <a:pt x="284" y="148"/>
                </a:lnTo>
                <a:lnTo>
                  <a:pt x="284" y="132"/>
                </a:lnTo>
                <a:lnTo>
                  <a:pt x="284" y="132"/>
                </a:lnTo>
                <a:lnTo>
                  <a:pt x="282" y="116"/>
                </a:lnTo>
                <a:lnTo>
                  <a:pt x="280" y="100"/>
                </a:lnTo>
                <a:lnTo>
                  <a:pt x="276" y="86"/>
                </a:lnTo>
                <a:lnTo>
                  <a:pt x="270" y="70"/>
                </a:lnTo>
                <a:lnTo>
                  <a:pt x="262" y="58"/>
                </a:lnTo>
                <a:lnTo>
                  <a:pt x="254" y="44"/>
                </a:lnTo>
                <a:lnTo>
                  <a:pt x="244" y="34"/>
                </a:lnTo>
                <a:lnTo>
                  <a:pt x="232" y="22"/>
                </a:lnTo>
                <a:lnTo>
                  <a:pt x="30" y="226"/>
                </a:lnTo>
                <a:close/>
                <a:moveTo>
                  <a:pt x="128" y="336"/>
                </a:moveTo>
                <a:lnTo>
                  <a:pt x="268" y="336"/>
                </a:lnTo>
                <a:lnTo>
                  <a:pt x="268" y="336"/>
                </a:lnTo>
                <a:lnTo>
                  <a:pt x="262" y="326"/>
                </a:lnTo>
                <a:lnTo>
                  <a:pt x="256" y="316"/>
                </a:lnTo>
                <a:lnTo>
                  <a:pt x="250" y="308"/>
                </a:lnTo>
                <a:lnTo>
                  <a:pt x="240" y="302"/>
                </a:lnTo>
                <a:lnTo>
                  <a:pt x="232" y="296"/>
                </a:lnTo>
                <a:lnTo>
                  <a:pt x="220" y="292"/>
                </a:lnTo>
                <a:lnTo>
                  <a:pt x="210" y="288"/>
                </a:lnTo>
                <a:lnTo>
                  <a:pt x="198" y="288"/>
                </a:lnTo>
                <a:lnTo>
                  <a:pt x="198" y="288"/>
                </a:lnTo>
                <a:lnTo>
                  <a:pt x="186" y="288"/>
                </a:lnTo>
                <a:lnTo>
                  <a:pt x="174" y="292"/>
                </a:lnTo>
                <a:lnTo>
                  <a:pt x="164" y="296"/>
                </a:lnTo>
                <a:lnTo>
                  <a:pt x="154" y="302"/>
                </a:lnTo>
                <a:lnTo>
                  <a:pt x="146" y="308"/>
                </a:lnTo>
                <a:lnTo>
                  <a:pt x="138" y="316"/>
                </a:lnTo>
                <a:lnTo>
                  <a:pt x="132" y="326"/>
                </a:lnTo>
                <a:lnTo>
                  <a:pt x="128" y="336"/>
                </a:lnTo>
                <a:lnTo>
                  <a:pt x="128" y="3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7"/>
          <p:cNvSpPr>
            <a:spLocks noEditPoints="1"/>
          </p:cNvSpPr>
          <p:nvPr/>
        </p:nvSpPr>
        <p:spPr bwMode="auto">
          <a:xfrm>
            <a:off x="712214" y="2925497"/>
            <a:ext cx="381480" cy="275722"/>
          </a:xfrm>
          <a:custGeom>
            <a:avLst/>
            <a:gdLst>
              <a:gd name="T0" fmla="*/ 380 w 404"/>
              <a:gd name="T1" fmla="*/ 30 h 292"/>
              <a:gd name="T2" fmla="*/ 378 w 404"/>
              <a:gd name="T3" fmla="*/ 18 h 292"/>
              <a:gd name="T4" fmla="*/ 364 w 404"/>
              <a:gd name="T5" fmla="*/ 4 h 292"/>
              <a:gd name="T6" fmla="*/ 48 w 404"/>
              <a:gd name="T7" fmla="*/ 0 h 292"/>
              <a:gd name="T8" fmla="*/ 38 w 404"/>
              <a:gd name="T9" fmla="*/ 4 h 292"/>
              <a:gd name="T10" fmla="*/ 24 w 404"/>
              <a:gd name="T11" fmla="*/ 18 h 292"/>
              <a:gd name="T12" fmla="*/ 22 w 404"/>
              <a:gd name="T13" fmla="*/ 250 h 292"/>
              <a:gd name="T14" fmla="*/ 0 w 404"/>
              <a:gd name="T15" fmla="*/ 262 h 292"/>
              <a:gd name="T16" fmla="*/ 2 w 404"/>
              <a:gd name="T17" fmla="*/ 274 h 292"/>
              <a:gd name="T18" fmla="*/ 18 w 404"/>
              <a:gd name="T19" fmla="*/ 290 h 292"/>
              <a:gd name="T20" fmla="*/ 28 w 404"/>
              <a:gd name="T21" fmla="*/ 292 h 292"/>
              <a:gd name="T22" fmla="*/ 374 w 404"/>
              <a:gd name="T23" fmla="*/ 292 h 292"/>
              <a:gd name="T24" fmla="*/ 386 w 404"/>
              <a:gd name="T25" fmla="*/ 290 h 292"/>
              <a:gd name="T26" fmla="*/ 402 w 404"/>
              <a:gd name="T27" fmla="*/ 274 h 292"/>
              <a:gd name="T28" fmla="*/ 404 w 404"/>
              <a:gd name="T29" fmla="*/ 250 h 292"/>
              <a:gd name="T30" fmla="*/ 222 w 404"/>
              <a:gd name="T31" fmla="*/ 276 h 292"/>
              <a:gd name="T32" fmla="*/ 174 w 404"/>
              <a:gd name="T33" fmla="*/ 276 h 292"/>
              <a:gd name="T34" fmla="*/ 168 w 404"/>
              <a:gd name="T35" fmla="*/ 274 h 292"/>
              <a:gd name="T36" fmla="*/ 166 w 404"/>
              <a:gd name="T37" fmla="*/ 268 h 292"/>
              <a:gd name="T38" fmla="*/ 168 w 404"/>
              <a:gd name="T39" fmla="*/ 264 h 292"/>
              <a:gd name="T40" fmla="*/ 172 w 404"/>
              <a:gd name="T41" fmla="*/ 260 h 292"/>
              <a:gd name="T42" fmla="*/ 222 w 404"/>
              <a:gd name="T43" fmla="*/ 260 h 292"/>
              <a:gd name="T44" fmla="*/ 226 w 404"/>
              <a:gd name="T45" fmla="*/ 260 h 292"/>
              <a:gd name="T46" fmla="*/ 230 w 404"/>
              <a:gd name="T47" fmla="*/ 264 h 292"/>
              <a:gd name="T48" fmla="*/ 230 w 404"/>
              <a:gd name="T49" fmla="*/ 268 h 292"/>
              <a:gd name="T50" fmla="*/ 228 w 404"/>
              <a:gd name="T51" fmla="*/ 274 h 292"/>
              <a:gd name="T52" fmla="*/ 222 w 404"/>
              <a:gd name="T53" fmla="*/ 276 h 292"/>
              <a:gd name="T54" fmla="*/ 356 w 404"/>
              <a:gd name="T55" fmla="*/ 216 h 292"/>
              <a:gd name="T56" fmla="*/ 354 w 404"/>
              <a:gd name="T57" fmla="*/ 220 h 292"/>
              <a:gd name="T58" fmla="*/ 348 w 404"/>
              <a:gd name="T59" fmla="*/ 228 h 292"/>
              <a:gd name="T60" fmla="*/ 56 w 404"/>
              <a:gd name="T61" fmla="*/ 228 h 292"/>
              <a:gd name="T62" fmla="*/ 52 w 404"/>
              <a:gd name="T63" fmla="*/ 228 h 292"/>
              <a:gd name="T64" fmla="*/ 46 w 404"/>
              <a:gd name="T65" fmla="*/ 220 h 292"/>
              <a:gd name="T66" fmla="*/ 44 w 404"/>
              <a:gd name="T67" fmla="*/ 40 h 292"/>
              <a:gd name="T68" fmla="*/ 46 w 404"/>
              <a:gd name="T69" fmla="*/ 34 h 292"/>
              <a:gd name="T70" fmla="*/ 52 w 404"/>
              <a:gd name="T71" fmla="*/ 28 h 292"/>
              <a:gd name="T72" fmla="*/ 344 w 404"/>
              <a:gd name="T73" fmla="*/ 26 h 292"/>
              <a:gd name="T74" fmla="*/ 348 w 404"/>
              <a:gd name="T75" fmla="*/ 28 h 292"/>
              <a:gd name="T76" fmla="*/ 354 w 404"/>
              <a:gd name="T77" fmla="*/ 34 h 292"/>
              <a:gd name="T78" fmla="*/ 356 w 404"/>
              <a:gd name="T79" fmla="*/ 216 h 292"/>
              <a:gd name="T80" fmla="*/ 114 w 404"/>
              <a:gd name="T81" fmla="*/ 110 h 292"/>
              <a:gd name="T82" fmla="*/ 72 w 404"/>
              <a:gd name="T83" fmla="*/ 56 h 292"/>
              <a:gd name="T84" fmla="*/ 126 w 404"/>
              <a:gd name="T85" fmla="*/ 98 h 292"/>
              <a:gd name="T86" fmla="*/ 162 w 404"/>
              <a:gd name="T87" fmla="*/ 158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4" h="292">
                <a:moveTo>
                  <a:pt x="380" y="250"/>
                </a:moveTo>
                <a:lnTo>
                  <a:pt x="380" y="30"/>
                </a:lnTo>
                <a:lnTo>
                  <a:pt x="380" y="30"/>
                </a:lnTo>
                <a:lnTo>
                  <a:pt x="378" y="18"/>
                </a:lnTo>
                <a:lnTo>
                  <a:pt x="372" y="10"/>
                </a:lnTo>
                <a:lnTo>
                  <a:pt x="364" y="4"/>
                </a:lnTo>
                <a:lnTo>
                  <a:pt x="354" y="0"/>
                </a:lnTo>
                <a:lnTo>
                  <a:pt x="48" y="0"/>
                </a:lnTo>
                <a:lnTo>
                  <a:pt x="48" y="0"/>
                </a:lnTo>
                <a:lnTo>
                  <a:pt x="38" y="4"/>
                </a:lnTo>
                <a:lnTo>
                  <a:pt x="30" y="10"/>
                </a:lnTo>
                <a:lnTo>
                  <a:pt x="24" y="18"/>
                </a:lnTo>
                <a:lnTo>
                  <a:pt x="22" y="30"/>
                </a:lnTo>
                <a:lnTo>
                  <a:pt x="22" y="250"/>
                </a:lnTo>
                <a:lnTo>
                  <a:pt x="0" y="250"/>
                </a:lnTo>
                <a:lnTo>
                  <a:pt x="0" y="262"/>
                </a:lnTo>
                <a:lnTo>
                  <a:pt x="0" y="262"/>
                </a:lnTo>
                <a:lnTo>
                  <a:pt x="2" y="274"/>
                </a:lnTo>
                <a:lnTo>
                  <a:pt x="8" y="284"/>
                </a:lnTo>
                <a:lnTo>
                  <a:pt x="18" y="290"/>
                </a:lnTo>
                <a:lnTo>
                  <a:pt x="24" y="292"/>
                </a:lnTo>
                <a:lnTo>
                  <a:pt x="28" y="292"/>
                </a:lnTo>
                <a:lnTo>
                  <a:pt x="374" y="292"/>
                </a:lnTo>
                <a:lnTo>
                  <a:pt x="374" y="292"/>
                </a:lnTo>
                <a:lnTo>
                  <a:pt x="380" y="292"/>
                </a:lnTo>
                <a:lnTo>
                  <a:pt x="386" y="290"/>
                </a:lnTo>
                <a:lnTo>
                  <a:pt x="394" y="284"/>
                </a:lnTo>
                <a:lnTo>
                  <a:pt x="402" y="274"/>
                </a:lnTo>
                <a:lnTo>
                  <a:pt x="404" y="262"/>
                </a:lnTo>
                <a:lnTo>
                  <a:pt x="404" y="250"/>
                </a:lnTo>
                <a:lnTo>
                  <a:pt x="380" y="250"/>
                </a:lnTo>
                <a:close/>
                <a:moveTo>
                  <a:pt x="222" y="276"/>
                </a:moveTo>
                <a:lnTo>
                  <a:pt x="174" y="276"/>
                </a:lnTo>
                <a:lnTo>
                  <a:pt x="174" y="276"/>
                </a:lnTo>
                <a:lnTo>
                  <a:pt x="172" y="276"/>
                </a:lnTo>
                <a:lnTo>
                  <a:pt x="168" y="274"/>
                </a:lnTo>
                <a:lnTo>
                  <a:pt x="168" y="272"/>
                </a:lnTo>
                <a:lnTo>
                  <a:pt x="166" y="268"/>
                </a:lnTo>
                <a:lnTo>
                  <a:pt x="166" y="268"/>
                </a:lnTo>
                <a:lnTo>
                  <a:pt x="168" y="264"/>
                </a:lnTo>
                <a:lnTo>
                  <a:pt x="168" y="262"/>
                </a:lnTo>
                <a:lnTo>
                  <a:pt x="172" y="260"/>
                </a:lnTo>
                <a:lnTo>
                  <a:pt x="174" y="260"/>
                </a:lnTo>
                <a:lnTo>
                  <a:pt x="222" y="260"/>
                </a:lnTo>
                <a:lnTo>
                  <a:pt x="222" y="260"/>
                </a:lnTo>
                <a:lnTo>
                  <a:pt x="226" y="260"/>
                </a:lnTo>
                <a:lnTo>
                  <a:pt x="228" y="262"/>
                </a:lnTo>
                <a:lnTo>
                  <a:pt x="230" y="264"/>
                </a:lnTo>
                <a:lnTo>
                  <a:pt x="230" y="268"/>
                </a:lnTo>
                <a:lnTo>
                  <a:pt x="230" y="268"/>
                </a:lnTo>
                <a:lnTo>
                  <a:pt x="230" y="272"/>
                </a:lnTo>
                <a:lnTo>
                  <a:pt x="228" y="274"/>
                </a:lnTo>
                <a:lnTo>
                  <a:pt x="226" y="276"/>
                </a:lnTo>
                <a:lnTo>
                  <a:pt x="222" y="276"/>
                </a:lnTo>
                <a:lnTo>
                  <a:pt x="222" y="276"/>
                </a:lnTo>
                <a:close/>
                <a:moveTo>
                  <a:pt x="356" y="216"/>
                </a:moveTo>
                <a:lnTo>
                  <a:pt x="356" y="216"/>
                </a:lnTo>
                <a:lnTo>
                  <a:pt x="354" y="220"/>
                </a:lnTo>
                <a:lnTo>
                  <a:pt x="352" y="226"/>
                </a:lnTo>
                <a:lnTo>
                  <a:pt x="348" y="228"/>
                </a:lnTo>
                <a:lnTo>
                  <a:pt x="344" y="228"/>
                </a:lnTo>
                <a:lnTo>
                  <a:pt x="56" y="228"/>
                </a:lnTo>
                <a:lnTo>
                  <a:pt x="56" y="228"/>
                </a:lnTo>
                <a:lnTo>
                  <a:pt x="52" y="228"/>
                </a:lnTo>
                <a:lnTo>
                  <a:pt x="48" y="226"/>
                </a:lnTo>
                <a:lnTo>
                  <a:pt x="46" y="220"/>
                </a:lnTo>
                <a:lnTo>
                  <a:pt x="44" y="216"/>
                </a:lnTo>
                <a:lnTo>
                  <a:pt x="44" y="40"/>
                </a:lnTo>
                <a:lnTo>
                  <a:pt x="44" y="40"/>
                </a:lnTo>
                <a:lnTo>
                  <a:pt x="46" y="34"/>
                </a:lnTo>
                <a:lnTo>
                  <a:pt x="48" y="30"/>
                </a:lnTo>
                <a:lnTo>
                  <a:pt x="52" y="28"/>
                </a:lnTo>
                <a:lnTo>
                  <a:pt x="56" y="26"/>
                </a:lnTo>
                <a:lnTo>
                  <a:pt x="344" y="26"/>
                </a:lnTo>
                <a:lnTo>
                  <a:pt x="344" y="26"/>
                </a:lnTo>
                <a:lnTo>
                  <a:pt x="348" y="28"/>
                </a:lnTo>
                <a:lnTo>
                  <a:pt x="352" y="30"/>
                </a:lnTo>
                <a:lnTo>
                  <a:pt x="354" y="34"/>
                </a:lnTo>
                <a:lnTo>
                  <a:pt x="356" y="40"/>
                </a:lnTo>
                <a:lnTo>
                  <a:pt x="356" y="216"/>
                </a:lnTo>
                <a:close/>
                <a:moveTo>
                  <a:pt x="162" y="158"/>
                </a:moveTo>
                <a:lnTo>
                  <a:pt x="114" y="110"/>
                </a:lnTo>
                <a:lnTo>
                  <a:pt x="104" y="136"/>
                </a:lnTo>
                <a:lnTo>
                  <a:pt x="72" y="56"/>
                </a:lnTo>
                <a:lnTo>
                  <a:pt x="154" y="88"/>
                </a:lnTo>
                <a:lnTo>
                  <a:pt x="126" y="98"/>
                </a:lnTo>
                <a:lnTo>
                  <a:pt x="174" y="146"/>
                </a:lnTo>
                <a:lnTo>
                  <a:pt x="162" y="158"/>
                </a:lnTo>
                <a:close/>
              </a:path>
            </a:pathLst>
          </a:custGeom>
          <a:solidFill>
            <a:srgbClr val="18E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8"/>
          <p:cNvSpPr>
            <a:spLocks noEditPoints="1"/>
          </p:cNvSpPr>
          <p:nvPr/>
        </p:nvSpPr>
        <p:spPr bwMode="auto">
          <a:xfrm>
            <a:off x="5410500" y="1370427"/>
            <a:ext cx="155910" cy="114286"/>
          </a:xfrm>
          <a:custGeom>
            <a:avLst/>
            <a:gdLst>
              <a:gd name="T0" fmla="*/ 28 w 442"/>
              <a:gd name="T1" fmla="*/ 2 h 324"/>
              <a:gd name="T2" fmla="*/ 6 w 442"/>
              <a:gd name="T3" fmla="*/ 20 h 324"/>
              <a:gd name="T4" fmla="*/ 0 w 442"/>
              <a:gd name="T5" fmla="*/ 282 h 324"/>
              <a:gd name="T6" fmla="*/ 6 w 442"/>
              <a:gd name="T7" fmla="*/ 306 h 324"/>
              <a:gd name="T8" fmla="*/ 28 w 442"/>
              <a:gd name="T9" fmla="*/ 324 h 324"/>
              <a:gd name="T10" fmla="*/ 112 w 442"/>
              <a:gd name="T11" fmla="*/ 324 h 324"/>
              <a:gd name="T12" fmla="*/ 134 w 442"/>
              <a:gd name="T13" fmla="*/ 306 h 324"/>
              <a:gd name="T14" fmla="*/ 140 w 442"/>
              <a:gd name="T15" fmla="*/ 44 h 324"/>
              <a:gd name="T16" fmla="*/ 134 w 442"/>
              <a:gd name="T17" fmla="*/ 20 h 324"/>
              <a:gd name="T18" fmla="*/ 112 w 442"/>
              <a:gd name="T19" fmla="*/ 2 h 324"/>
              <a:gd name="T20" fmla="*/ 106 w 442"/>
              <a:gd name="T21" fmla="*/ 38 h 324"/>
              <a:gd name="T22" fmla="*/ 114 w 442"/>
              <a:gd name="T23" fmla="*/ 48 h 324"/>
              <a:gd name="T24" fmla="*/ 106 w 442"/>
              <a:gd name="T25" fmla="*/ 56 h 324"/>
              <a:gd name="T26" fmla="*/ 28 w 442"/>
              <a:gd name="T27" fmla="*/ 54 h 324"/>
              <a:gd name="T28" fmla="*/ 30 w 442"/>
              <a:gd name="T29" fmla="*/ 40 h 324"/>
              <a:gd name="T30" fmla="*/ 70 w 442"/>
              <a:gd name="T31" fmla="*/ 276 h 324"/>
              <a:gd name="T32" fmla="*/ 54 w 442"/>
              <a:gd name="T33" fmla="*/ 258 h 324"/>
              <a:gd name="T34" fmla="*/ 64 w 442"/>
              <a:gd name="T35" fmla="*/ 242 h 324"/>
              <a:gd name="T36" fmla="*/ 82 w 442"/>
              <a:gd name="T37" fmla="*/ 246 h 324"/>
              <a:gd name="T38" fmla="*/ 86 w 442"/>
              <a:gd name="T39" fmla="*/ 266 h 324"/>
              <a:gd name="T40" fmla="*/ 70 w 442"/>
              <a:gd name="T41" fmla="*/ 276 h 324"/>
              <a:gd name="T42" fmla="*/ 30 w 442"/>
              <a:gd name="T43" fmla="*/ 96 h 324"/>
              <a:gd name="T44" fmla="*/ 28 w 442"/>
              <a:gd name="T45" fmla="*/ 82 h 324"/>
              <a:gd name="T46" fmla="*/ 106 w 442"/>
              <a:gd name="T47" fmla="*/ 80 h 324"/>
              <a:gd name="T48" fmla="*/ 114 w 442"/>
              <a:gd name="T49" fmla="*/ 88 h 324"/>
              <a:gd name="T50" fmla="*/ 106 w 442"/>
              <a:gd name="T51" fmla="*/ 98 h 324"/>
              <a:gd name="T52" fmla="*/ 356 w 442"/>
              <a:gd name="T53" fmla="*/ 300 h 324"/>
              <a:gd name="T54" fmla="*/ 274 w 442"/>
              <a:gd name="T55" fmla="*/ 272 h 324"/>
              <a:gd name="T56" fmla="*/ 266 w 442"/>
              <a:gd name="T57" fmla="*/ 300 h 324"/>
              <a:gd name="T58" fmla="*/ 258 w 442"/>
              <a:gd name="T59" fmla="*/ 312 h 324"/>
              <a:gd name="T60" fmla="*/ 260 w 442"/>
              <a:gd name="T61" fmla="*/ 322 h 324"/>
              <a:gd name="T62" fmla="*/ 358 w 442"/>
              <a:gd name="T63" fmla="*/ 324 h 324"/>
              <a:gd name="T64" fmla="*/ 366 w 442"/>
              <a:gd name="T65" fmla="*/ 316 h 324"/>
              <a:gd name="T66" fmla="*/ 434 w 442"/>
              <a:gd name="T67" fmla="*/ 14 h 324"/>
              <a:gd name="T68" fmla="*/ 184 w 442"/>
              <a:gd name="T69" fmla="*/ 18 h 324"/>
              <a:gd name="T70" fmla="*/ 180 w 442"/>
              <a:gd name="T71" fmla="*/ 248 h 324"/>
              <a:gd name="T72" fmla="*/ 190 w 442"/>
              <a:gd name="T73" fmla="*/ 256 h 324"/>
              <a:gd name="T74" fmla="*/ 440 w 442"/>
              <a:gd name="T75" fmla="*/ 254 h 324"/>
              <a:gd name="T76" fmla="*/ 442 w 442"/>
              <a:gd name="T77" fmla="*/ 24 h 324"/>
              <a:gd name="T78" fmla="*/ 434 w 442"/>
              <a:gd name="T79" fmla="*/ 14 h 324"/>
              <a:gd name="T80" fmla="*/ 420 w 442"/>
              <a:gd name="T81" fmla="*/ 204 h 324"/>
              <a:gd name="T82" fmla="*/ 204 w 442"/>
              <a:gd name="T83" fmla="*/ 204 h 324"/>
              <a:gd name="T84" fmla="*/ 204 w 442"/>
              <a:gd name="T85" fmla="*/ 38 h 324"/>
              <a:gd name="T86" fmla="*/ 420 w 442"/>
              <a:gd name="T87" fmla="*/ 38 h 324"/>
              <a:gd name="T88" fmla="*/ 340 w 442"/>
              <a:gd name="T89" fmla="*/ 96 h 324"/>
              <a:gd name="T90" fmla="*/ 312 w 442"/>
              <a:gd name="T91" fmla="*/ 124 h 324"/>
              <a:gd name="T92" fmla="*/ 288 w 442"/>
              <a:gd name="T93" fmla="*/ 106 h 324"/>
              <a:gd name="T94" fmla="*/ 294 w 442"/>
              <a:gd name="T95" fmla="*/ 76 h 324"/>
              <a:gd name="T96" fmla="*/ 324 w 442"/>
              <a:gd name="T97" fmla="*/ 72 h 324"/>
              <a:gd name="T98" fmla="*/ 340 w 442"/>
              <a:gd name="T99" fmla="*/ 96 h 324"/>
              <a:gd name="T100" fmla="*/ 270 w 442"/>
              <a:gd name="T101" fmla="*/ 146 h 324"/>
              <a:gd name="T102" fmla="*/ 330 w 442"/>
              <a:gd name="T103" fmla="*/ 128 h 324"/>
              <a:gd name="T104" fmla="*/ 364 w 442"/>
              <a:gd name="T105" fmla="*/ 160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2" h="324">
                <a:moveTo>
                  <a:pt x="104" y="0"/>
                </a:moveTo>
                <a:lnTo>
                  <a:pt x="36" y="0"/>
                </a:lnTo>
                <a:lnTo>
                  <a:pt x="36" y="0"/>
                </a:lnTo>
                <a:lnTo>
                  <a:pt x="28" y="2"/>
                </a:lnTo>
                <a:lnTo>
                  <a:pt x="22" y="4"/>
                </a:lnTo>
                <a:lnTo>
                  <a:pt x="16" y="8"/>
                </a:lnTo>
                <a:lnTo>
                  <a:pt x="10" y="14"/>
                </a:lnTo>
                <a:lnTo>
                  <a:pt x="6" y="20"/>
                </a:lnTo>
                <a:lnTo>
                  <a:pt x="2" y="26"/>
                </a:lnTo>
                <a:lnTo>
                  <a:pt x="0" y="34"/>
                </a:lnTo>
                <a:lnTo>
                  <a:pt x="0" y="44"/>
                </a:lnTo>
                <a:lnTo>
                  <a:pt x="0" y="282"/>
                </a:lnTo>
                <a:lnTo>
                  <a:pt x="0" y="282"/>
                </a:lnTo>
                <a:lnTo>
                  <a:pt x="0" y="292"/>
                </a:lnTo>
                <a:lnTo>
                  <a:pt x="2" y="298"/>
                </a:lnTo>
                <a:lnTo>
                  <a:pt x="6" y="306"/>
                </a:lnTo>
                <a:lnTo>
                  <a:pt x="10" y="312"/>
                </a:lnTo>
                <a:lnTo>
                  <a:pt x="16" y="318"/>
                </a:lnTo>
                <a:lnTo>
                  <a:pt x="22" y="322"/>
                </a:lnTo>
                <a:lnTo>
                  <a:pt x="28" y="324"/>
                </a:lnTo>
                <a:lnTo>
                  <a:pt x="36" y="324"/>
                </a:lnTo>
                <a:lnTo>
                  <a:pt x="104" y="324"/>
                </a:lnTo>
                <a:lnTo>
                  <a:pt x="104" y="324"/>
                </a:lnTo>
                <a:lnTo>
                  <a:pt x="112" y="324"/>
                </a:lnTo>
                <a:lnTo>
                  <a:pt x="118" y="322"/>
                </a:lnTo>
                <a:lnTo>
                  <a:pt x="124" y="318"/>
                </a:lnTo>
                <a:lnTo>
                  <a:pt x="130" y="312"/>
                </a:lnTo>
                <a:lnTo>
                  <a:pt x="134" y="306"/>
                </a:lnTo>
                <a:lnTo>
                  <a:pt x="138" y="298"/>
                </a:lnTo>
                <a:lnTo>
                  <a:pt x="140" y="292"/>
                </a:lnTo>
                <a:lnTo>
                  <a:pt x="140" y="282"/>
                </a:lnTo>
                <a:lnTo>
                  <a:pt x="140" y="44"/>
                </a:lnTo>
                <a:lnTo>
                  <a:pt x="140" y="44"/>
                </a:lnTo>
                <a:lnTo>
                  <a:pt x="140" y="34"/>
                </a:lnTo>
                <a:lnTo>
                  <a:pt x="138" y="26"/>
                </a:lnTo>
                <a:lnTo>
                  <a:pt x="134" y="20"/>
                </a:lnTo>
                <a:lnTo>
                  <a:pt x="130" y="14"/>
                </a:lnTo>
                <a:lnTo>
                  <a:pt x="124" y="8"/>
                </a:lnTo>
                <a:lnTo>
                  <a:pt x="118" y="4"/>
                </a:lnTo>
                <a:lnTo>
                  <a:pt x="112" y="2"/>
                </a:lnTo>
                <a:lnTo>
                  <a:pt x="104" y="0"/>
                </a:lnTo>
                <a:lnTo>
                  <a:pt x="104" y="0"/>
                </a:lnTo>
                <a:close/>
                <a:moveTo>
                  <a:pt x="32" y="38"/>
                </a:moveTo>
                <a:lnTo>
                  <a:pt x="106" y="38"/>
                </a:lnTo>
                <a:lnTo>
                  <a:pt x="106" y="38"/>
                </a:lnTo>
                <a:lnTo>
                  <a:pt x="110" y="40"/>
                </a:lnTo>
                <a:lnTo>
                  <a:pt x="112" y="42"/>
                </a:lnTo>
                <a:lnTo>
                  <a:pt x="114" y="48"/>
                </a:lnTo>
                <a:lnTo>
                  <a:pt x="114" y="48"/>
                </a:lnTo>
                <a:lnTo>
                  <a:pt x="112" y="54"/>
                </a:lnTo>
                <a:lnTo>
                  <a:pt x="110" y="56"/>
                </a:lnTo>
                <a:lnTo>
                  <a:pt x="106" y="56"/>
                </a:lnTo>
                <a:lnTo>
                  <a:pt x="32" y="56"/>
                </a:lnTo>
                <a:lnTo>
                  <a:pt x="32" y="56"/>
                </a:lnTo>
                <a:lnTo>
                  <a:pt x="30" y="56"/>
                </a:lnTo>
                <a:lnTo>
                  <a:pt x="28" y="54"/>
                </a:lnTo>
                <a:lnTo>
                  <a:pt x="26" y="48"/>
                </a:lnTo>
                <a:lnTo>
                  <a:pt x="26" y="48"/>
                </a:lnTo>
                <a:lnTo>
                  <a:pt x="28" y="42"/>
                </a:lnTo>
                <a:lnTo>
                  <a:pt x="30" y="40"/>
                </a:lnTo>
                <a:lnTo>
                  <a:pt x="32" y="38"/>
                </a:lnTo>
                <a:lnTo>
                  <a:pt x="32" y="38"/>
                </a:lnTo>
                <a:close/>
                <a:moveTo>
                  <a:pt x="70" y="276"/>
                </a:moveTo>
                <a:lnTo>
                  <a:pt x="70" y="276"/>
                </a:lnTo>
                <a:lnTo>
                  <a:pt x="64" y="274"/>
                </a:lnTo>
                <a:lnTo>
                  <a:pt x="58" y="272"/>
                </a:lnTo>
                <a:lnTo>
                  <a:pt x="54" y="266"/>
                </a:lnTo>
                <a:lnTo>
                  <a:pt x="54" y="258"/>
                </a:lnTo>
                <a:lnTo>
                  <a:pt x="54" y="258"/>
                </a:lnTo>
                <a:lnTo>
                  <a:pt x="54" y="252"/>
                </a:lnTo>
                <a:lnTo>
                  <a:pt x="58" y="246"/>
                </a:lnTo>
                <a:lnTo>
                  <a:pt x="64" y="242"/>
                </a:lnTo>
                <a:lnTo>
                  <a:pt x="70" y="240"/>
                </a:lnTo>
                <a:lnTo>
                  <a:pt x="70" y="240"/>
                </a:lnTo>
                <a:lnTo>
                  <a:pt x="76" y="242"/>
                </a:lnTo>
                <a:lnTo>
                  <a:pt x="82" y="246"/>
                </a:lnTo>
                <a:lnTo>
                  <a:pt x="86" y="252"/>
                </a:lnTo>
                <a:lnTo>
                  <a:pt x="86" y="258"/>
                </a:lnTo>
                <a:lnTo>
                  <a:pt x="86" y="258"/>
                </a:lnTo>
                <a:lnTo>
                  <a:pt x="86" y="266"/>
                </a:lnTo>
                <a:lnTo>
                  <a:pt x="82" y="272"/>
                </a:lnTo>
                <a:lnTo>
                  <a:pt x="76" y="274"/>
                </a:lnTo>
                <a:lnTo>
                  <a:pt x="70" y="276"/>
                </a:lnTo>
                <a:lnTo>
                  <a:pt x="70" y="276"/>
                </a:lnTo>
                <a:close/>
                <a:moveTo>
                  <a:pt x="106" y="98"/>
                </a:moveTo>
                <a:lnTo>
                  <a:pt x="32" y="98"/>
                </a:lnTo>
                <a:lnTo>
                  <a:pt x="32" y="98"/>
                </a:lnTo>
                <a:lnTo>
                  <a:pt x="30" y="96"/>
                </a:lnTo>
                <a:lnTo>
                  <a:pt x="28" y="94"/>
                </a:lnTo>
                <a:lnTo>
                  <a:pt x="26" y="88"/>
                </a:lnTo>
                <a:lnTo>
                  <a:pt x="26" y="88"/>
                </a:lnTo>
                <a:lnTo>
                  <a:pt x="28" y="82"/>
                </a:lnTo>
                <a:lnTo>
                  <a:pt x="30" y="82"/>
                </a:lnTo>
                <a:lnTo>
                  <a:pt x="32" y="80"/>
                </a:lnTo>
                <a:lnTo>
                  <a:pt x="106" y="80"/>
                </a:lnTo>
                <a:lnTo>
                  <a:pt x="106" y="80"/>
                </a:lnTo>
                <a:lnTo>
                  <a:pt x="110" y="82"/>
                </a:lnTo>
                <a:lnTo>
                  <a:pt x="112" y="82"/>
                </a:lnTo>
                <a:lnTo>
                  <a:pt x="114" y="88"/>
                </a:lnTo>
                <a:lnTo>
                  <a:pt x="114" y="88"/>
                </a:lnTo>
                <a:lnTo>
                  <a:pt x="112" y="94"/>
                </a:lnTo>
                <a:lnTo>
                  <a:pt x="110" y="96"/>
                </a:lnTo>
                <a:lnTo>
                  <a:pt x="106" y="98"/>
                </a:lnTo>
                <a:lnTo>
                  <a:pt x="106" y="98"/>
                </a:lnTo>
                <a:close/>
                <a:moveTo>
                  <a:pt x="364" y="312"/>
                </a:moveTo>
                <a:lnTo>
                  <a:pt x="364" y="312"/>
                </a:lnTo>
                <a:lnTo>
                  <a:pt x="356" y="300"/>
                </a:lnTo>
                <a:lnTo>
                  <a:pt x="356" y="300"/>
                </a:lnTo>
                <a:lnTo>
                  <a:pt x="352" y="294"/>
                </a:lnTo>
                <a:lnTo>
                  <a:pt x="350" y="288"/>
                </a:lnTo>
                <a:lnTo>
                  <a:pt x="350" y="272"/>
                </a:lnTo>
                <a:lnTo>
                  <a:pt x="274" y="272"/>
                </a:lnTo>
                <a:lnTo>
                  <a:pt x="274" y="272"/>
                </a:lnTo>
                <a:lnTo>
                  <a:pt x="272" y="288"/>
                </a:lnTo>
                <a:lnTo>
                  <a:pt x="270" y="294"/>
                </a:lnTo>
                <a:lnTo>
                  <a:pt x="266" y="300"/>
                </a:lnTo>
                <a:lnTo>
                  <a:pt x="266" y="300"/>
                </a:lnTo>
                <a:lnTo>
                  <a:pt x="260" y="310"/>
                </a:lnTo>
                <a:lnTo>
                  <a:pt x="260" y="310"/>
                </a:lnTo>
                <a:lnTo>
                  <a:pt x="258" y="312"/>
                </a:lnTo>
                <a:lnTo>
                  <a:pt x="258" y="316"/>
                </a:lnTo>
                <a:lnTo>
                  <a:pt x="258" y="316"/>
                </a:lnTo>
                <a:lnTo>
                  <a:pt x="258" y="320"/>
                </a:lnTo>
                <a:lnTo>
                  <a:pt x="260" y="322"/>
                </a:lnTo>
                <a:lnTo>
                  <a:pt x="262" y="324"/>
                </a:lnTo>
                <a:lnTo>
                  <a:pt x="264" y="324"/>
                </a:lnTo>
                <a:lnTo>
                  <a:pt x="358" y="324"/>
                </a:lnTo>
                <a:lnTo>
                  <a:pt x="358" y="324"/>
                </a:lnTo>
                <a:lnTo>
                  <a:pt x="360" y="324"/>
                </a:lnTo>
                <a:lnTo>
                  <a:pt x="362" y="322"/>
                </a:lnTo>
                <a:lnTo>
                  <a:pt x="364" y="320"/>
                </a:lnTo>
                <a:lnTo>
                  <a:pt x="366" y="316"/>
                </a:lnTo>
                <a:lnTo>
                  <a:pt x="366" y="316"/>
                </a:lnTo>
                <a:lnTo>
                  <a:pt x="364" y="312"/>
                </a:lnTo>
                <a:lnTo>
                  <a:pt x="364" y="312"/>
                </a:lnTo>
                <a:close/>
                <a:moveTo>
                  <a:pt x="434" y="14"/>
                </a:moveTo>
                <a:lnTo>
                  <a:pt x="190" y="14"/>
                </a:lnTo>
                <a:lnTo>
                  <a:pt x="190" y="14"/>
                </a:lnTo>
                <a:lnTo>
                  <a:pt x="186" y="16"/>
                </a:lnTo>
                <a:lnTo>
                  <a:pt x="184" y="18"/>
                </a:lnTo>
                <a:lnTo>
                  <a:pt x="182" y="20"/>
                </a:lnTo>
                <a:lnTo>
                  <a:pt x="180" y="24"/>
                </a:lnTo>
                <a:lnTo>
                  <a:pt x="180" y="248"/>
                </a:lnTo>
                <a:lnTo>
                  <a:pt x="180" y="248"/>
                </a:lnTo>
                <a:lnTo>
                  <a:pt x="182" y="250"/>
                </a:lnTo>
                <a:lnTo>
                  <a:pt x="184" y="254"/>
                </a:lnTo>
                <a:lnTo>
                  <a:pt x="186" y="256"/>
                </a:lnTo>
                <a:lnTo>
                  <a:pt x="190" y="256"/>
                </a:lnTo>
                <a:lnTo>
                  <a:pt x="434" y="256"/>
                </a:lnTo>
                <a:lnTo>
                  <a:pt x="434" y="256"/>
                </a:lnTo>
                <a:lnTo>
                  <a:pt x="436" y="256"/>
                </a:lnTo>
                <a:lnTo>
                  <a:pt x="440" y="254"/>
                </a:lnTo>
                <a:lnTo>
                  <a:pt x="442" y="250"/>
                </a:lnTo>
                <a:lnTo>
                  <a:pt x="442" y="248"/>
                </a:lnTo>
                <a:lnTo>
                  <a:pt x="442" y="24"/>
                </a:lnTo>
                <a:lnTo>
                  <a:pt x="442" y="24"/>
                </a:lnTo>
                <a:lnTo>
                  <a:pt x="442" y="20"/>
                </a:lnTo>
                <a:lnTo>
                  <a:pt x="440" y="18"/>
                </a:lnTo>
                <a:lnTo>
                  <a:pt x="436" y="16"/>
                </a:lnTo>
                <a:lnTo>
                  <a:pt x="434" y="14"/>
                </a:lnTo>
                <a:lnTo>
                  <a:pt x="434" y="14"/>
                </a:lnTo>
                <a:close/>
                <a:moveTo>
                  <a:pt x="420" y="200"/>
                </a:moveTo>
                <a:lnTo>
                  <a:pt x="420" y="200"/>
                </a:lnTo>
                <a:lnTo>
                  <a:pt x="420" y="204"/>
                </a:lnTo>
                <a:lnTo>
                  <a:pt x="414" y="206"/>
                </a:lnTo>
                <a:lnTo>
                  <a:pt x="208" y="206"/>
                </a:lnTo>
                <a:lnTo>
                  <a:pt x="208" y="206"/>
                </a:lnTo>
                <a:lnTo>
                  <a:pt x="204" y="204"/>
                </a:lnTo>
                <a:lnTo>
                  <a:pt x="202" y="200"/>
                </a:lnTo>
                <a:lnTo>
                  <a:pt x="202" y="44"/>
                </a:lnTo>
                <a:lnTo>
                  <a:pt x="202" y="44"/>
                </a:lnTo>
                <a:lnTo>
                  <a:pt x="204" y="38"/>
                </a:lnTo>
                <a:lnTo>
                  <a:pt x="208" y="36"/>
                </a:lnTo>
                <a:lnTo>
                  <a:pt x="414" y="36"/>
                </a:lnTo>
                <a:lnTo>
                  <a:pt x="414" y="36"/>
                </a:lnTo>
                <a:lnTo>
                  <a:pt x="420" y="38"/>
                </a:lnTo>
                <a:lnTo>
                  <a:pt x="420" y="44"/>
                </a:lnTo>
                <a:lnTo>
                  <a:pt x="420" y="200"/>
                </a:lnTo>
                <a:close/>
                <a:moveTo>
                  <a:pt x="340" y="96"/>
                </a:moveTo>
                <a:lnTo>
                  <a:pt x="340" y="96"/>
                </a:lnTo>
                <a:lnTo>
                  <a:pt x="338" y="106"/>
                </a:lnTo>
                <a:lnTo>
                  <a:pt x="332" y="116"/>
                </a:lnTo>
                <a:lnTo>
                  <a:pt x="324" y="122"/>
                </a:lnTo>
                <a:lnTo>
                  <a:pt x="312" y="124"/>
                </a:lnTo>
                <a:lnTo>
                  <a:pt x="312" y="124"/>
                </a:lnTo>
                <a:lnTo>
                  <a:pt x="302" y="122"/>
                </a:lnTo>
                <a:lnTo>
                  <a:pt x="294" y="116"/>
                </a:lnTo>
                <a:lnTo>
                  <a:pt x="288" y="106"/>
                </a:lnTo>
                <a:lnTo>
                  <a:pt x="286" y="96"/>
                </a:lnTo>
                <a:lnTo>
                  <a:pt x="286" y="96"/>
                </a:lnTo>
                <a:lnTo>
                  <a:pt x="288" y="86"/>
                </a:lnTo>
                <a:lnTo>
                  <a:pt x="294" y="76"/>
                </a:lnTo>
                <a:lnTo>
                  <a:pt x="302" y="72"/>
                </a:lnTo>
                <a:lnTo>
                  <a:pt x="312" y="68"/>
                </a:lnTo>
                <a:lnTo>
                  <a:pt x="312" y="68"/>
                </a:lnTo>
                <a:lnTo>
                  <a:pt x="324" y="72"/>
                </a:lnTo>
                <a:lnTo>
                  <a:pt x="332" y="76"/>
                </a:lnTo>
                <a:lnTo>
                  <a:pt x="338" y="86"/>
                </a:lnTo>
                <a:lnTo>
                  <a:pt x="340" y="96"/>
                </a:lnTo>
                <a:lnTo>
                  <a:pt x="340" y="96"/>
                </a:lnTo>
                <a:close/>
                <a:moveTo>
                  <a:pt x="258" y="176"/>
                </a:moveTo>
                <a:lnTo>
                  <a:pt x="258" y="176"/>
                </a:lnTo>
                <a:lnTo>
                  <a:pt x="262" y="160"/>
                </a:lnTo>
                <a:lnTo>
                  <a:pt x="270" y="146"/>
                </a:lnTo>
                <a:lnTo>
                  <a:pt x="282" y="134"/>
                </a:lnTo>
                <a:lnTo>
                  <a:pt x="296" y="128"/>
                </a:lnTo>
                <a:lnTo>
                  <a:pt x="312" y="146"/>
                </a:lnTo>
                <a:lnTo>
                  <a:pt x="330" y="128"/>
                </a:lnTo>
                <a:lnTo>
                  <a:pt x="330" y="128"/>
                </a:lnTo>
                <a:lnTo>
                  <a:pt x="344" y="134"/>
                </a:lnTo>
                <a:lnTo>
                  <a:pt x="354" y="146"/>
                </a:lnTo>
                <a:lnTo>
                  <a:pt x="364" y="160"/>
                </a:lnTo>
                <a:lnTo>
                  <a:pt x="368" y="176"/>
                </a:lnTo>
                <a:lnTo>
                  <a:pt x="258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8166797" y="405164"/>
            <a:ext cx="165216" cy="131996"/>
          </a:xfrm>
          <a:custGeom>
            <a:avLst/>
            <a:gdLst>
              <a:gd name="T0" fmla="*/ 350 w 378"/>
              <a:gd name="T1" fmla="*/ 228 h 302"/>
              <a:gd name="T2" fmla="*/ 376 w 378"/>
              <a:gd name="T3" fmla="*/ 178 h 302"/>
              <a:gd name="T4" fmla="*/ 376 w 378"/>
              <a:gd name="T5" fmla="*/ 140 h 302"/>
              <a:gd name="T6" fmla="*/ 348 w 378"/>
              <a:gd name="T7" fmla="*/ 88 h 302"/>
              <a:gd name="T8" fmla="*/ 292 w 378"/>
              <a:gd name="T9" fmla="*/ 54 h 302"/>
              <a:gd name="T10" fmla="*/ 258 w 378"/>
              <a:gd name="T11" fmla="*/ 38 h 302"/>
              <a:gd name="T12" fmla="*/ 216 w 378"/>
              <a:gd name="T13" fmla="*/ 14 h 302"/>
              <a:gd name="T14" fmla="*/ 166 w 378"/>
              <a:gd name="T15" fmla="*/ 2 h 302"/>
              <a:gd name="T16" fmla="*/ 118 w 378"/>
              <a:gd name="T17" fmla="*/ 2 h 302"/>
              <a:gd name="T18" fmla="*/ 42 w 378"/>
              <a:gd name="T19" fmla="*/ 34 h 302"/>
              <a:gd name="T20" fmla="*/ 10 w 378"/>
              <a:gd name="T21" fmla="*/ 70 h 302"/>
              <a:gd name="T22" fmla="*/ 0 w 378"/>
              <a:gd name="T23" fmla="*/ 102 h 302"/>
              <a:gd name="T24" fmla="*/ 2 w 378"/>
              <a:gd name="T25" fmla="*/ 132 h 302"/>
              <a:gd name="T26" fmla="*/ 28 w 378"/>
              <a:gd name="T27" fmla="*/ 180 h 302"/>
              <a:gd name="T28" fmla="*/ 6 w 378"/>
              <a:gd name="T29" fmla="*/ 242 h 302"/>
              <a:gd name="T30" fmla="*/ 8 w 378"/>
              <a:gd name="T31" fmla="*/ 246 h 302"/>
              <a:gd name="T32" fmla="*/ 12 w 378"/>
              <a:gd name="T33" fmla="*/ 248 h 302"/>
              <a:gd name="T34" fmla="*/ 102 w 378"/>
              <a:gd name="T35" fmla="*/ 220 h 302"/>
              <a:gd name="T36" fmla="*/ 140 w 378"/>
              <a:gd name="T37" fmla="*/ 252 h 302"/>
              <a:gd name="T38" fmla="*/ 190 w 378"/>
              <a:gd name="T39" fmla="*/ 272 h 302"/>
              <a:gd name="T40" fmla="*/ 230 w 378"/>
              <a:gd name="T41" fmla="*/ 276 h 302"/>
              <a:gd name="T42" fmla="*/ 374 w 378"/>
              <a:gd name="T43" fmla="*/ 302 h 302"/>
              <a:gd name="T44" fmla="*/ 376 w 378"/>
              <a:gd name="T45" fmla="*/ 302 h 302"/>
              <a:gd name="T46" fmla="*/ 378 w 378"/>
              <a:gd name="T47" fmla="*/ 296 h 302"/>
              <a:gd name="T48" fmla="*/ 272 w 378"/>
              <a:gd name="T49" fmla="*/ 252 h 302"/>
              <a:gd name="T50" fmla="*/ 250 w 378"/>
              <a:gd name="T51" fmla="*/ 256 h 302"/>
              <a:gd name="T52" fmla="*/ 202 w 378"/>
              <a:gd name="T53" fmla="*/ 254 h 302"/>
              <a:gd name="T54" fmla="*/ 136 w 378"/>
              <a:gd name="T55" fmla="*/ 228 h 302"/>
              <a:gd name="T56" fmla="*/ 104 w 378"/>
              <a:gd name="T57" fmla="*/ 188 h 302"/>
              <a:gd name="T58" fmla="*/ 98 w 378"/>
              <a:gd name="T59" fmla="*/ 160 h 302"/>
              <a:gd name="T60" fmla="*/ 100 w 378"/>
              <a:gd name="T61" fmla="*/ 140 h 302"/>
              <a:gd name="T62" fmla="*/ 120 w 378"/>
              <a:gd name="T63" fmla="*/ 106 h 302"/>
              <a:gd name="T64" fmla="*/ 178 w 378"/>
              <a:gd name="T65" fmla="*/ 70 h 302"/>
              <a:gd name="T66" fmla="*/ 230 w 378"/>
              <a:gd name="T67" fmla="*/ 62 h 302"/>
              <a:gd name="T68" fmla="*/ 302 w 378"/>
              <a:gd name="T69" fmla="*/ 78 h 302"/>
              <a:gd name="T70" fmla="*/ 350 w 378"/>
              <a:gd name="T71" fmla="*/ 122 h 302"/>
              <a:gd name="T72" fmla="*/ 360 w 378"/>
              <a:gd name="T73" fmla="*/ 150 h 302"/>
              <a:gd name="T74" fmla="*/ 358 w 378"/>
              <a:gd name="T75" fmla="*/ 174 h 302"/>
              <a:gd name="T76" fmla="*/ 334 w 378"/>
              <a:gd name="T77" fmla="*/ 216 h 302"/>
              <a:gd name="T78" fmla="*/ 350 w 378"/>
              <a:gd name="T79" fmla="*/ 274 h 302"/>
              <a:gd name="T80" fmla="*/ 228 w 378"/>
              <a:gd name="T81" fmla="*/ 144 h 302"/>
              <a:gd name="T82" fmla="*/ 246 w 378"/>
              <a:gd name="T83" fmla="*/ 154 h 302"/>
              <a:gd name="T84" fmla="*/ 246 w 378"/>
              <a:gd name="T85" fmla="*/ 170 h 302"/>
              <a:gd name="T86" fmla="*/ 228 w 378"/>
              <a:gd name="T87" fmla="*/ 180 h 302"/>
              <a:gd name="T88" fmla="*/ 216 w 378"/>
              <a:gd name="T89" fmla="*/ 176 h 302"/>
              <a:gd name="T90" fmla="*/ 210 w 378"/>
              <a:gd name="T91" fmla="*/ 162 h 302"/>
              <a:gd name="T92" fmla="*/ 222 w 378"/>
              <a:gd name="T93" fmla="*/ 144 h 302"/>
              <a:gd name="T94" fmla="*/ 166 w 378"/>
              <a:gd name="T95" fmla="*/ 144 h 302"/>
              <a:gd name="T96" fmla="*/ 180 w 378"/>
              <a:gd name="T97" fmla="*/ 148 h 302"/>
              <a:gd name="T98" fmla="*/ 184 w 378"/>
              <a:gd name="T99" fmla="*/ 162 h 302"/>
              <a:gd name="T100" fmla="*/ 174 w 378"/>
              <a:gd name="T101" fmla="*/ 180 h 302"/>
              <a:gd name="T102" fmla="*/ 158 w 378"/>
              <a:gd name="T103" fmla="*/ 180 h 302"/>
              <a:gd name="T104" fmla="*/ 148 w 378"/>
              <a:gd name="T105" fmla="*/ 162 h 302"/>
              <a:gd name="T106" fmla="*/ 152 w 378"/>
              <a:gd name="T107" fmla="*/ 148 h 302"/>
              <a:gd name="T108" fmla="*/ 166 w 378"/>
              <a:gd name="T109" fmla="*/ 144 h 302"/>
              <a:gd name="T110" fmla="*/ 306 w 378"/>
              <a:gd name="T111" fmla="*/ 144 h 302"/>
              <a:gd name="T112" fmla="*/ 316 w 378"/>
              <a:gd name="T113" fmla="*/ 162 h 302"/>
              <a:gd name="T114" fmla="*/ 312 w 378"/>
              <a:gd name="T115" fmla="*/ 176 h 302"/>
              <a:gd name="T116" fmla="*/ 298 w 378"/>
              <a:gd name="T117" fmla="*/ 180 h 302"/>
              <a:gd name="T118" fmla="*/ 280 w 378"/>
              <a:gd name="T119" fmla="*/ 170 h 302"/>
              <a:gd name="T120" fmla="*/ 280 w 378"/>
              <a:gd name="T121" fmla="*/ 154 h 302"/>
              <a:gd name="T122" fmla="*/ 298 w 378"/>
              <a:gd name="T123" fmla="*/ 14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8" h="302">
                <a:moveTo>
                  <a:pt x="378" y="296"/>
                </a:moveTo>
                <a:lnTo>
                  <a:pt x="350" y="228"/>
                </a:lnTo>
                <a:lnTo>
                  <a:pt x="350" y="228"/>
                </a:lnTo>
                <a:lnTo>
                  <a:pt x="362" y="212"/>
                </a:lnTo>
                <a:lnTo>
                  <a:pt x="372" y="196"/>
                </a:lnTo>
                <a:lnTo>
                  <a:pt x="376" y="178"/>
                </a:lnTo>
                <a:lnTo>
                  <a:pt x="378" y="160"/>
                </a:lnTo>
                <a:lnTo>
                  <a:pt x="378" y="160"/>
                </a:lnTo>
                <a:lnTo>
                  <a:pt x="376" y="140"/>
                </a:lnTo>
                <a:lnTo>
                  <a:pt x="370" y="122"/>
                </a:lnTo>
                <a:lnTo>
                  <a:pt x="360" y="104"/>
                </a:lnTo>
                <a:lnTo>
                  <a:pt x="348" y="88"/>
                </a:lnTo>
                <a:lnTo>
                  <a:pt x="330" y="76"/>
                </a:lnTo>
                <a:lnTo>
                  <a:pt x="312" y="64"/>
                </a:lnTo>
                <a:lnTo>
                  <a:pt x="292" y="54"/>
                </a:lnTo>
                <a:lnTo>
                  <a:pt x="268" y="48"/>
                </a:lnTo>
                <a:lnTo>
                  <a:pt x="268" y="48"/>
                </a:lnTo>
                <a:lnTo>
                  <a:pt x="258" y="38"/>
                </a:lnTo>
                <a:lnTo>
                  <a:pt x="244" y="28"/>
                </a:lnTo>
                <a:lnTo>
                  <a:pt x="232" y="20"/>
                </a:lnTo>
                <a:lnTo>
                  <a:pt x="216" y="14"/>
                </a:lnTo>
                <a:lnTo>
                  <a:pt x="200" y="8"/>
                </a:lnTo>
                <a:lnTo>
                  <a:pt x="184" y="4"/>
                </a:lnTo>
                <a:lnTo>
                  <a:pt x="166" y="2"/>
                </a:lnTo>
                <a:lnTo>
                  <a:pt x="148" y="0"/>
                </a:lnTo>
                <a:lnTo>
                  <a:pt x="148" y="0"/>
                </a:lnTo>
                <a:lnTo>
                  <a:pt x="118" y="2"/>
                </a:lnTo>
                <a:lnTo>
                  <a:pt x="90" y="10"/>
                </a:lnTo>
                <a:lnTo>
                  <a:pt x="64" y="20"/>
                </a:lnTo>
                <a:lnTo>
                  <a:pt x="42" y="34"/>
                </a:lnTo>
                <a:lnTo>
                  <a:pt x="24" y="50"/>
                </a:lnTo>
                <a:lnTo>
                  <a:pt x="18" y="60"/>
                </a:lnTo>
                <a:lnTo>
                  <a:pt x="10" y="70"/>
                </a:lnTo>
                <a:lnTo>
                  <a:pt x="6" y="80"/>
                </a:lnTo>
                <a:lnTo>
                  <a:pt x="2" y="90"/>
                </a:lnTo>
                <a:lnTo>
                  <a:pt x="0" y="102"/>
                </a:lnTo>
                <a:lnTo>
                  <a:pt x="0" y="114"/>
                </a:lnTo>
                <a:lnTo>
                  <a:pt x="0" y="114"/>
                </a:lnTo>
                <a:lnTo>
                  <a:pt x="2" y="132"/>
                </a:lnTo>
                <a:lnTo>
                  <a:pt x="6" y="148"/>
                </a:lnTo>
                <a:lnTo>
                  <a:pt x="16" y="166"/>
                </a:lnTo>
                <a:lnTo>
                  <a:pt x="28" y="180"/>
                </a:lnTo>
                <a:lnTo>
                  <a:pt x="32" y="184"/>
                </a:lnTo>
                <a:lnTo>
                  <a:pt x="6" y="242"/>
                </a:lnTo>
                <a:lnTo>
                  <a:pt x="6" y="242"/>
                </a:lnTo>
                <a:lnTo>
                  <a:pt x="6" y="244"/>
                </a:lnTo>
                <a:lnTo>
                  <a:pt x="8" y="246"/>
                </a:lnTo>
                <a:lnTo>
                  <a:pt x="8" y="246"/>
                </a:lnTo>
                <a:lnTo>
                  <a:pt x="10" y="248"/>
                </a:lnTo>
                <a:lnTo>
                  <a:pt x="10" y="248"/>
                </a:lnTo>
                <a:lnTo>
                  <a:pt x="12" y="248"/>
                </a:lnTo>
                <a:lnTo>
                  <a:pt x="102" y="220"/>
                </a:lnTo>
                <a:lnTo>
                  <a:pt x="102" y="220"/>
                </a:lnTo>
                <a:lnTo>
                  <a:pt x="102" y="220"/>
                </a:lnTo>
                <a:lnTo>
                  <a:pt x="114" y="232"/>
                </a:lnTo>
                <a:lnTo>
                  <a:pt x="126" y="242"/>
                </a:lnTo>
                <a:lnTo>
                  <a:pt x="140" y="252"/>
                </a:lnTo>
                <a:lnTo>
                  <a:pt x="156" y="260"/>
                </a:lnTo>
                <a:lnTo>
                  <a:pt x="172" y="266"/>
                </a:lnTo>
                <a:lnTo>
                  <a:pt x="190" y="272"/>
                </a:lnTo>
                <a:lnTo>
                  <a:pt x="210" y="274"/>
                </a:lnTo>
                <a:lnTo>
                  <a:pt x="230" y="276"/>
                </a:lnTo>
                <a:lnTo>
                  <a:pt x="230" y="276"/>
                </a:lnTo>
                <a:lnTo>
                  <a:pt x="252" y="274"/>
                </a:lnTo>
                <a:lnTo>
                  <a:pt x="272" y="270"/>
                </a:lnTo>
                <a:lnTo>
                  <a:pt x="374" y="302"/>
                </a:lnTo>
                <a:lnTo>
                  <a:pt x="374" y="302"/>
                </a:lnTo>
                <a:lnTo>
                  <a:pt x="376" y="302"/>
                </a:lnTo>
                <a:lnTo>
                  <a:pt x="376" y="302"/>
                </a:lnTo>
                <a:lnTo>
                  <a:pt x="378" y="300"/>
                </a:lnTo>
                <a:lnTo>
                  <a:pt x="378" y="300"/>
                </a:lnTo>
                <a:lnTo>
                  <a:pt x="378" y="296"/>
                </a:lnTo>
                <a:lnTo>
                  <a:pt x="378" y="296"/>
                </a:lnTo>
                <a:close/>
                <a:moveTo>
                  <a:pt x="276" y="252"/>
                </a:moveTo>
                <a:lnTo>
                  <a:pt x="272" y="252"/>
                </a:lnTo>
                <a:lnTo>
                  <a:pt x="270" y="252"/>
                </a:lnTo>
                <a:lnTo>
                  <a:pt x="270" y="252"/>
                </a:lnTo>
                <a:lnTo>
                  <a:pt x="250" y="256"/>
                </a:lnTo>
                <a:lnTo>
                  <a:pt x="230" y="256"/>
                </a:lnTo>
                <a:lnTo>
                  <a:pt x="230" y="256"/>
                </a:lnTo>
                <a:lnTo>
                  <a:pt x="202" y="254"/>
                </a:lnTo>
                <a:lnTo>
                  <a:pt x="178" y="250"/>
                </a:lnTo>
                <a:lnTo>
                  <a:pt x="156" y="240"/>
                </a:lnTo>
                <a:lnTo>
                  <a:pt x="136" y="228"/>
                </a:lnTo>
                <a:lnTo>
                  <a:pt x="120" y="214"/>
                </a:lnTo>
                <a:lnTo>
                  <a:pt x="108" y="198"/>
                </a:lnTo>
                <a:lnTo>
                  <a:pt x="104" y="188"/>
                </a:lnTo>
                <a:lnTo>
                  <a:pt x="100" y="180"/>
                </a:lnTo>
                <a:lnTo>
                  <a:pt x="100" y="170"/>
                </a:lnTo>
                <a:lnTo>
                  <a:pt x="98" y="160"/>
                </a:lnTo>
                <a:lnTo>
                  <a:pt x="98" y="160"/>
                </a:lnTo>
                <a:lnTo>
                  <a:pt x="100" y="150"/>
                </a:lnTo>
                <a:lnTo>
                  <a:pt x="100" y="140"/>
                </a:lnTo>
                <a:lnTo>
                  <a:pt x="104" y="130"/>
                </a:lnTo>
                <a:lnTo>
                  <a:pt x="108" y="122"/>
                </a:lnTo>
                <a:lnTo>
                  <a:pt x="120" y="106"/>
                </a:lnTo>
                <a:lnTo>
                  <a:pt x="136" y="90"/>
                </a:lnTo>
                <a:lnTo>
                  <a:pt x="156" y="78"/>
                </a:lnTo>
                <a:lnTo>
                  <a:pt x="178" y="70"/>
                </a:lnTo>
                <a:lnTo>
                  <a:pt x="202" y="64"/>
                </a:lnTo>
                <a:lnTo>
                  <a:pt x="230" y="62"/>
                </a:lnTo>
                <a:lnTo>
                  <a:pt x="230" y="62"/>
                </a:lnTo>
                <a:lnTo>
                  <a:pt x="256" y="64"/>
                </a:lnTo>
                <a:lnTo>
                  <a:pt x="280" y="70"/>
                </a:lnTo>
                <a:lnTo>
                  <a:pt x="302" y="78"/>
                </a:lnTo>
                <a:lnTo>
                  <a:pt x="322" y="90"/>
                </a:lnTo>
                <a:lnTo>
                  <a:pt x="338" y="106"/>
                </a:lnTo>
                <a:lnTo>
                  <a:pt x="350" y="122"/>
                </a:lnTo>
                <a:lnTo>
                  <a:pt x="354" y="130"/>
                </a:lnTo>
                <a:lnTo>
                  <a:pt x="358" y="140"/>
                </a:lnTo>
                <a:lnTo>
                  <a:pt x="360" y="150"/>
                </a:lnTo>
                <a:lnTo>
                  <a:pt x="360" y="160"/>
                </a:lnTo>
                <a:lnTo>
                  <a:pt x="360" y="160"/>
                </a:lnTo>
                <a:lnTo>
                  <a:pt x="358" y="174"/>
                </a:lnTo>
                <a:lnTo>
                  <a:pt x="354" y="190"/>
                </a:lnTo>
                <a:lnTo>
                  <a:pt x="346" y="204"/>
                </a:lnTo>
                <a:lnTo>
                  <a:pt x="334" y="216"/>
                </a:lnTo>
                <a:lnTo>
                  <a:pt x="328" y="224"/>
                </a:lnTo>
                <a:lnTo>
                  <a:pt x="332" y="232"/>
                </a:lnTo>
                <a:lnTo>
                  <a:pt x="350" y="274"/>
                </a:lnTo>
                <a:lnTo>
                  <a:pt x="276" y="252"/>
                </a:lnTo>
                <a:close/>
                <a:moveTo>
                  <a:pt x="228" y="144"/>
                </a:moveTo>
                <a:lnTo>
                  <a:pt x="228" y="144"/>
                </a:lnTo>
                <a:lnTo>
                  <a:pt x="236" y="144"/>
                </a:lnTo>
                <a:lnTo>
                  <a:pt x="242" y="148"/>
                </a:lnTo>
                <a:lnTo>
                  <a:pt x="246" y="154"/>
                </a:lnTo>
                <a:lnTo>
                  <a:pt x="248" y="162"/>
                </a:lnTo>
                <a:lnTo>
                  <a:pt x="248" y="162"/>
                </a:lnTo>
                <a:lnTo>
                  <a:pt x="246" y="170"/>
                </a:lnTo>
                <a:lnTo>
                  <a:pt x="242" y="176"/>
                </a:lnTo>
                <a:lnTo>
                  <a:pt x="236" y="180"/>
                </a:lnTo>
                <a:lnTo>
                  <a:pt x="228" y="180"/>
                </a:lnTo>
                <a:lnTo>
                  <a:pt x="228" y="180"/>
                </a:lnTo>
                <a:lnTo>
                  <a:pt x="222" y="180"/>
                </a:lnTo>
                <a:lnTo>
                  <a:pt x="216" y="176"/>
                </a:lnTo>
                <a:lnTo>
                  <a:pt x="212" y="170"/>
                </a:lnTo>
                <a:lnTo>
                  <a:pt x="210" y="162"/>
                </a:lnTo>
                <a:lnTo>
                  <a:pt x="210" y="162"/>
                </a:lnTo>
                <a:lnTo>
                  <a:pt x="212" y="154"/>
                </a:lnTo>
                <a:lnTo>
                  <a:pt x="216" y="148"/>
                </a:lnTo>
                <a:lnTo>
                  <a:pt x="222" y="144"/>
                </a:lnTo>
                <a:lnTo>
                  <a:pt x="228" y="144"/>
                </a:lnTo>
                <a:lnTo>
                  <a:pt x="228" y="144"/>
                </a:lnTo>
                <a:close/>
                <a:moveTo>
                  <a:pt x="166" y="144"/>
                </a:moveTo>
                <a:lnTo>
                  <a:pt x="166" y="144"/>
                </a:lnTo>
                <a:lnTo>
                  <a:pt x="174" y="144"/>
                </a:lnTo>
                <a:lnTo>
                  <a:pt x="180" y="148"/>
                </a:lnTo>
                <a:lnTo>
                  <a:pt x="184" y="154"/>
                </a:lnTo>
                <a:lnTo>
                  <a:pt x="184" y="162"/>
                </a:lnTo>
                <a:lnTo>
                  <a:pt x="184" y="162"/>
                </a:lnTo>
                <a:lnTo>
                  <a:pt x="184" y="170"/>
                </a:lnTo>
                <a:lnTo>
                  <a:pt x="180" y="176"/>
                </a:lnTo>
                <a:lnTo>
                  <a:pt x="174" y="180"/>
                </a:lnTo>
                <a:lnTo>
                  <a:pt x="166" y="180"/>
                </a:lnTo>
                <a:lnTo>
                  <a:pt x="166" y="180"/>
                </a:lnTo>
                <a:lnTo>
                  <a:pt x="158" y="180"/>
                </a:lnTo>
                <a:lnTo>
                  <a:pt x="152" y="176"/>
                </a:lnTo>
                <a:lnTo>
                  <a:pt x="148" y="170"/>
                </a:lnTo>
                <a:lnTo>
                  <a:pt x="148" y="162"/>
                </a:lnTo>
                <a:lnTo>
                  <a:pt x="148" y="162"/>
                </a:lnTo>
                <a:lnTo>
                  <a:pt x="148" y="154"/>
                </a:lnTo>
                <a:lnTo>
                  <a:pt x="152" y="148"/>
                </a:lnTo>
                <a:lnTo>
                  <a:pt x="158" y="144"/>
                </a:lnTo>
                <a:lnTo>
                  <a:pt x="166" y="144"/>
                </a:lnTo>
                <a:lnTo>
                  <a:pt x="166" y="144"/>
                </a:lnTo>
                <a:close/>
                <a:moveTo>
                  <a:pt x="298" y="144"/>
                </a:moveTo>
                <a:lnTo>
                  <a:pt x="298" y="144"/>
                </a:lnTo>
                <a:lnTo>
                  <a:pt x="306" y="144"/>
                </a:lnTo>
                <a:lnTo>
                  <a:pt x="312" y="148"/>
                </a:lnTo>
                <a:lnTo>
                  <a:pt x="316" y="154"/>
                </a:lnTo>
                <a:lnTo>
                  <a:pt x="316" y="162"/>
                </a:lnTo>
                <a:lnTo>
                  <a:pt x="316" y="162"/>
                </a:lnTo>
                <a:lnTo>
                  <a:pt x="316" y="170"/>
                </a:lnTo>
                <a:lnTo>
                  <a:pt x="312" y="176"/>
                </a:lnTo>
                <a:lnTo>
                  <a:pt x="306" y="180"/>
                </a:lnTo>
                <a:lnTo>
                  <a:pt x="298" y="180"/>
                </a:lnTo>
                <a:lnTo>
                  <a:pt x="298" y="180"/>
                </a:lnTo>
                <a:lnTo>
                  <a:pt x="290" y="180"/>
                </a:lnTo>
                <a:lnTo>
                  <a:pt x="284" y="176"/>
                </a:lnTo>
                <a:lnTo>
                  <a:pt x="280" y="170"/>
                </a:lnTo>
                <a:lnTo>
                  <a:pt x="280" y="162"/>
                </a:lnTo>
                <a:lnTo>
                  <a:pt x="280" y="162"/>
                </a:lnTo>
                <a:lnTo>
                  <a:pt x="280" y="154"/>
                </a:lnTo>
                <a:lnTo>
                  <a:pt x="284" y="148"/>
                </a:lnTo>
                <a:lnTo>
                  <a:pt x="290" y="144"/>
                </a:lnTo>
                <a:lnTo>
                  <a:pt x="298" y="144"/>
                </a:lnTo>
                <a:lnTo>
                  <a:pt x="298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10"/>
          <p:cNvSpPr>
            <a:spLocks noEditPoints="1"/>
          </p:cNvSpPr>
          <p:nvPr/>
        </p:nvSpPr>
        <p:spPr bwMode="auto">
          <a:xfrm>
            <a:off x="7201720" y="1507033"/>
            <a:ext cx="283810" cy="329456"/>
          </a:xfrm>
          <a:custGeom>
            <a:avLst/>
            <a:gdLst>
              <a:gd name="T0" fmla="*/ 38 w 286"/>
              <a:gd name="T1" fmla="*/ 0 h 332"/>
              <a:gd name="T2" fmla="*/ 18 w 286"/>
              <a:gd name="T3" fmla="*/ 8 h 332"/>
              <a:gd name="T4" fmla="*/ 4 w 286"/>
              <a:gd name="T5" fmla="*/ 24 h 332"/>
              <a:gd name="T6" fmla="*/ 0 w 286"/>
              <a:gd name="T7" fmla="*/ 292 h 332"/>
              <a:gd name="T8" fmla="*/ 4 w 286"/>
              <a:gd name="T9" fmla="*/ 306 h 332"/>
              <a:gd name="T10" fmla="*/ 26 w 286"/>
              <a:gd name="T11" fmla="*/ 326 h 332"/>
              <a:gd name="T12" fmla="*/ 160 w 286"/>
              <a:gd name="T13" fmla="*/ 330 h 332"/>
              <a:gd name="T14" fmla="*/ 172 w 286"/>
              <a:gd name="T15" fmla="*/ 326 h 332"/>
              <a:gd name="T16" fmla="*/ 194 w 286"/>
              <a:gd name="T17" fmla="*/ 306 h 332"/>
              <a:gd name="T18" fmla="*/ 198 w 286"/>
              <a:gd name="T19" fmla="*/ 38 h 332"/>
              <a:gd name="T20" fmla="*/ 194 w 286"/>
              <a:gd name="T21" fmla="*/ 24 h 332"/>
              <a:gd name="T22" fmla="*/ 180 w 286"/>
              <a:gd name="T23" fmla="*/ 8 h 332"/>
              <a:gd name="T24" fmla="*/ 160 w 286"/>
              <a:gd name="T25" fmla="*/ 0 h 332"/>
              <a:gd name="T26" fmla="*/ 34 w 286"/>
              <a:gd name="T27" fmla="*/ 304 h 332"/>
              <a:gd name="T28" fmla="*/ 26 w 286"/>
              <a:gd name="T29" fmla="*/ 296 h 332"/>
              <a:gd name="T30" fmla="*/ 34 w 286"/>
              <a:gd name="T31" fmla="*/ 288 h 332"/>
              <a:gd name="T32" fmla="*/ 84 w 286"/>
              <a:gd name="T33" fmla="*/ 290 h 332"/>
              <a:gd name="T34" fmla="*/ 84 w 286"/>
              <a:gd name="T35" fmla="*/ 300 h 332"/>
              <a:gd name="T36" fmla="*/ 160 w 286"/>
              <a:gd name="T37" fmla="*/ 304 h 332"/>
              <a:gd name="T38" fmla="*/ 108 w 286"/>
              <a:gd name="T39" fmla="*/ 300 h 332"/>
              <a:gd name="T40" fmla="*/ 108 w 286"/>
              <a:gd name="T41" fmla="*/ 290 h 332"/>
              <a:gd name="T42" fmla="*/ 160 w 286"/>
              <a:gd name="T43" fmla="*/ 288 h 332"/>
              <a:gd name="T44" fmla="*/ 168 w 286"/>
              <a:gd name="T45" fmla="*/ 296 h 332"/>
              <a:gd name="T46" fmla="*/ 160 w 286"/>
              <a:gd name="T47" fmla="*/ 304 h 332"/>
              <a:gd name="T48" fmla="*/ 174 w 286"/>
              <a:gd name="T49" fmla="*/ 260 h 332"/>
              <a:gd name="T50" fmla="*/ 28 w 286"/>
              <a:gd name="T51" fmla="*/ 262 h 332"/>
              <a:gd name="T52" fmla="*/ 22 w 286"/>
              <a:gd name="T53" fmla="*/ 44 h 332"/>
              <a:gd name="T54" fmla="*/ 28 w 286"/>
              <a:gd name="T55" fmla="*/ 36 h 332"/>
              <a:gd name="T56" fmla="*/ 174 w 286"/>
              <a:gd name="T57" fmla="*/ 38 h 332"/>
              <a:gd name="T58" fmla="*/ 286 w 286"/>
              <a:gd name="T59" fmla="*/ 84 h 332"/>
              <a:gd name="T60" fmla="*/ 286 w 286"/>
              <a:gd name="T61" fmla="*/ 84 h 332"/>
              <a:gd name="T62" fmla="*/ 238 w 286"/>
              <a:gd name="T63" fmla="*/ 332 h 332"/>
              <a:gd name="T64" fmla="*/ 234 w 286"/>
              <a:gd name="T65" fmla="*/ 330 h 332"/>
              <a:gd name="T66" fmla="*/ 256 w 286"/>
              <a:gd name="T67" fmla="*/ 80 h 332"/>
              <a:gd name="T68" fmla="*/ 262 w 286"/>
              <a:gd name="T69" fmla="*/ 70 h 332"/>
              <a:gd name="T70" fmla="*/ 274 w 286"/>
              <a:gd name="T71" fmla="*/ 66 h 332"/>
              <a:gd name="T72" fmla="*/ 286 w 286"/>
              <a:gd name="T73" fmla="*/ 78 h 332"/>
              <a:gd name="T74" fmla="*/ 136 w 286"/>
              <a:gd name="T75" fmla="*/ 160 h 332"/>
              <a:gd name="T76" fmla="*/ 76 w 286"/>
              <a:gd name="T77" fmla="*/ 194 h 332"/>
              <a:gd name="T78" fmla="*/ 70 w 286"/>
              <a:gd name="T79" fmla="*/ 186 h 332"/>
              <a:gd name="T80" fmla="*/ 72 w 286"/>
              <a:gd name="T81" fmla="*/ 118 h 332"/>
              <a:gd name="T82" fmla="*/ 80 w 286"/>
              <a:gd name="T83" fmla="*/ 116 h 332"/>
              <a:gd name="T84" fmla="*/ 138 w 286"/>
              <a:gd name="T85" fmla="*/ 152 h 332"/>
              <a:gd name="T86" fmla="*/ 136 w 286"/>
              <a:gd name="T87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6" h="332">
                <a:moveTo>
                  <a:pt x="160" y="0"/>
                </a:moveTo>
                <a:lnTo>
                  <a:pt x="38" y="0"/>
                </a:lnTo>
                <a:lnTo>
                  <a:pt x="38" y="0"/>
                </a:lnTo>
                <a:lnTo>
                  <a:pt x="30" y="2"/>
                </a:lnTo>
                <a:lnTo>
                  <a:pt x="24" y="4"/>
                </a:lnTo>
                <a:lnTo>
                  <a:pt x="18" y="8"/>
                </a:lnTo>
                <a:lnTo>
                  <a:pt x="12" y="12"/>
                </a:lnTo>
                <a:lnTo>
                  <a:pt x="6" y="18"/>
                </a:lnTo>
                <a:lnTo>
                  <a:pt x="4" y="24"/>
                </a:lnTo>
                <a:lnTo>
                  <a:pt x="0" y="32"/>
                </a:lnTo>
                <a:lnTo>
                  <a:pt x="0" y="38"/>
                </a:lnTo>
                <a:lnTo>
                  <a:pt x="0" y="292"/>
                </a:lnTo>
                <a:lnTo>
                  <a:pt x="0" y="292"/>
                </a:lnTo>
                <a:lnTo>
                  <a:pt x="2" y="298"/>
                </a:lnTo>
                <a:lnTo>
                  <a:pt x="4" y="306"/>
                </a:lnTo>
                <a:lnTo>
                  <a:pt x="8" y="312"/>
                </a:lnTo>
                <a:lnTo>
                  <a:pt x="12" y="318"/>
                </a:lnTo>
                <a:lnTo>
                  <a:pt x="26" y="326"/>
                </a:lnTo>
                <a:lnTo>
                  <a:pt x="32" y="328"/>
                </a:lnTo>
                <a:lnTo>
                  <a:pt x="38" y="330"/>
                </a:lnTo>
                <a:lnTo>
                  <a:pt x="160" y="330"/>
                </a:lnTo>
                <a:lnTo>
                  <a:pt x="160" y="330"/>
                </a:lnTo>
                <a:lnTo>
                  <a:pt x="166" y="328"/>
                </a:lnTo>
                <a:lnTo>
                  <a:pt x="172" y="326"/>
                </a:lnTo>
                <a:lnTo>
                  <a:pt x="184" y="318"/>
                </a:lnTo>
                <a:lnTo>
                  <a:pt x="190" y="312"/>
                </a:lnTo>
                <a:lnTo>
                  <a:pt x="194" y="306"/>
                </a:lnTo>
                <a:lnTo>
                  <a:pt x="196" y="298"/>
                </a:lnTo>
                <a:lnTo>
                  <a:pt x="198" y="292"/>
                </a:lnTo>
                <a:lnTo>
                  <a:pt x="198" y="38"/>
                </a:lnTo>
                <a:lnTo>
                  <a:pt x="198" y="38"/>
                </a:lnTo>
                <a:lnTo>
                  <a:pt x="196" y="32"/>
                </a:lnTo>
                <a:lnTo>
                  <a:pt x="194" y="24"/>
                </a:lnTo>
                <a:lnTo>
                  <a:pt x="190" y="18"/>
                </a:lnTo>
                <a:lnTo>
                  <a:pt x="186" y="12"/>
                </a:lnTo>
                <a:lnTo>
                  <a:pt x="180" y="8"/>
                </a:lnTo>
                <a:lnTo>
                  <a:pt x="174" y="4"/>
                </a:lnTo>
                <a:lnTo>
                  <a:pt x="166" y="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80" y="304"/>
                </a:moveTo>
                <a:lnTo>
                  <a:pt x="34" y="304"/>
                </a:lnTo>
                <a:lnTo>
                  <a:pt x="34" y="304"/>
                </a:lnTo>
                <a:lnTo>
                  <a:pt x="28" y="300"/>
                </a:lnTo>
                <a:lnTo>
                  <a:pt x="26" y="296"/>
                </a:lnTo>
                <a:lnTo>
                  <a:pt x="26" y="296"/>
                </a:lnTo>
                <a:lnTo>
                  <a:pt x="28" y="290"/>
                </a:lnTo>
                <a:lnTo>
                  <a:pt x="34" y="288"/>
                </a:lnTo>
                <a:lnTo>
                  <a:pt x="80" y="288"/>
                </a:lnTo>
                <a:lnTo>
                  <a:pt x="80" y="288"/>
                </a:lnTo>
                <a:lnTo>
                  <a:pt x="84" y="290"/>
                </a:lnTo>
                <a:lnTo>
                  <a:pt x="86" y="296"/>
                </a:lnTo>
                <a:lnTo>
                  <a:pt x="86" y="296"/>
                </a:lnTo>
                <a:lnTo>
                  <a:pt x="84" y="300"/>
                </a:lnTo>
                <a:lnTo>
                  <a:pt x="80" y="304"/>
                </a:lnTo>
                <a:lnTo>
                  <a:pt x="80" y="304"/>
                </a:lnTo>
                <a:close/>
                <a:moveTo>
                  <a:pt x="160" y="304"/>
                </a:moveTo>
                <a:lnTo>
                  <a:pt x="114" y="304"/>
                </a:lnTo>
                <a:lnTo>
                  <a:pt x="114" y="304"/>
                </a:lnTo>
                <a:lnTo>
                  <a:pt x="108" y="300"/>
                </a:lnTo>
                <a:lnTo>
                  <a:pt x="106" y="296"/>
                </a:lnTo>
                <a:lnTo>
                  <a:pt x="106" y="296"/>
                </a:lnTo>
                <a:lnTo>
                  <a:pt x="108" y="290"/>
                </a:lnTo>
                <a:lnTo>
                  <a:pt x="114" y="288"/>
                </a:lnTo>
                <a:lnTo>
                  <a:pt x="160" y="288"/>
                </a:lnTo>
                <a:lnTo>
                  <a:pt x="160" y="288"/>
                </a:lnTo>
                <a:lnTo>
                  <a:pt x="166" y="290"/>
                </a:lnTo>
                <a:lnTo>
                  <a:pt x="168" y="296"/>
                </a:lnTo>
                <a:lnTo>
                  <a:pt x="168" y="296"/>
                </a:lnTo>
                <a:lnTo>
                  <a:pt x="166" y="300"/>
                </a:lnTo>
                <a:lnTo>
                  <a:pt x="160" y="304"/>
                </a:lnTo>
                <a:lnTo>
                  <a:pt x="160" y="304"/>
                </a:lnTo>
                <a:close/>
                <a:moveTo>
                  <a:pt x="174" y="254"/>
                </a:moveTo>
                <a:lnTo>
                  <a:pt x="174" y="254"/>
                </a:lnTo>
                <a:lnTo>
                  <a:pt x="174" y="260"/>
                </a:lnTo>
                <a:lnTo>
                  <a:pt x="168" y="262"/>
                </a:lnTo>
                <a:lnTo>
                  <a:pt x="28" y="262"/>
                </a:lnTo>
                <a:lnTo>
                  <a:pt x="28" y="262"/>
                </a:lnTo>
                <a:lnTo>
                  <a:pt x="24" y="260"/>
                </a:lnTo>
                <a:lnTo>
                  <a:pt x="22" y="254"/>
                </a:lnTo>
                <a:lnTo>
                  <a:pt x="22" y="44"/>
                </a:lnTo>
                <a:lnTo>
                  <a:pt x="22" y="44"/>
                </a:lnTo>
                <a:lnTo>
                  <a:pt x="24" y="38"/>
                </a:lnTo>
                <a:lnTo>
                  <a:pt x="28" y="36"/>
                </a:lnTo>
                <a:lnTo>
                  <a:pt x="168" y="36"/>
                </a:lnTo>
                <a:lnTo>
                  <a:pt x="168" y="36"/>
                </a:lnTo>
                <a:lnTo>
                  <a:pt x="174" y="38"/>
                </a:lnTo>
                <a:lnTo>
                  <a:pt x="174" y="44"/>
                </a:lnTo>
                <a:lnTo>
                  <a:pt x="174" y="254"/>
                </a:lnTo>
                <a:close/>
                <a:moveTo>
                  <a:pt x="286" y="84"/>
                </a:moveTo>
                <a:lnTo>
                  <a:pt x="286" y="84"/>
                </a:lnTo>
                <a:lnTo>
                  <a:pt x="286" y="84"/>
                </a:lnTo>
                <a:lnTo>
                  <a:pt x="286" y="84"/>
                </a:lnTo>
                <a:lnTo>
                  <a:pt x="254" y="306"/>
                </a:lnTo>
                <a:lnTo>
                  <a:pt x="254" y="306"/>
                </a:lnTo>
                <a:lnTo>
                  <a:pt x="238" y="332"/>
                </a:lnTo>
                <a:lnTo>
                  <a:pt x="238" y="332"/>
                </a:lnTo>
                <a:lnTo>
                  <a:pt x="236" y="332"/>
                </a:lnTo>
                <a:lnTo>
                  <a:pt x="234" y="330"/>
                </a:lnTo>
                <a:lnTo>
                  <a:pt x="226" y="302"/>
                </a:lnTo>
                <a:lnTo>
                  <a:pt x="226" y="302"/>
                </a:lnTo>
                <a:lnTo>
                  <a:pt x="256" y="80"/>
                </a:lnTo>
                <a:lnTo>
                  <a:pt x="256" y="80"/>
                </a:lnTo>
                <a:lnTo>
                  <a:pt x="258" y="74"/>
                </a:lnTo>
                <a:lnTo>
                  <a:pt x="262" y="70"/>
                </a:lnTo>
                <a:lnTo>
                  <a:pt x="268" y="68"/>
                </a:lnTo>
                <a:lnTo>
                  <a:pt x="274" y="66"/>
                </a:lnTo>
                <a:lnTo>
                  <a:pt x="274" y="66"/>
                </a:lnTo>
                <a:lnTo>
                  <a:pt x="278" y="68"/>
                </a:lnTo>
                <a:lnTo>
                  <a:pt x="282" y="72"/>
                </a:lnTo>
                <a:lnTo>
                  <a:pt x="286" y="78"/>
                </a:lnTo>
                <a:lnTo>
                  <a:pt x="286" y="84"/>
                </a:lnTo>
                <a:lnTo>
                  <a:pt x="286" y="84"/>
                </a:lnTo>
                <a:close/>
                <a:moveTo>
                  <a:pt x="136" y="160"/>
                </a:moveTo>
                <a:lnTo>
                  <a:pt x="80" y="192"/>
                </a:lnTo>
                <a:lnTo>
                  <a:pt x="80" y="192"/>
                </a:lnTo>
                <a:lnTo>
                  <a:pt x="76" y="194"/>
                </a:lnTo>
                <a:lnTo>
                  <a:pt x="74" y="192"/>
                </a:lnTo>
                <a:lnTo>
                  <a:pt x="72" y="190"/>
                </a:lnTo>
                <a:lnTo>
                  <a:pt x="70" y="186"/>
                </a:lnTo>
                <a:lnTo>
                  <a:pt x="70" y="122"/>
                </a:lnTo>
                <a:lnTo>
                  <a:pt x="70" y="122"/>
                </a:lnTo>
                <a:lnTo>
                  <a:pt x="72" y="118"/>
                </a:lnTo>
                <a:lnTo>
                  <a:pt x="74" y="116"/>
                </a:lnTo>
                <a:lnTo>
                  <a:pt x="76" y="114"/>
                </a:lnTo>
                <a:lnTo>
                  <a:pt x="80" y="116"/>
                </a:lnTo>
                <a:lnTo>
                  <a:pt x="136" y="150"/>
                </a:lnTo>
                <a:lnTo>
                  <a:pt x="136" y="150"/>
                </a:lnTo>
                <a:lnTo>
                  <a:pt x="138" y="152"/>
                </a:lnTo>
                <a:lnTo>
                  <a:pt x="140" y="154"/>
                </a:lnTo>
                <a:lnTo>
                  <a:pt x="138" y="156"/>
                </a:lnTo>
                <a:lnTo>
                  <a:pt x="136" y="160"/>
                </a:lnTo>
                <a:lnTo>
                  <a:pt x="136" y="160"/>
                </a:lnTo>
                <a:close/>
              </a:path>
            </a:pathLst>
          </a:custGeom>
          <a:solidFill>
            <a:srgbClr val="18E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3960260" y="260648"/>
            <a:ext cx="306940" cy="297406"/>
          </a:xfrm>
          <a:custGeom>
            <a:avLst/>
            <a:gdLst>
              <a:gd name="T0" fmla="*/ 248 w 322"/>
              <a:gd name="T1" fmla="*/ 6 h 312"/>
              <a:gd name="T2" fmla="*/ 232 w 322"/>
              <a:gd name="T3" fmla="*/ 2 h 312"/>
              <a:gd name="T4" fmla="*/ 266 w 322"/>
              <a:gd name="T5" fmla="*/ 126 h 312"/>
              <a:gd name="T6" fmla="*/ 310 w 322"/>
              <a:gd name="T7" fmla="*/ 80 h 312"/>
              <a:gd name="T8" fmla="*/ 306 w 322"/>
              <a:gd name="T9" fmla="*/ 64 h 312"/>
              <a:gd name="T10" fmla="*/ 240 w 322"/>
              <a:gd name="T11" fmla="*/ 54 h 312"/>
              <a:gd name="T12" fmla="*/ 236 w 322"/>
              <a:gd name="T13" fmla="*/ 54 h 312"/>
              <a:gd name="T14" fmla="*/ 222 w 322"/>
              <a:gd name="T15" fmla="*/ 40 h 312"/>
              <a:gd name="T16" fmla="*/ 232 w 322"/>
              <a:gd name="T17" fmla="*/ 28 h 312"/>
              <a:gd name="T18" fmla="*/ 250 w 322"/>
              <a:gd name="T19" fmla="*/ 40 h 312"/>
              <a:gd name="T20" fmla="*/ 250 w 322"/>
              <a:gd name="T21" fmla="*/ 44 h 312"/>
              <a:gd name="T22" fmla="*/ 274 w 322"/>
              <a:gd name="T23" fmla="*/ 88 h 312"/>
              <a:gd name="T24" fmla="*/ 270 w 322"/>
              <a:gd name="T25" fmla="*/ 88 h 312"/>
              <a:gd name="T26" fmla="*/ 258 w 322"/>
              <a:gd name="T27" fmla="*/ 74 h 312"/>
              <a:gd name="T28" fmla="*/ 268 w 322"/>
              <a:gd name="T29" fmla="*/ 62 h 312"/>
              <a:gd name="T30" fmla="*/ 284 w 322"/>
              <a:gd name="T31" fmla="*/ 74 h 312"/>
              <a:gd name="T32" fmla="*/ 284 w 322"/>
              <a:gd name="T33" fmla="*/ 80 h 312"/>
              <a:gd name="T34" fmla="*/ 158 w 322"/>
              <a:gd name="T35" fmla="*/ 42 h 312"/>
              <a:gd name="T36" fmla="*/ 10 w 322"/>
              <a:gd name="T37" fmla="*/ 198 h 312"/>
              <a:gd name="T38" fmla="*/ 0 w 322"/>
              <a:gd name="T39" fmla="*/ 238 h 312"/>
              <a:gd name="T40" fmla="*/ 14 w 322"/>
              <a:gd name="T41" fmla="*/ 278 h 312"/>
              <a:gd name="T42" fmla="*/ 34 w 322"/>
              <a:gd name="T43" fmla="*/ 298 h 312"/>
              <a:gd name="T44" fmla="*/ 74 w 322"/>
              <a:gd name="T45" fmla="*/ 312 h 312"/>
              <a:gd name="T46" fmla="*/ 114 w 322"/>
              <a:gd name="T47" fmla="*/ 302 h 312"/>
              <a:gd name="T48" fmla="*/ 270 w 322"/>
              <a:gd name="T49" fmla="*/ 154 h 312"/>
              <a:gd name="T50" fmla="*/ 108 w 322"/>
              <a:gd name="T51" fmla="*/ 274 h 312"/>
              <a:gd name="T52" fmla="*/ 84 w 322"/>
              <a:gd name="T53" fmla="*/ 284 h 312"/>
              <a:gd name="T54" fmla="*/ 58 w 322"/>
              <a:gd name="T55" fmla="*/ 280 h 312"/>
              <a:gd name="T56" fmla="*/ 42 w 322"/>
              <a:gd name="T57" fmla="*/ 268 h 312"/>
              <a:gd name="T58" fmla="*/ 30 w 322"/>
              <a:gd name="T59" fmla="*/ 246 h 312"/>
              <a:gd name="T60" fmla="*/ 30 w 322"/>
              <a:gd name="T61" fmla="*/ 220 h 312"/>
              <a:gd name="T62" fmla="*/ 38 w 322"/>
              <a:gd name="T63" fmla="*/ 204 h 312"/>
              <a:gd name="T64" fmla="*/ 230 w 322"/>
              <a:gd name="T65" fmla="*/ 154 h 312"/>
              <a:gd name="T66" fmla="*/ 54 w 322"/>
              <a:gd name="T67" fmla="*/ 258 h 312"/>
              <a:gd name="T68" fmla="*/ 44 w 322"/>
              <a:gd name="T69" fmla="*/ 236 h 312"/>
              <a:gd name="T70" fmla="*/ 50 w 322"/>
              <a:gd name="T71" fmla="*/ 214 h 312"/>
              <a:gd name="T72" fmla="*/ 206 w 322"/>
              <a:gd name="T73" fmla="*/ 154 h 312"/>
              <a:gd name="T74" fmla="*/ 88 w 322"/>
              <a:gd name="T75" fmla="*/ 266 h 312"/>
              <a:gd name="T76" fmla="*/ 54 w 322"/>
              <a:gd name="T77" fmla="*/ 258 h 312"/>
              <a:gd name="T78" fmla="*/ 268 w 322"/>
              <a:gd name="T79" fmla="*/ 178 h 312"/>
              <a:gd name="T80" fmla="*/ 174 w 322"/>
              <a:gd name="T81" fmla="*/ 270 h 312"/>
              <a:gd name="T82" fmla="*/ 194 w 322"/>
              <a:gd name="T83" fmla="*/ 294 h 312"/>
              <a:gd name="T84" fmla="*/ 222 w 322"/>
              <a:gd name="T85" fmla="*/ 310 h 312"/>
              <a:gd name="T86" fmla="*/ 244 w 322"/>
              <a:gd name="T87" fmla="*/ 312 h 312"/>
              <a:gd name="T88" fmla="*/ 286 w 322"/>
              <a:gd name="T89" fmla="*/ 302 h 312"/>
              <a:gd name="T90" fmla="*/ 314 w 322"/>
              <a:gd name="T91" fmla="*/ 270 h 312"/>
              <a:gd name="T92" fmla="*/ 322 w 322"/>
              <a:gd name="T93" fmla="*/ 24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22" h="312">
                <a:moveTo>
                  <a:pt x="306" y="64"/>
                </a:moveTo>
                <a:lnTo>
                  <a:pt x="248" y="6"/>
                </a:lnTo>
                <a:lnTo>
                  <a:pt x="248" y="6"/>
                </a:lnTo>
                <a:lnTo>
                  <a:pt x="242" y="2"/>
                </a:lnTo>
                <a:lnTo>
                  <a:pt x="238" y="0"/>
                </a:lnTo>
                <a:lnTo>
                  <a:pt x="232" y="2"/>
                </a:lnTo>
                <a:lnTo>
                  <a:pt x="226" y="6"/>
                </a:lnTo>
                <a:lnTo>
                  <a:pt x="186" y="46"/>
                </a:lnTo>
                <a:lnTo>
                  <a:pt x="266" y="126"/>
                </a:lnTo>
                <a:lnTo>
                  <a:pt x="306" y="86"/>
                </a:lnTo>
                <a:lnTo>
                  <a:pt x="306" y="86"/>
                </a:lnTo>
                <a:lnTo>
                  <a:pt x="310" y="80"/>
                </a:lnTo>
                <a:lnTo>
                  <a:pt x="310" y="74"/>
                </a:lnTo>
                <a:lnTo>
                  <a:pt x="310" y="70"/>
                </a:lnTo>
                <a:lnTo>
                  <a:pt x="306" y="64"/>
                </a:lnTo>
                <a:lnTo>
                  <a:pt x="306" y="64"/>
                </a:lnTo>
                <a:close/>
                <a:moveTo>
                  <a:pt x="250" y="44"/>
                </a:moveTo>
                <a:lnTo>
                  <a:pt x="240" y="54"/>
                </a:lnTo>
                <a:lnTo>
                  <a:pt x="240" y="54"/>
                </a:lnTo>
                <a:lnTo>
                  <a:pt x="238" y="54"/>
                </a:lnTo>
                <a:lnTo>
                  <a:pt x="236" y="54"/>
                </a:lnTo>
                <a:lnTo>
                  <a:pt x="224" y="42"/>
                </a:lnTo>
                <a:lnTo>
                  <a:pt x="224" y="42"/>
                </a:lnTo>
                <a:lnTo>
                  <a:pt x="222" y="40"/>
                </a:lnTo>
                <a:lnTo>
                  <a:pt x="224" y="38"/>
                </a:lnTo>
                <a:lnTo>
                  <a:pt x="232" y="28"/>
                </a:lnTo>
                <a:lnTo>
                  <a:pt x="232" y="28"/>
                </a:lnTo>
                <a:lnTo>
                  <a:pt x="236" y="26"/>
                </a:lnTo>
                <a:lnTo>
                  <a:pt x="238" y="28"/>
                </a:lnTo>
                <a:lnTo>
                  <a:pt x="250" y="40"/>
                </a:lnTo>
                <a:lnTo>
                  <a:pt x="250" y="40"/>
                </a:lnTo>
                <a:lnTo>
                  <a:pt x="250" y="42"/>
                </a:lnTo>
                <a:lnTo>
                  <a:pt x="250" y="44"/>
                </a:lnTo>
                <a:lnTo>
                  <a:pt x="250" y="44"/>
                </a:lnTo>
                <a:close/>
                <a:moveTo>
                  <a:pt x="284" y="80"/>
                </a:moveTo>
                <a:lnTo>
                  <a:pt x="274" y="88"/>
                </a:lnTo>
                <a:lnTo>
                  <a:pt x="274" y="88"/>
                </a:lnTo>
                <a:lnTo>
                  <a:pt x="272" y="90"/>
                </a:lnTo>
                <a:lnTo>
                  <a:pt x="270" y="88"/>
                </a:lnTo>
                <a:lnTo>
                  <a:pt x="258" y="76"/>
                </a:lnTo>
                <a:lnTo>
                  <a:pt x="258" y="76"/>
                </a:lnTo>
                <a:lnTo>
                  <a:pt x="258" y="74"/>
                </a:lnTo>
                <a:lnTo>
                  <a:pt x="258" y="72"/>
                </a:lnTo>
                <a:lnTo>
                  <a:pt x="268" y="62"/>
                </a:lnTo>
                <a:lnTo>
                  <a:pt x="268" y="62"/>
                </a:lnTo>
                <a:lnTo>
                  <a:pt x="270" y="62"/>
                </a:lnTo>
                <a:lnTo>
                  <a:pt x="272" y="62"/>
                </a:lnTo>
                <a:lnTo>
                  <a:pt x="284" y="74"/>
                </a:lnTo>
                <a:lnTo>
                  <a:pt x="284" y="74"/>
                </a:lnTo>
                <a:lnTo>
                  <a:pt x="284" y="76"/>
                </a:lnTo>
                <a:lnTo>
                  <a:pt x="284" y="80"/>
                </a:lnTo>
                <a:lnTo>
                  <a:pt x="284" y="80"/>
                </a:lnTo>
                <a:close/>
                <a:moveTo>
                  <a:pt x="158" y="42"/>
                </a:moveTo>
                <a:lnTo>
                  <a:pt x="158" y="42"/>
                </a:lnTo>
                <a:lnTo>
                  <a:pt x="18" y="186"/>
                </a:lnTo>
                <a:lnTo>
                  <a:pt x="18" y="186"/>
                </a:lnTo>
                <a:lnTo>
                  <a:pt x="10" y="198"/>
                </a:lnTo>
                <a:lnTo>
                  <a:pt x="4" y="210"/>
                </a:lnTo>
                <a:lnTo>
                  <a:pt x="0" y="224"/>
                </a:lnTo>
                <a:lnTo>
                  <a:pt x="0" y="238"/>
                </a:lnTo>
                <a:lnTo>
                  <a:pt x="2" y="252"/>
                </a:lnTo>
                <a:lnTo>
                  <a:pt x="6" y="264"/>
                </a:lnTo>
                <a:lnTo>
                  <a:pt x="14" y="278"/>
                </a:lnTo>
                <a:lnTo>
                  <a:pt x="22" y="288"/>
                </a:lnTo>
                <a:lnTo>
                  <a:pt x="22" y="288"/>
                </a:lnTo>
                <a:lnTo>
                  <a:pt x="34" y="298"/>
                </a:lnTo>
                <a:lnTo>
                  <a:pt x="46" y="306"/>
                </a:lnTo>
                <a:lnTo>
                  <a:pt x="60" y="310"/>
                </a:lnTo>
                <a:lnTo>
                  <a:pt x="74" y="312"/>
                </a:lnTo>
                <a:lnTo>
                  <a:pt x="88" y="312"/>
                </a:lnTo>
                <a:lnTo>
                  <a:pt x="102" y="308"/>
                </a:lnTo>
                <a:lnTo>
                  <a:pt x="114" y="302"/>
                </a:lnTo>
                <a:lnTo>
                  <a:pt x="126" y="294"/>
                </a:lnTo>
                <a:lnTo>
                  <a:pt x="126" y="294"/>
                </a:lnTo>
                <a:lnTo>
                  <a:pt x="270" y="154"/>
                </a:lnTo>
                <a:lnTo>
                  <a:pt x="158" y="42"/>
                </a:lnTo>
                <a:close/>
                <a:moveTo>
                  <a:pt x="108" y="274"/>
                </a:moveTo>
                <a:lnTo>
                  <a:pt x="108" y="274"/>
                </a:lnTo>
                <a:lnTo>
                  <a:pt x="100" y="278"/>
                </a:lnTo>
                <a:lnTo>
                  <a:pt x="92" y="282"/>
                </a:lnTo>
                <a:lnTo>
                  <a:pt x="84" y="284"/>
                </a:lnTo>
                <a:lnTo>
                  <a:pt x="74" y="284"/>
                </a:lnTo>
                <a:lnTo>
                  <a:pt x="66" y="282"/>
                </a:lnTo>
                <a:lnTo>
                  <a:pt x="58" y="280"/>
                </a:lnTo>
                <a:lnTo>
                  <a:pt x="50" y="274"/>
                </a:lnTo>
                <a:lnTo>
                  <a:pt x="42" y="268"/>
                </a:lnTo>
                <a:lnTo>
                  <a:pt x="42" y="268"/>
                </a:lnTo>
                <a:lnTo>
                  <a:pt x="38" y="262"/>
                </a:lnTo>
                <a:lnTo>
                  <a:pt x="32" y="254"/>
                </a:lnTo>
                <a:lnTo>
                  <a:pt x="30" y="246"/>
                </a:lnTo>
                <a:lnTo>
                  <a:pt x="28" y="238"/>
                </a:lnTo>
                <a:lnTo>
                  <a:pt x="28" y="228"/>
                </a:lnTo>
                <a:lnTo>
                  <a:pt x="30" y="220"/>
                </a:lnTo>
                <a:lnTo>
                  <a:pt x="34" y="212"/>
                </a:lnTo>
                <a:lnTo>
                  <a:pt x="38" y="204"/>
                </a:lnTo>
                <a:lnTo>
                  <a:pt x="38" y="204"/>
                </a:lnTo>
                <a:lnTo>
                  <a:pt x="158" y="82"/>
                </a:lnTo>
                <a:lnTo>
                  <a:pt x="230" y="154"/>
                </a:lnTo>
                <a:lnTo>
                  <a:pt x="230" y="154"/>
                </a:lnTo>
                <a:lnTo>
                  <a:pt x="108" y="274"/>
                </a:lnTo>
                <a:lnTo>
                  <a:pt x="108" y="274"/>
                </a:lnTo>
                <a:close/>
                <a:moveTo>
                  <a:pt x="54" y="258"/>
                </a:moveTo>
                <a:lnTo>
                  <a:pt x="54" y="258"/>
                </a:lnTo>
                <a:lnTo>
                  <a:pt x="48" y="248"/>
                </a:lnTo>
                <a:lnTo>
                  <a:pt x="44" y="236"/>
                </a:lnTo>
                <a:lnTo>
                  <a:pt x="46" y="224"/>
                </a:lnTo>
                <a:lnTo>
                  <a:pt x="50" y="214"/>
                </a:lnTo>
                <a:lnTo>
                  <a:pt x="50" y="214"/>
                </a:lnTo>
                <a:lnTo>
                  <a:pt x="158" y="106"/>
                </a:lnTo>
                <a:lnTo>
                  <a:pt x="206" y="154"/>
                </a:lnTo>
                <a:lnTo>
                  <a:pt x="206" y="154"/>
                </a:lnTo>
                <a:lnTo>
                  <a:pt x="98" y="262"/>
                </a:lnTo>
                <a:lnTo>
                  <a:pt x="98" y="262"/>
                </a:lnTo>
                <a:lnTo>
                  <a:pt x="88" y="266"/>
                </a:lnTo>
                <a:lnTo>
                  <a:pt x="76" y="268"/>
                </a:lnTo>
                <a:lnTo>
                  <a:pt x="64" y="264"/>
                </a:lnTo>
                <a:lnTo>
                  <a:pt x="54" y="258"/>
                </a:lnTo>
                <a:lnTo>
                  <a:pt x="54" y="258"/>
                </a:lnTo>
                <a:close/>
                <a:moveTo>
                  <a:pt x="322" y="178"/>
                </a:moveTo>
                <a:lnTo>
                  <a:pt x="268" y="178"/>
                </a:lnTo>
                <a:lnTo>
                  <a:pt x="210" y="236"/>
                </a:lnTo>
                <a:lnTo>
                  <a:pt x="174" y="270"/>
                </a:lnTo>
                <a:lnTo>
                  <a:pt x="174" y="270"/>
                </a:lnTo>
                <a:lnTo>
                  <a:pt x="180" y="278"/>
                </a:lnTo>
                <a:lnTo>
                  <a:pt x="186" y="288"/>
                </a:lnTo>
                <a:lnTo>
                  <a:pt x="194" y="294"/>
                </a:lnTo>
                <a:lnTo>
                  <a:pt x="202" y="300"/>
                </a:lnTo>
                <a:lnTo>
                  <a:pt x="212" y="306"/>
                </a:lnTo>
                <a:lnTo>
                  <a:pt x="222" y="310"/>
                </a:lnTo>
                <a:lnTo>
                  <a:pt x="234" y="312"/>
                </a:lnTo>
                <a:lnTo>
                  <a:pt x="244" y="312"/>
                </a:lnTo>
                <a:lnTo>
                  <a:pt x="244" y="312"/>
                </a:lnTo>
                <a:lnTo>
                  <a:pt x="260" y="312"/>
                </a:lnTo>
                <a:lnTo>
                  <a:pt x="272" y="308"/>
                </a:lnTo>
                <a:lnTo>
                  <a:pt x="286" y="302"/>
                </a:lnTo>
                <a:lnTo>
                  <a:pt x="296" y="292"/>
                </a:lnTo>
                <a:lnTo>
                  <a:pt x="306" y="282"/>
                </a:lnTo>
                <a:lnTo>
                  <a:pt x="314" y="270"/>
                </a:lnTo>
                <a:lnTo>
                  <a:pt x="320" y="258"/>
                </a:lnTo>
                <a:lnTo>
                  <a:pt x="322" y="244"/>
                </a:lnTo>
                <a:lnTo>
                  <a:pt x="322" y="244"/>
                </a:lnTo>
                <a:lnTo>
                  <a:pt x="322" y="178"/>
                </a:lnTo>
                <a:lnTo>
                  <a:pt x="322" y="178"/>
                </a:lnTo>
                <a:close/>
              </a:path>
            </a:pathLst>
          </a:custGeom>
          <a:solidFill>
            <a:srgbClr val="18E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709376" y="1303956"/>
            <a:ext cx="218036" cy="162210"/>
            <a:chOff x="-2111375" y="5957888"/>
            <a:chExt cx="657225" cy="488950"/>
          </a:xfrm>
          <a:solidFill>
            <a:srgbClr val="18E598"/>
          </a:solidFill>
        </p:grpSpPr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-1870075" y="6167438"/>
              <a:ext cx="180975" cy="73025"/>
            </a:xfrm>
            <a:custGeom>
              <a:avLst/>
              <a:gdLst>
                <a:gd name="T0" fmla="*/ 58 w 114"/>
                <a:gd name="T1" fmla="*/ 0 h 46"/>
                <a:gd name="T2" fmla="*/ 58 w 114"/>
                <a:gd name="T3" fmla="*/ 0 h 46"/>
                <a:gd name="T4" fmla="*/ 42 w 114"/>
                <a:gd name="T5" fmla="*/ 2 h 46"/>
                <a:gd name="T6" fmla="*/ 28 w 114"/>
                <a:gd name="T7" fmla="*/ 6 h 46"/>
                <a:gd name="T8" fmla="*/ 16 w 114"/>
                <a:gd name="T9" fmla="*/ 14 h 46"/>
                <a:gd name="T10" fmla="*/ 4 w 114"/>
                <a:gd name="T11" fmla="*/ 24 h 46"/>
                <a:gd name="T12" fmla="*/ 4 w 114"/>
                <a:gd name="T13" fmla="*/ 24 h 46"/>
                <a:gd name="T14" fmla="*/ 0 w 114"/>
                <a:gd name="T15" fmla="*/ 28 h 46"/>
                <a:gd name="T16" fmla="*/ 0 w 114"/>
                <a:gd name="T17" fmla="*/ 32 h 46"/>
                <a:gd name="T18" fmla="*/ 0 w 114"/>
                <a:gd name="T19" fmla="*/ 38 h 46"/>
                <a:gd name="T20" fmla="*/ 4 w 114"/>
                <a:gd name="T21" fmla="*/ 42 h 46"/>
                <a:gd name="T22" fmla="*/ 4 w 114"/>
                <a:gd name="T23" fmla="*/ 42 h 46"/>
                <a:gd name="T24" fmla="*/ 8 w 114"/>
                <a:gd name="T25" fmla="*/ 44 h 46"/>
                <a:gd name="T26" fmla="*/ 14 w 114"/>
                <a:gd name="T27" fmla="*/ 46 h 46"/>
                <a:gd name="T28" fmla="*/ 18 w 114"/>
                <a:gd name="T29" fmla="*/ 44 h 46"/>
                <a:gd name="T30" fmla="*/ 22 w 114"/>
                <a:gd name="T31" fmla="*/ 42 h 46"/>
                <a:gd name="T32" fmla="*/ 22 w 114"/>
                <a:gd name="T33" fmla="*/ 42 h 46"/>
                <a:gd name="T34" fmla="*/ 30 w 114"/>
                <a:gd name="T35" fmla="*/ 36 h 46"/>
                <a:gd name="T36" fmla="*/ 38 w 114"/>
                <a:gd name="T37" fmla="*/ 30 h 46"/>
                <a:gd name="T38" fmla="*/ 48 w 114"/>
                <a:gd name="T39" fmla="*/ 28 h 46"/>
                <a:gd name="T40" fmla="*/ 58 w 114"/>
                <a:gd name="T41" fmla="*/ 28 h 46"/>
                <a:gd name="T42" fmla="*/ 58 w 114"/>
                <a:gd name="T43" fmla="*/ 28 h 46"/>
                <a:gd name="T44" fmla="*/ 66 w 114"/>
                <a:gd name="T45" fmla="*/ 28 h 46"/>
                <a:gd name="T46" fmla="*/ 76 w 114"/>
                <a:gd name="T47" fmla="*/ 30 h 46"/>
                <a:gd name="T48" fmla="*/ 84 w 114"/>
                <a:gd name="T49" fmla="*/ 36 h 46"/>
                <a:gd name="T50" fmla="*/ 92 w 114"/>
                <a:gd name="T51" fmla="*/ 42 h 46"/>
                <a:gd name="T52" fmla="*/ 92 w 114"/>
                <a:gd name="T53" fmla="*/ 42 h 46"/>
                <a:gd name="T54" fmla="*/ 96 w 114"/>
                <a:gd name="T55" fmla="*/ 44 h 46"/>
                <a:gd name="T56" fmla="*/ 102 w 114"/>
                <a:gd name="T57" fmla="*/ 46 h 46"/>
                <a:gd name="T58" fmla="*/ 106 w 114"/>
                <a:gd name="T59" fmla="*/ 44 h 46"/>
                <a:gd name="T60" fmla="*/ 110 w 114"/>
                <a:gd name="T61" fmla="*/ 42 h 46"/>
                <a:gd name="T62" fmla="*/ 110 w 114"/>
                <a:gd name="T63" fmla="*/ 42 h 46"/>
                <a:gd name="T64" fmla="*/ 114 w 114"/>
                <a:gd name="T65" fmla="*/ 38 h 46"/>
                <a:gd name="T66" fmla="*/ 114 w 114"/>
                <a:gd name="T67" fmla="*/ 32 h 46"/>
                <a:gd name="T68" fmla="*/ 114 w 114"/>
                <a:gd name="T69" fmla="*/ 28 h 46"/>
                <a:gd name="T70" fmla="*/ 110 w 114"/>
                <a:gd name="T71" fmla="*/ 24 h 46"/>
                <a:gd name="T72" fmla="*/ 110 w 114"/>
                <a:gd name="T73" fmla="*/ 24 h 46"/>
                <a:gd name="T74" fmla="*/ 98 w 114"/>
                <a:gd name="T75" fmla="*/ 14 h 46"/>
                <a:gd name="T76" fmla="*/ 86 w 114"/>
                <a:gd name="T77" fmla="*/ 6 h 46"/>
                <a:gd name="T78" fmla="*/ 72 w 114"/>
                <a:gd name="T79" fmla="*/ 2 h 46"/>
                <a:gd name="T80" fmla="*/ 58 w 114"/>
                <a:gd name="T81" fmla="*/ 0 h 46"/>
                <a:gd name="T82" fmla="*/ 58 w 114"/>
                <a:gd name="T8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4" h="46">
                  <a:moveTo>
                    <a:pt x="58" y="0"/>
                  </a:moveTo>
                  <a:lnTo>
                    <a:pt x="58" y="0"/>
                  </a:lnTo>
                  <a:lnTo>
                    <a:pt x="42" y="2"/>
                  </a:lnTo>
                  <a:lnTo>
                    <a:pt x="28" y="6"/>
                  </a:lnTo>
                  <a:lnTo>
                    <a:pt x="16" y="1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8" y="44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30" y="36"/>
                  </a:lnTo>
                  <a:lnTo>
                    <a:pt x="38" y="30"/>
                  </a:lnTo>
                  <a:lnTo>
                    <a:pt x="48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66" y="28"/>
                  </a:lnTo>
                  <a:lnTo>
                    <a:pt x="76" y="30"/>
                  </a:lnTo>
                  <a:lnTo>
                    <a:pt x="84" y="36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6" y="44"/>
                  </a:lnTo>
                  <a:lnTo>
                    <a:pt x="102" y="46"/>
                  </a:lnTo>
                  <a:lnTo>
                    <a:pt x="106" y="44"/>
                  </a:lnTo>
                  <a:lnTo>
                    <a:pt x="110" y="42"/>
                  </a:lnTo>
                  <a:lnTo>
                    <a:pt x="110" y="42"/>
                  </a:lnTo>
                  <a:lnTo>
                    <a:pt x="114" y="38"/>
                  </a:lnTo>
                  <a:lnTo>
                    <a:pt x="114" y="32"/>
                  </a:lnTo>
                  <a:lnTo>
                    <a:pt x="114" y="28"/>
                  </a:lnTo>
                  <a:lnTo>
                    <a:pt x="110" y="24"/>
                  </a:lnTo>
                  <a:lnTo>
                    <a:pt x="110" y="24"/>
                  </a:lnTo>
                  <a:lnTo>
                    <a:pt x="98" y="14"/>
                  </a:lnTo>
                  <a:lnTo>
                    <a:pt x="86" y="6"/>
                  </a:lnTo>
                  <a:lnTo>
                    <a:pt x="72" y="2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-1930400" y="6084888"/>
              <a:ext cx="301625" cy="95250"/>
            </a:xfrm>
            <a:custGeom>
              <a:avLst/>
              <a:gdLst>
                <a:gd name="T0" fmla="*/ 96 w 190"/>
                <a:gd name="T1" fmla="*/ 0 h 60"/>
                <a:gd name="T2" fmla="*/ 96 w 190"/>
                <a:gd name="T3" fmla="*/ 0 h 60"/>
                <a:gd name="T4" fmla="*/ 70 w 190"/>
                <a:gd name="T5" fmla="*/ 2 h 60"/>
                <a:gd name="T6" fmla="*/ 58 w 190"/>
                <a:gd name="T7" fmla="*/ 6 h 60"/>
                <a:gd name="T8" fmla="*/ 46 w 190"/>
                <a:gd name="T9" fmla="*/ 10 h 60"/>
                <a:gd name="T10" fmla="*/ 36 w 190"/>
                <a:gd name="T11" fmla="*/ 14 h 60"/>
                <a:gd name="T12" fmla="*/ 24 w 190"/>
                <a:gd name="T13" fmla="*/ 22 h 60"/>
                <a:gd name="T14" fmla="*/ 14 w 190"/>
                <a:gd name="T15" fmla="*/ 28 h 60"/>
                <a:gd name="T16" fmla="*/ 4 w 190"/>
                <a:gd name="T17" fmla="*/ 38 h 60"/>
                <a:gd name="T18" fmla="*/ 4 w 190"/>
                <a:gd name="T19" fmla="*/ 38 h 60"/>
                <a:gd name="T20" fmla="*/ 2 w 190"/>
                <a:gd name="T21" fmla="*/ 42 h 60"/>
                <a:gd name="T22" fmla="*/ 0 w 190"/>
                <a:gd name="T23" fmla="*/ 46 h 60"/>
                <a:gd name="T24" fmla="*/ 2 w 190"/>
                <a:gd name="T25" fmla="*/ 52 h 60"/>
                <a:gd name="T26" fmla="*/ 4 w 190"/>
                <a:gd name="T27" fmla="*/ 56 h 60"/>
                <a:gd name="T28" fmla="*/ 4 w 190"/>
                <a:gd name="T29" fmla="*/ 56 h 60"/>
                <a:gd name="T30" fmla="*/ 8 w 190"/>
                <a:gd name="T31" fmla="*/ 60 h 60"/>
                <a:gd name="T32" fmla="*/ 14 w 190"/>
                <a:gd name="T33" fmla="*/ 60 h 60"/>
                <a:gd name="T34" fmla="*/ 18 w 190"/>
                <a:gd name="T35" fmla="*/ 60 h 60"/>
                <a:gd name="T36" fmla="*/ 22 w 190"/>
                <a:gd name="T37" fmla="*/ 56 h 60"/>
                <a:gd name="T38" fmla="*/ 22 w 190"/>
                <a:gd name="T39" fmla="*/ 56 h 60"/>
                <a:gd name="T40" fmla="*/ 38 w 190"/>
                <a:gd name="T41" fmla="*/ 44 h 60"/>
                <a:gd name="T42" fmla="*/ 56 w 190"/>
                <a:gd name="T43" fmla="*/ 34 h 60"/>
                <a:gd name="T44" fmla="*/ 76 w 190"/>
                <a:gd name="T45" fmla="*/ 28 h 60"/>
                <a:gd name="T46" fmla="*/ 96 w 190"/>
                <a:gd name="T47" fmla="*/ 26 h 60"/>
                <a:gd name="T48" fmla="*/ 96 w 190"/>
                <a:gd name="T49" fmla="*/ 26 h 60"/>
                <a:gd name="T50" fmla="*/ 114 w 190"/>
                <a:gd name="T51" fmla="*/ 28 h 60"/>
                <a:gd name="T52" fmla="*/ 134 w 190"/>
                <a:gd name="T53" fmla="*/ 34 h 60"/>
                <a:gd name="T54" fmla="*/ 152 w 190"/>
                <a:gd name="T55" fmla="*/ 44 h 60"/>
                <a:gd name="T56" fmla="*/ 168 w 190"/>
                <a:gd name="T57" fmla="*/ 56 h 60"/>
                <a:gd name="T58" fmla="*/ 168 w 190"/>
                <a:gd name="T59" fmla="*/ 56 h 60"/>
                <a:gd name="T60" fmla="*/ 172 w 190"/>
                <a:gd name="T61" fmla="*/ 60 h 60"/>
                <a:gd name="T62" fmla="*/ 178 w 190"/>
                <a:gd name="T63" fmla="*/ 60 h 60"/>
                <a:gd name="T64" fmla="*/ 182 w 190"/>
                <a:gd name="T65" fmla="*/ 60 h 60"/>
                <a:gd name="T66" fmla="*/ 186 w 190"/>
                <a:gd name="T67" fmla="*/ 56 h 60"/>
                <a:gd name="T68" fmla="*/ 186 w 190"/>
                <a:gd name="T69" fmla="*/ 56 h 60"/>
                <a:gd name="T70" fmla="*/ 190 w 190"/>
                <a:gd name="T71" fmla="*/ 52 h 60"/>
                <a:gd name="T72" fmla="*/ 190 w 190"/>
                <a:gd name="T73" fmla="*/ 46 h 60"/>
                <a:gd name="T74" fmla="*/ 190 w 190"/>
                <a:gd name="T75" fmla="*/ 42 h 60"/>
                <a:gd name="T76" fmla="*/ 186 w 190"/>
                <a:gd name="T77" fmla="*/ 38 h 60"/>
                <a:gd name="T78" fmla="*/ 186 w 190"/>
                <a:gd name="T79" fmla="*/ 38 h 60"/>
                <a:gd name="T80" fmla="*/ 176 w 190"/>
                <a:gd name="T81" fmla="*/ 28 h 60"/>
                <a:gd name="T82" fmla="*/ 166 w 190"/>
                <a:gd name="T83" fmla="*/ 22 h 60"/>
                <a:gd name="T84" fmla="*/ 156 w 190"/>
                <a:gd name="T85" fmla="*/ 14 h 60"/>
                <a:gd name="T86" fmla="*/ 144 w 190"/>
                <a:gd name="T87" fmla="*/ 10 h 60"/>
                <a:gd name="T88" fmla="*/ 132 w 190"/>
                <a:gd name="T89" fmla="*/ 6 h 60"/>
                <a:gd name="T90" fmla="*/ 120 w 190"/>
                <a:gd name="T91" fmla="*/ 2 h 60"/>
                <a:gd name="T92" fmla="*/ 96 w 190"/>
                <a:gd name="T93" fmla="*/ 0 h 60"/>
                <a:gd name="T94" fmla="*/ 96 w 190"/>
                <a:gd name="T9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0" h="60">
                  <a:moveTo>
                    <a:pt x="96" y="0"/>
                  </a:moveTo>
                  <a:lnTo>
                    <a:pt x="96" y="0"/>
                  </a:lnTo>
                  <a:lnTo>
                    <a:pt x="70" y="2"/>
                  </a:lnTo>
                  <a:lnTo>
                    <a:pt x="58" y="6"/>
                  </a:lnTo>
                  <a:lnTo>
                    <a:pt x="46" y="10"/>
                  </a:lnTo>
                  <a:lnTo>
                    <a:pt x="36" y="14"/>
                  </a:lnTo>
                  <a:lnTo>
                    <a:pt x="24" y="22"/>
                  </a:lnTo>
                  <a:lnTo>
                    <a:pt x="14" y="28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0" y="46"/>
                  </a:lnTo>
                  <a:lnTo>
                    <a:pt x="2" y="52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60"/>
                  </a:lnTo>
                  <a:lnTo>
                    <a:pt x="14" y="60"/>
                  </a:lnTo>
                  <a:lnTo>
                    <a:pt x="18" y="60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38" y="44"/>
                  </a:lnTo>
                  <a:lnTo>
                    <a:pt x="56" y="34"/>
                  </a:lnTo>
                  <a:lnTo>
                    <a:pt x="76" y="28"/>
                  </a:lnTo>
                  <a:lnTo>
                    <a:pt x="96" y="26"/>
                  </a:lnTo>
                  <a:lnTo>
                    <a:pt x="96" y="26"/>
                  </a:lnTo>
                  <a:lnTo>
                    <a:pt x="114" y="28"/>
                  </a:lnTo>
                  <a:lnTo>
                    <a:pt x="134" y="34"/>
                  </a:lnTo>
                  <a:lnTo>
                    <a:pt x="152" y="44"/>
                  </a:lnTo>
                  <a:lnTo>
                    <a:pt x="168" y="56"/>
                  </a:lnTo>
                  <a:lnTo>
                    <a:pt x="168" y="56"/>
                  </a:lnTo>
                  <a:lnTo>
                    <a:pt x="172" y="60"/>
                  </a:lnTo>
                  <a:lnTo>
                    <a:pt x="178" y="60"/>
                  </a:lnTo>
                  <a:lnTo>
                    <a:pt x="182" y="60"/>
                  </a:lnTo>
                  <a:lnTo>
                    <a:pt x="186" y="56"/>
                  </a:lnTo>
                  <a:lnTo>
                    <a:pt x="186" y="56"/>
                  </a:lnTo>
                  <a:lnTo>
                    <a:pt x="190" y="52"/>
                  </a:lnTo>
                  <a:lnTo>
                    <a:pt x="190" y="46"/>
                  </a:lnTo>
                  <a:lnTo>
                    <a:pt x="190" y="42"/>
                  </a:lnTo>
                  <a:lnTo>
                    <a:pt x="186" y="38"/>
                  </a:lnTo>
                  <a:lnTo>
                    <a:pt x="186" y="38"/>
                  </a:lnTo>
                  <a:lnTo>
                    <a:pt x="176" y="28"/>
                  </a:lnTo>
                  <a:lnTo>
                    <a:pt x="166" y="22"/>
                  </a:lnTo>
                  <a:lnTo>
                    <a:pt x="156" y="14"/>
                  </a:lnTo>
                  <a:lnTo>
                    <a:pt x="144" y="10"/>
                  </a:lnTo>
                  <a:lnTo>
                    <a:pt x="132" y="6"/>
                  </a:lnTo>
                  <a:lnTo>
                    <a:pt x="120" y="2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-1812925" y="6256338"/>
              <a:ext cx="66675" cy="66675"/>
            </a:xfrm>
            <a:custGeom>
              <a:avLst/>
              <a:gdLst>
                <a:gd name="T0" fmla="*/ 6 w 42"/>
                <a:gd name="T1" fmla="*/ 6 h 42"/>
                <a:gd name="T2" fmla="*/ 6 w 42"/>
                <a:gd name="T3" fmla="*/ 6 h 42"/>
                <a:gd name="T4" fmla="*/ 2 w 42"/>
                <a:gd name="T5" fmla="*/ 12 h 42"/>
                <a:gd name="T6" fmla="*/ 0 w 42"/>
                <a:gd name="T7" fmla="*/ 20 h 42"/>
                <a:gd name="T8" fmla="*/ 2 w 42"/>
                <a:gd name="T9" fmla="*/ 28 h 42"/>
                <a:gd name="T10" fmla="*/ 6 w 42"/>
                <a:gd name="T11" fmla="*/ 36 h 42"/>
                <a:gd name="T12" fmla="*/ 6 w 42"/>
                <a:gd name="T13" fmla="*/ 36 h 42"/>
                <a:gd name="T14" fmla="*/ 14 w 42"/>
                <a:gd name="T15" fmla="*/ 40 h 42"/>
                <a:gd name="T16" fmla="*/ 22 w 42"/>
                <a:gd name="T17" fmla="*/ 42 h 42"/>
                <a:gd name="T18" fmla="*/ 30 w 42"/>
                <a:gd name="T19" fmla="*/ 40 h 42"/>
                <a:gd name="T20" fmla="*/ 36 w 42"/>
                <a:gd name="T21" fmla="*/ 36 h 42"/>
                <a:gd name="T22" fmla="*/ 36 w 42"/>
                <a:gd name="T23" fmla="*/ 36 h 42"/>
                <a:gd name="T24" fmla="*/ 42 w 42"/>
                <a:gd name="T25" fmla="*/ 28 h 42"/>
                <a:gd name="T26" fmla="*/ 42 w 42"/>
                <a:gd name="T27" fmla="*/ 20 h 42"/>
                <a:gd name="T28" fmla="*/ 42 w 42"/>
                <a:gd name="T29" fmla="*/ 12 h 42"/>
                <a:gd name="T30" fmla="*/ 36 w 42"/>
                <a:gd name="T31" fmla="*/ 6 h 42"/>
                <a:gd name="T32" fmla="*/ 36 w 42"/>
                <a:gd name="T33" fmla="*/ 6 h 42"/>
                <a:gd name="T34" fmla="*/ 30 w 42"/>
                <a:gd name="T35" fmla="*/ 0 h 42"/>
                <a:gd name="T36" fmla="*/ 22 w 42"/>
                <a:gd name="T37" fmla="*/ 0 h 42"/>
                <a:gd name="T38" fmla="*/ 14 w 42"/>
                <a:gd name="T39" fmla="*/ 0 h 42"/>
                <a:gd name="T40" fmla="*/ 6 w 42"/>
                <a:gd name="T41" fmla="*/ 6 h 42"/>
                <a:gd name="T42" fmla="*/ 6 w 42"/>
                <a:gd name="T43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2">
                  <a:moveTo>
                    <a:pt x="6" y="6"/>
                  </a:move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4" y="40"/>
                  </a:lnTo>
                  <a:lnTo>
                    <a:pt x="22" y="42"/>
                  </a:lnTo>
                  <a:lnTo>
                    <a:pt x="30" y="40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42" y="28"/>
                  </a:lnTo>
                  <a:lnTo>
                    <a:pt x="42" y="20"/>
                  </a:lnTo>
                  <a:lnTo>
                    <a:pt x="42" y="12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-2111375" y="5957888"/>
              <a:ext cx="657225" cy="488950"/>
            </a:xfrm>
            <a:custGeom>
              <a:avLst/>
              <a:gdLst>
                <a:gd name="T0" fmla="*/ 28 w 414"/>
                <a:gd name="T1" fmla="*/ 0 h 308"/>
                <a:gd name="T2" fmla="*/ 14 w 414"/>
                <a:gd name="T3" fmla="*/ 2 h 308"/>
                <a:gd name="T4" fmla="*/ 6 w 414"/>
                <a:gd name="T5" fmla="*/ 8 h 308"/>
                <a:gd name="T6" fmla="*/ 2 w 414"/>
                <a:gd name="T7" fmla="*/ 18 h 308"/>
                <a:gd name="T8" fmla="*/ 0 w 414"/>
                <a:gd name="T9" fmla="*/ 282 h 308"/>
                <a:gd name="T10" fmla="*/ 2 w 414"/>
                <a:gd name="T11" fmla="*/ 294 h 308"/>
                <a:gd name="T12" fmla="*/ 8 w 414"/>
                <a:gd name="T13" fmla="*/ 302 h 308"/>
                <a:gd name="T14" fmla="*/ 18 w 414"/>
                <a:gd name="T15" fmla="*/ 308 h 308"/>
                <a:gd name="T16" fmla="*/ 384 w 414"/>
                <a:gd name="T17" fmla="*/ 308 h 308"/>
                <a:gd name="T18" fmla="*/ 398 w 414"/>
                <a:gd name="T19" fmla="*/ 308 h 308"/>
                <a:gd name="T20" fmla="*/ 408 w 414"/>
                <a:gd name="T21" fmla="*/ 302 h 308"/>
                <a:gd name="T22" fmla="*/ 414 w 414"/>
                <a:gd name="T23" fmla="*/ 292 h 308"/>
                <a:gd name="T24" fmla="*/ 414 w 414"/>
                <a:gd name="T25" fmla="*/ 30 h 308"/>
                <a:gd name="T26" fmla="*/ 414 w 414"/>
                <a:gd name="T27" fmla="*/ 18 h 308"/>
                <a:gd name="T28" fmla="*/ 410 w 414"/>
                <a:gd name="T29" fmla="*/ 8 h 308"/>
                <a:gd name="T30" fmla="*/ 400 w 414"/>
                <a:gd name="T31" fmla="*/ 2 h 308"/>
                <a:gd name="T32" fmla="*/ 388 w 414"/>
                <a:gd name="T33" fmla="*/ 0 h 308"/>
                <a:gd name="T34" fmla="*/ 378 w 414"/>
                <a:gd name="T35" fmla="*/ 278 h 308"/>
                <a:gd name="T36" fmla="*/ 376 w 414"/>
                <a:gd name="T37" fmla="*/ 284 h 308"/>
                <a:gd name="T38" fmla="*/ 370 w 414"/>
                <a:gd name="T39" fmla="*/ 284 h 308"/>
                <a:gd name="T40" fmla="*/ 44 w 414"/>
                <a:gd name="T41" fmla="*/ 284 h 308"/>
                <a:gd name="T42" fmla="*/ 36 w 414"/>
                <a:gd name="T43" fmla="*/ 282 h 308"/>
                <a:gd name="T44" fmla="*/ 36 w 414"/>
                <a:gd name="T45" fmla="*/ 32 h 308"/>
                <a:gd name="T46" fmla="*/ 36 w 414"/>
                <a:gd name="T47" fmla="*/ 28 h 308"/>
                <a:gd name="T48" fmla="*/ 44 w 414"/>
                <a:gd name="T49" fmla="*/ 24 h 308"/>
                <a:gd name="T50" fmla="*/ 370 w 414"/>
                <a:gd name="T51" fmla="*/ 24 h 308"/>
                <a:gd name="T52" fmla="*/ 376 w 414"/>
                <a:gd name="T53" fmla="*/ 28 h 308"/>
                <a:gd name="T54" fmla="*/ 378 w 414"/>
                <a:gd name="T55" fmla="*/ 278 h 308"/>
                <a:gd name="T56" fmla="*/ 400 w 414"/>
                <a:gd name="T57" fmla="*/ 174 h 308"/>
                <a:gd name="T58" fmla="*/ 394 w 414"/>
                <a:gd name="T59" fmla="*/ 180 h 308"/>
                <a:gd name="T60" fmla="*/ 392 w 414"/>
                <a:gd name="T61" fmla="*/ 178 h 308"/>
                <a:gd name="T62" fmla="*/ 390 w 414"/>
                <a:gd name="T63" fmla="*/ 136 h 308"/>
                <a:gd name="T64" fmla="*/ 392 w 414"/>
                <a:gd name="T65" fmla="*/ 132 h 308"/>
                <a:gd name="T66" fmla="*/ 394 w 414"/>
                <a:gd name="T67" fmla="*/ 132 h 308"/>
                <a:gd name="T68" fmla="*/ 400 w 414"/>
                <a:gd name="T69" fmla="*/ 13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4" h="308">
                  <a:moveTo>
                    <a:pt x="38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6" y="8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2" y="294"/>
                  </a:lnTo>
                  <a:lnTo>
                    <a:pt x="4" y="298"/>
                  </a:lnTo>
                  <a:lnTo>
                    <a:pt x="8" y="302"/>
                  </a:lnTo>
                  <a:lnTo>
                    <a:pt x="12" y="306"/>
                  </a:lnTo>
                  <a:lnTo>
                    <a:pt x="18" y="308"/>
                  </a:lnTo>
                  <a:lnTo>
                    <a:pt x="32" y="308"/>
                  </a:lnTo>
                  <a:lnTo>
                    <a:pt x="384" y="308"/>
                  </a:lnTo>
                  <a:lnTo>
                    <a:pt x="384" y="308"/>
                  </a:lnTo>
                  <a:lnTo>
                    <a:pt x="398" y="308"/>
                  </a:lnTo>
                  <a:lnTo>
                    <a:pt x="402" y="304"/>
                  </a:lnTo>
                  <a:lnTo>
                    <a:pt x="408" y="302"/>
                  </a:lnTo>
                  <a:lnTo>
                    <a:pt x="410" y="298"/>
                  </a:lnTo>
                  <a:lnTo>
                    <a:pt x="414" y="292"/>
                  </a:lnTo>
                  <a:lnTo>
                    <a:pt x="414" y="280"/>
                  </a:lnTo>
                  <a:lnTo>
                    <a:pt x="414" y="30"/>
                  </a:lnTo>
                  <a:lnTo>
                    <a:pt x="414" y="30"/>
                  </a:lnTo>
                  <a:lnTo>
                    <a:pt x="414" y="18"/>
                  </a:lnTo>
                  <a:lnTo>
                    <a:pt x="412" y="12"/>
                  </a:lnTo>
                  <a:lnTo>
                    <a:pt x="410" y="8"/>
                  </a:lnTo>
                  <a:lnTo>
                    <a:pt x="406" y="4"/>
                  </a:lnTo>
                  <a:lnTo>
                    <a:pt x="400" y="2"/>
                  </a:lnTo>
                  <a:lnTo>
                    <a:pt x="388" y="0"/>
                  </a:lnTo>
                  <a:lnTo>
                    <a:pt x="388" y="0"/>
                  </a:lnTo>
                  <a:close/>
                  <a:moveTo>
                    <a:pt x="378" y="278"/>
                  </a:moveTo>
                  <a:lnTo>
                    <a:pt x="378" y="278"/>
                  </a:lnTo>
                  <a:lnTo>
                    <a:pt x="376" y="280"/>
                  </a:lnTo>
                  <a:lnTo>
                    <a:pt x="376" y="284"/>
                  </a:lnTo>
                  <a:lnTo>
                    <a:pt x="374" y="284"/>
                  </a:lnTo>
                  <a:lnTo>
                    <a:pt x="370" y="284"/>
                  </a:lnTo>
                  <a:lnTo>
                    <a:pt x="44" y="284"/>
                  </a:lnTo>
                  <a:lnTo>
                    <a:pt x="44" y="284"/>
                  </a:lnTo>
                  <a:lnTo>
                    <a:pt x="38" y="284"/>
                  </a:lnTo>
                  <a:lnTo>
                    <a:pt x="36" y="282"/>
                  </a:lnTo>
                  <a:lnTo>
                    <a:pt x="36" y="278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370" y="24"/>
                  </a:lnTo>
                  <a:lnTo>
                    <a:pt x="370" y="24"/>
                  </a:lnTo>
                  <a:lnTo>
                    <a:pt x="376" y="26"/>
                  </a:lnTo>
                  <a:lnTo>
                    <a:pt x="376" y="28"/>
                  </a:lnTo>
                  <a:lnTo>
                    <a:pt x="378" y="32"/>
                  </a:lnTo>
                  <a:lnTo>
                    <a:pt x="378" y="278"/>
                  </a:lnTo>
                  <a:close/>
                  <a:moveTo>
                    <a:pt x="400" y="174"/>
                  </a:moveTo>
                  <a:lnTo>
                    <a:pt x="400" y="174"/>
                  </a:lnTo>
                  <a:lnTo>
                    <a:pt x="398" y="178"/>
                  </a:lnTo>
                  <a:lnTo>
                    <a:pt x="394" y="180"/>
                  </a:lnTo>
                  <a:lnTo>
                    <a:pt x="394" y="180"/>
                  </a:lnTo>
                  <a:lnTo>
                    <a:pt x="392" y="178"/>
                  </a:lnTo>
                  <a:lnTo>
                    <a:pt x="390" y="174"/>
                  </a:lnTo>
                  <a:lnTo>
                    <a:pt x="390" y="136"/>
                  </a:lnTo>
                  <a:lnTo>
                    <a:pt x="390" y="136"/>
                  </a:lnTo>
                  <a:lnTo>
                    <a:pt x="392" y="132"/>
                  </a:lnTo>
                  <a:lnTo>
                    <a:pt x="394" y="132"/>
                  </a:lnTo>
                  <a:lnTo>
                    <a:pt x="394" y="132"/>
                  </a:lnTo>
                  <a:lnTo>
                    <a:pt x="398" y="132"/>
                  </a:lnTo>
                  <a:lnTo>
                    <a:pt x="400" y="136"/>
                  </a:lnTo>
                  <a:lnTo>
                    <a:pt x="40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" name="텍스트 개체 틀 1">
            <a:extLst>
              <a:ext uri="{FF2B5EF4-FFF2-40B4-BE49-F238E27FC236}">
                <a16:creationId xmlns:a16="http://schemas.microsoft.com/office/drawing/2014/main" id="{57C6FB59-0DB9-4B76-8CFD-CB94A1FF1C67}"/>
              </a:ext>
            </a:extLst>
          </p:cNvPr>
          <p:cNvSpPr txBox="1">
            <a:spLocks/>
          </p:cNvSpPr>
          <p:nvPr/>
        </p:nvSpPr>
        <p:spPr>
          <a:xfrm>
            <a:off x="6454966" y="5419960"/>
            <a:ext cx="1631575" cy="703817"/>
          </a:xfrm>
          <a:prstGeom prst="rect">
            <a:avLst/>
          </a:prstGeom>
        </p:spPr>
        <p:txBody>
          <a:bodyPr/>
          <a:lstStyle>
            <a:lvl1pPr marL="0" indent="0" algn="dist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4000" kern="1200" baseline="0">
                <a:solidFill>
                  <a:srgbClr val="18E598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b="1" dirty="0">
                <a:latin typeface="微软雅黑" panose="020B0503020204020204" pitchFamily="34" charset="-122"/>
              </a:rPr>
              <a:t>姓名：洪达浩</a:t>
            </a:r>
            <a:endParaRPr lang="en-US" altLang="ko-KR" sz="1600" b="1" dirty="0">
              <a:latin typeface="微软雅黑" panose="020B0503020204020204" pitchFamily="34" charset="-122"/>
            </a:endParaRPr>
          </a:p>
          <a:p>
            <a:pPr algn="r"/>
            <a:r>
              <a:rPr lang="ko-KR" altLang="en-US" sz="1600" b="1" dirty="0">
                <a:latin typeface="微软雅黑" panose="020B0503020204020204" pitchFamily="34" charset="-122"/>
              </a:rPr>
              <a:t>指导教师：彭刚</a:t>
            </a:r>
          </a:p>
        </p:txBody>
      </p:sp>
    </p:spTree>
    <p:extLst>
      <p:ext uri="{BB962C8B-B14F-4D97-AF65-F5344CB8AC3E}">
        <p14:creationId xmlns:p14="http://schemas.microsoft.com/office/powerpoint/2010/main" val="125079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90820" y="1869889"/>
            <a:ext cx="977465" cy="1688382"/>
            <a:chOff x="398498" y="1743550"/>
            <a:chExt cx="977465" cy="1688382"/>
          </a:xfrm>
        </p:grpSpPr>
        <p:sp>
          <p:nvSpPr>
            <p:cNvPr id="68" name="타원 67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36620" y="3356992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0" y="1098585"/>
            <a:ext cx="9144000" cy="0"/>
          </a:xfrm>
          <a:prstGeom prst="line">
            <a:avLst/>
          </a:prstGeom>
          <a:ln>
            <a:solidFill>
              <a:srgbClr val="18E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3608" y="5877272"/>
            <a:ext cx="432048" cy="288032"/>
            <a:chOff x="395536" y="6021288"/>
            <a:chExt cx="432048" cy="288032"/>
          </a:xfrm>
        </p:grpSpPr>
        <p:sp>
          <p:nvSpPr>
            <p:cNvPr id="71" name="타원 70"/>
            <p:cNvSpPr/>
            <p:nvPr/>
          </p:nvSpPr>
          <p:spPr>
            <a:xfrm>
              <a:off x="395536" y="623438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791584" y="60212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 rot="5400000">
            <a:off x="7168838" y="4995786"/>
            <a:ext cx="977465" cy="2000541"/>
            <a:chOff x="398498" y="1743550"/>
            <a:chExt cx="977465" cy="2000541"/>
          </a:xfrm>
        </p:grpSpPr>
        <p:sp>
          <p:nvSpPr>
            <p:cNvPr id="83" name="타원 82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536620" y="366915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텍스트 개체 틀 7">
            <a:extLst>
              <a:ext uri="{FF2B5EF4-FFF2-40B4-BE49-F238E27FC236}">
                <a16:creationId xmlns:a16="http://schemas.microsoft.com/office/drawing/2014/main" id="{00948770-D4A2-426E-B0BC-28F313E5E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126977"/>
            <a:ext cx="5486400" cy="54288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总体设计图</a:t>
            </a:r>
            <a:endParaRPr lang="ko-KR" altLang="en-US" b="1" dirty="0"/>
          </a:p>
        </p:txBody>
      </p:sp>
      <p:sp>
        <p:nvSpPr>
          <p:cNvPr id="63" name="텍스트 개체 틀 8">
            <a:extLst>
              <a:ext uri="{FF2B5EF4-FFF2-40B4-BE49-F238E27FC236}">
                <a16:creationId xmlns:a16="http://schemas.microsoft.com/office/drawing/2014/main" id="{BB4C0781-5F72-418D-B4A0-772FCA05F6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18671" y="677013"/>
            <a:ext cx="3906658" cy="3035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dirty="0"/>
              <a:t>Design and Implementation</a:t>
            </a:r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0B833F-C8EA-40FC-A7FC-2A515661E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77" y="1137614"/>
            <a:ext cx="8221631" cy="537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0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90820" y="1869889"/>
            <a:ext cx="977465" cy="1688382"/>
            <a:chOff x="398498" y="1743550"/>
            <a:chExt cx="977465" cy="1688382"/>
          </a:xfrm>
        </p:grpSpPr>
        <p:sp>
          <p:nvSpPr>
            <p:cNvPr id="68" name="타원 67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36620" y="3356992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0" y="1098585"/>
            <a:ext cx="9144000" cy="0"/>
          </a:xfrm>
          <a:prstGeom prst="line">
            <a:avLst/>
          </a:prstGeom>
          <a:ln>
            <a:solidFill>
              <a:srgbClr val="18E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3608" y="5877272"/>
            <a:ext cx="432048" cy="288032"/>
            <a:chOff x="395536" y="6021288"/>
            <a:chExt cx="432048" cy="288032"/>
          </a:xfrm>
        </p:grpSpPr>
        <p:sp>
          <p:nvSpPr>
            <p:cNvPr id="71" name="타원 70"/>
            <p:cNvSpPr/>
            <p:nvPr/>
          </p:nvSpPr>
          <p:spPr>
            <a:xfrm>
              <a:off x="395536" y="623438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791584" y="60212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 rot="5400000">
            <a:off x="7168838" y="4995786"/>
            <a:ext cx="977465" cy="2000541"/>
            <a:chOff x="398498" y="1743550"/>
            <a:chExt cx="977465" cy="2000541"/>
          </a:xfrm>
        </p:grpSpPr>
        <p:sp>
          <p:nvSpPr>
            <p:cNvPr id="83" name="타원 82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536620" y="366915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텍스트 개체 틀 7">
            <a:extLst>
              <a:ext uri="{FF2B5EF4-FFF2-40B4-BE49-F238E27FC236}">
                <a16:creationId xmlns:a16="http://schemas.microsoft.com/office/drawing/2014/main" id="{00948770-D4A2-426E-B0BC-28F313E5E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126977"/>
            <a:ext cx="5486400" cy="542880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系统</a:t>
            </a:r>
            <a:r>
              <a:rPr lang="en-US" altLang="ko-KR" b="1" dirty="0"/>
              <a:t>UI</a:t>
            </a:r>
            <a:r>
              <a:rPr lang="zh-CN" altLang="en-US" b="1" dirty="0"/>
              <a:t>设计图</a:t>
            </a:r>
            <a:endParaRPr lang="ko-KR" altLang="en-US" b="1" dirty="0"/>
          </a:p>
        </p:txBody>
      </p:sp>
      <p:sp>
        <p:nvSpPr>
          <p:cNvPr id="63" name="텍스트 개체 틀 8">
            <a:extLst>
              <a:ext uri="{FF2B5EF4-FFF2-40B4-BE49-F238E27FC236}">
                <a16:creationId xmlns:a16="http://schemas.microsoft.com/office/drawing/2014/main" id="{BB4C0781-5F72-418D-B4A0-772FCA05F6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18671" y="677013"/>
            <a:ext cx="3906658" cy="3035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dirty="0"/>
              <a:t>Design and Implementation</a:t>
            </a:r>
            <a:endParaRPr lang="ko-KR" altLang="en-US" dirty="0"/>
          </a:p>
        </p:txBody>
      </p:sp>
      <p:grpSp>
        <p:nvGrpSpPr>
          <p:cNvPr id="18" name="그룹 12">
            <a:extLst>
              <a:ext uri="{FF2B5EF4-FFF2-40B4-BE49-F238E27FC236}">
                <a16:creationId xmlns:a16="http://schemas.microsoft.com/office/drawing/2014/main" id="{17FEFFA5-A396-4DD7-A7F5-40E96E59D992}"/>
              </a:ext>
            </a:extLst>
          </p:cNvPr>
          <p:cNvGrpSpPr/>
          <p:nvPr/>
        </p:nvGrpSpPr>
        <p:grpSpPr>
          <a:xfrm>
            <a:off x="-1" y="1657873"/>
            <a:ext cx="4656668" cy="5200128"/>
            <a:chOff x="-1" y="2340185"/>
            <a:chExt cx="4045663" cy="4517815"/>
          </a:xfrm>
        </p:grpSpPr>
        <p:sp>
          <p:nvSpPr>
            <p:cNvPr id="19" name="원호 10">
              <a:extLst>
                <a:ext uri="{FF2B5EF4-FFF2-40B4-BE49-F238E27FC236}">
                  <a16:creationId xmlns:a16="http://schemas.microsoft.com/office/drawing/2014/main" id="{02FD26CD-9104-4B9B-A016-1C0168DCAB98}"/>
                </a:ext>
              </a:extLst>
            </p:cNvPr>
            <p:cNvSpPr/>
            <p:nvPr/>
          </p:nvSpPr>
          <p:spPr>
            <a:xfrm>
              <a:off x="524439" y="2667280"/>
              <a:ext cx="3521223" cy="3521223"/>
            </a:xfrm>
            <a:prstGeom prst="arc">
              <a:avLst>
                <a:gd name="adj1" fmla="val 17020405"/>
                <a:gd name="adj2" fmla="val 5645684"/>
              </a:avLst>
            </a:prstGeom>
            <a:noFill/>
            <a:ln w="28575">
              <a:solidFill>
                <a:srgbClr val="18E5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11">
              <a:extLst>
                <a:ext uri="{FF2B5EF4-FFF2-40B4-BE49-F238E27FC236}">
                  <a16:creationId xmlns:a16="http://schemas.microsoft.com/office/drawing/2014/main" id="{7992AC28-4716-4FAD-9D1D-7E87A3FD2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3" t="23180" r="51290"/>
            <a:stretch/>
          </p:blipFill>
          <p:spPr>
            <a:xfrm>
              <a:off x="-1" y="2340185"/>
              <a:ext cx="3314293" cy="4517815"/>
            </a:xfrm>
            <a:prstGeom prst="rect">
              <a:avLst/>
            </a:prstGeom>
          </p:spPr>
        </p:pic>
      </p:grpSp>
      <p:sp>
        <p:nvSpPr>
          <p:cNvPr id="22" name="Freeform 6">
            <a:extLst>
              <a:ext uri="{FF2B5EF4-FFF2-40B4-BE49-F238E27FC236}">
                <a16:creationId xmlns:a16="http://schemas.microsoft.com/office/drawing/2014/main" id="{018746CC-2D4C-4010-91E1-6DB74AFD816A}"/>
              </a:ext>
            </a:extLst>
          </p:cNvPr>
          <p:cNvSpPr>
            <a:spLocks noEditPoints="1"/>
          </p:cNvSpPr>
          <p:nvPr/>
        </p:nvSpPr>
        <p:spPr bwMode="auto">
          <a:xfrm>
            <a:off x="4962209" y="3913713"/>
            <a:ext cx="306032" cy="362066"/>
          </a:xfrm>
          <a:custGeom>
            <a:avLst/>
            <a:gdLst>
              <a:gd name="T0" fmla="*/ 122 w 284"/>
              <a:gd name="T1" fmla="*/ 82 h 336"/>
              <a:gd name="T2" fmla="*/ 96 w 284"/>
              <a:gd name="T3" fmla="*/ 96 h 336"/>
              <a:gd name="T4" fmla="*/ 86 w 284"/>
              <a:gd name="T5" fmla="*/ 112 h 336"/>
              <a:gd name="T6" fmla="*/ 82 w 284"/>
              <a:gd name="T7" fmla="*/ 132 h 336"/>
              <a:gd name="T8" fmla="*/ 74 w 284"/>
              <a:gd name="T9" fmla="*/ 144 h 336"/>
              <a:gd name="T10" fmla="*/ 62 w 284"/>
              <a:gd name="T11" fmla="*/ 144 h 336"/>
              <a:gd name="T12" fmla="*/ 54 w 284"/>
              <a:gd name="T13" fmla="*/ 132 h 336"/>
              <a:gd name="T14" fmla="*/ 60 w 284"/>
              <a:gd name="T15" fmla="*/ 102 h 336"/>
              <a:gd name="T16" fmla="*/ 78 w 284"/>
              <a:gd name="T17" fmla="*/ 78 h 336"/>
              <a:gd name="T18" fmla="*/ 116 w 284"/>
              <a:gd name="T19" fmla="*/ 56 h 336"/>
              <a:gd name="T20" fmla="*/ 138 w 284"/>
              <a:gd name="T21" fmla="*/ 56 h 336"/>
              <a:gd name="T22" fmla="*/ 146 w 284"/>
              <a:gd name="T23" fmla="*/ 68 h 336"/>
              <a:gd name="T24" fmla="*/ 142 w 284"/>
              <a:gd name="T25" fmla="*/ 78 h 336"/>
              <a:gd name="T26" fmla="*/ 132 w 284"/>
              <a:gd name="T27" fmla="*/ 82 h 336"/>
              <a:gd name="T28" fmla="*/ 138 w 284"/>
              <a:gd name="T29" fmla="*/ 26 h 336"/>
              <a:gd name="T30" fmla="*/ 146 w 284"/>
              <a:gd name="T31" fmla="*/ 14 h 336"/>
              <a:gd name="T32" fmla="*/ 142 w 284"/>
              <a:gd name="T33" fmla="*/ 4 h 336"/>
              <a:gd name="T34" fmla="*/ 132 w 284"/>
              <a:gd name="T35" fmla="*/ 0 h 336"/>
              <a:gd name="T36" fmla="*/ 92 w 284"/>
              <a:gd name="T37" fmla="*/ 6 h 336"/>
              <a:gd name="T38" fmla="*/ 58 w 284"/>
              <a:gd name="T39" fmla="*/ 24 h 336"/>
              <a:gd name="T40" fmla="*/ 40 w 284"/>
              <a:gd name="T41" fmla="*/ 40 h 336"/>
              <a:gd name="T42" fmla="*/ 16 w 284"/>
              <a:gd name="T43" fmla="*/ 70 h 336"/>
              <a:gd name="T44" fmla="*/ 4 w 284"/>
              <a:gd name="T45" fmla="*/ 106 h 336"/>
              <a:gd name="T46" fmla="*/ 0 w 284"/>
              <a:gd name="T47" fmla="*/ 132 h 336"/>
              <a:gd name="T48" fmla="*/ 8 w 284"/>
              <a:gd name="T49" fmla="*/ 144 h 336"/>
              <a:gd name="T50" fmla="*/ 20 w 284"/>
              <a:gd name="T51" fmla="*/ 144 h 336"/>
              <a:gd name="T52" fmla="*/ 28 w 284"/>
              <a:gd name="T53" fmla="*/ 132 h 336"/>
              <a:gd name="T54" fmla="*/ 36 w 284"/>
              <a:gd name="T55" fmla="*/ 92 h 336"/>
              <a:gd name="T56" fmla="*/ 58 w 284"/>
              <a:gd name="T57" fmla="*/ 58 h 336"/>
              <a:gd name="T58" fmla="*/ 110 w 284"/>
              <a:gd name="T59" fmla="*/ 30 h 336"/>
              <a:gd name="T60" fmla="*/ 30 w 284"/>
              <a:gd name="T61" fmla="*/ 226 h 336"/>
              <a:gd name="T62" fmla="*/ 52 w 284"/>
              <a:gd name="T63" fmla="*/ 246 h 336"/>
              <a:gd name="T64" fmla="*/ 92 w 284"/>
              <a:gd name="T65" fmla="*/ 268 h 336"/>
              <a:gd name="T66" fmla="*/ 140 w 284"/>
              <a:gd name="T67" fmla="*/ 276 h 336"/>
              <a:gd name="T68" fmla="*/ 168 w 284"/>
              <a:gd name="T69" fmla="*/ 274 h 336"/>
              <a:gd name="T70" fmla="*/ 208 w 284"/>
              <a:gd name="T71" fmla="*/ 260 h 336"/>
              <a:gd name="T72" fmla="*/ 242 w 284"/>
              <a:gd name="T73" fmla="*/ 234 h 336"/>
              <a:gd name="T74" fmla="*/ 266 w 284"/>
              <a:gd name="T75" fmla="*/ 202 h 336"/>
              <a:gd name="T76" fmla="*/ 280 w 284"/>
              <a:gd name="T77" fmla="*/ 162 h 336"/>
              <a:gd name="T78" fmla="*/ 284 w 284"/>
              <a:gd name="T79" fmla="*/ 132 h 336"/>
              <a:gd name="T80" fmla="*/ 276 w 284"/>
              <a:gd name="T81" fmla="*/ 86 h 336"/>
              <a:gd name="T82" fmla="*/ 254 w 284"/>
              <a:gd name="T83" fmla="*/ 44 h 336"/>
              <a:gd name="T84" fmla="*/ 30 w 284"/>
              <a:gd name="T85" fmla="*/ 226 h 336"/>
              <a:gd name="T86" fmla="*/ 268 w 284"/>
              <a:gd name="T87" fmla="*/ 336 h 336"/>
              <a:gd name="T88" fmla="*/ 250 w 284"/>
              <a:gd name="T89" fmla="*/ 308 h 336"/>
              <a:gd name="T90" fmla="*/ 220 w 284"/>
              <a:gd name="T91" fmla="*/ 292 h 336"/>
              <a:gd name="T92" fmla="*/ 198 w 284"/>
              <a:gd name="T93" fmla="*/ 288 h 336"/>
              <a:gd name="T94" fmla="*/ 164 w 284"/>
              <a:gd name="T95" fmla="*/ 296 h 336"/>
              <a:gd name="T96" fmla="*/ 138 w 284"/>
              <a:gd name="T97" fmla="*/ 316 h 336"/>
              <a:gd name="T98" fmla="*/ 128 w 284"/>
              <a:gd name="T9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84" h="336">
                <a:moveTo>
                  <a:pt x="132" y="82"/>
                </a:moveTo>
                <a:lnTo>
                  <a:pt x="132" y="82"/>
                </a:lnTo>
                <a:lnTo>
                  <a:pt x="122" y="82"/>
                </a:lnTo>
                <a:lnTo>
                  <a:pt x="112" y="86"/>
                </a:lnTo>
                <a:lnTo>
                  <a:pt x="104" y="90"/>
                </a:lnTo>
                <a:lnTo>
                  <a:pt x="96" y="96"/>
                </a:lnTo>
                <a:lnTo>
                  <a:pt x="96" y="96"/>
                </a:lnTo>
                <a:lnTo>
                  <a:pt x="90" y="104"/>
                </a:lnTo>
                <a:lnTo>
                  <a:pt x="86" y="112"/>
                </a:lnTo>
                <a:lnTo>
                  <a:pt x="82" y="122"/>
                </a:lnTo>
                <a:lnTo>
                  <a:pt x="82" y="132"/>
                </a:lnTo>
                <a:lnTo>
                  <a:pt x="82" y="132"/>
                </a:lnTo>
                <a:lnTo>
                  <a:pt x="80" y="138"/>
                </a:lnTo>
                <a:lnTo>
                  <a:pt x="78" y="142"/>
                </a:lnTo>
                <a:lnTo>
                  <a:pt x="74" y="144"/>
                </a:lnTo>
                <a:lnTo>
                  <a:pt x="68" y="146"/>
                </a:lnTo>
                <a:lnTo>
                  <a:pt x="68" y="146"/>
                </a:lnTo>
                <a:lnTo>
                  <a:pt x="62" y="144"/>
                </a:lnTo>
                <a:lnTo>
                  <a:pt x="58" y="142"/>
                </a:lnTo>
                <a:lnTo>
                  <a:pt x="56" y="138"/>
                </a:lnTo>
                <a:lnTo>
                  <a:pt x="54" y="132"/>
                </a:lnTo>
                <a:lnTo>
                  <a:pt x="54" y="132"/>
                </a:lnTo>
                <a:lnTo>
                  <a:pt x="56" y="116"/>
                </a:lnTo>
                <a:lnTo>
                  <a:pt x="60" y="102"/>
                </a:lnTo>
                <a:lnTo>
                  <a:pt x="68" y="90"/>
                </a:lnTo>
                <a:lnTo>
                  <a:pt x="78" y="78"/>
                </a:lnTo>
                <a:lnTo>
                  <a:pt x="78" y="78"/>
                </a:lnTo>
                <a:lnTo>
                  <a:pt x="88" y="68"/>
                </a:lnTo>
                <a:lnTo>
                  <a:pt x="102" y="62"/>
                </a:lnTo>
                <a:lnTo>
                  <a:pt x="116" y="56"/>
                </a:lnTo>
                <a:lnTo>
                  <a:pt x="132" y="54"/>
                </a:lnTo>
                <a:lnTo>
                  <a:pt x="132" y="54"/>
                </a:lnTo>
                <a:lnTo>
                  <a:pt x="138" y="56"/>
                </a:lnTo>
                <a:lnTo>
                  <a:pt x="142" y="58"/>
                </a:lnTo>
                <a:lnTo>
                  <a:pt x="144" y="64"/>
                </a:lnTo>
                <a:lnTo>
                  <a:pt x="146" y="68"/>
                </a:lnTo>
                <a:lnTo>
                  <a:pt x="146" y="68"/>
                </a:lnTo>
                <a:lnTo>
                  <a:pt x="144" y="74"/>
                </a:lnTo>
                <a:lnTo>
                  <a:pt x="142" y="78"/>
                </a:lnTo>
                <a:lnTo>
                  <a:pt x="138" y="80"/>
                </a:lnTo>
                <a:lnTo>
                  <a:pt x="132" y="82"/>
                </a:lnTo>
                <a:lnTo>
                  <a:pt x="132" y="82"/>
                </a:lnTo>
                <a:close/>
                <a:moveTo>
                  <a:pt x="132" y="28"/>
                </a:moveTo>
                <a:lnTo>
                  <a:pt x="132" y="28"/>
                </a:lnTo>
                <a:lnTo>
                  <a:pt x="138" y="26"/>
                </a:lnTo>
                <a:lnTo>
                  <a:pt x="142" y="24"/>
                </a:lnTo>
                <a:lnTo>
                  <a:pt x="144" y="20"/>
                </a:lnTo>
                <a:lnTo>
                  <a:pt x="146" y="14"/>
                </a:lnTo>
                <a:lnTo>
                  <a:pt x="146" y="14"/>
                </a:lnTo>
                <a:lnTo>
                  <a:pt x="144" y="8"/>
                </a:lnTo>
                <a:lnTo>
                  <a:pt x="142" y="4"/>
                </a:lnTo>
                <a:lnTo>
                  <a:pt x="138" y="2"/>
                </a:lnTo>
                <a:lnTo>
                  <a:pt x="132" y="0"/>
                </a:lnTo>
                <a:lnTo>
                  <a:pt x="132" y="0"/>
                </a:lnTo>
                <a:lnTo>
                  <a:pt x="118" y="2"/>
                </a:lnTo>
                <a:lnTo>
                  <a:pt x="106" y="4"/>
                </a:lnTo>
                <a:lnTo>
                  <a:pt x="92" y="6"/>
                </a:lnTo>
                <a:lnTo>
                  <a:pt x="80" y="12"/>
                </a:lnTo>
                <a:lnTo>
                  <a:pt x="70" y="16"/>
                </a:lnTo>
                <a:lnTo>
                  <a:pt x="58" y="24"/>
                </a:lnTo>
                <a:lnTo>
                  <a:pt x="48" y="30"/>
                </a:lnTo>
                <a:lnTo>
                  <a:pt x="40" y="40"/>
                </a:lnTo>
                <a:lnTo>
                  <a:pt x="40" y="40"/>
                </a:lnTo>
                <a:lnTo>
                  <a:pt x="30" y="48"/>
                </a:lnTo>
                <a:lnTo>
                  <a:pt x="24" y="58"/>
                </a:lnTo>
                <a:lnTo>
                  <a:pt x="16" y="70"/>
                </a:lnTo>
                <a:lnTo>
                  <a:pt x="10" y="82"/>
                </a:lnTo>
                <a:lnTo>
                  <a:pt x="6" y="94"/>
                </a:lnTo>
                <a:lnTo>
                  <a:pt x="4" y="106"/>
                </a:lnTo>
                <a:lnTo>
                  <a:pt x="2" y="118"/>
                </a:lnTo>
                <a:lnTo>
                  <a:pt x="0" y="132"/>
                </a:lnTo>
                <a:lnTo>
                  <a:pt x="0" y="132"/>
                </a:lnTo>
                <a:lnTo>
                  <a:pt x="2" y="138"/>
                </a:lnTo>
                <a:lnTo>
                  <a:pt x="4" y="142"/>
                </a:lnTo>
                <a:lnTo>
                  <a:pt x="8" y="144"/>
                </a:lnTo>
                <a:lnTo>
                  <a:pt x="14" y="146"/>
                </a:lnTo>
                <a:lnTo>
                  <a:pt x="14" y="146"/>
                </a:lnTo>
                <a:lnTo>
                  <a:pt x="20" y="144"/>
                </a:lnTo>
                <a:lnTo>
                  <a:pt x="24" y="142"/>
                </a:lnTo>
                <a:lnTo>
                  <a:pt x="26" y="138"/>
                </a:lnTo>
                <a:lnTo>
                  <a:pt x="28" y="132"/>
                </a:lnTo>
                <a:lnTo>
                  <a:pt x="28" y="132"/>
                </a:lnTo>
                <a:lnTo>
                  <a:pt x="30" y="112"/>
                </a:lnTo>
                <a:lnTo>
                  <a:pt x="36" y="92"/>
                </a:lnTo>
                <a:lnTo>
                  <a:pt x="46" y="74"/>
                </a:lnTo>
                <a:lnTo>
                  <a:pt x="58" y="58"/>
                </a:lnTo>
                <a:lnTo>
                  <a:pt x="58" y="58"/>
                </a:lnTo>
                <a:lnTo>
                  <a:pt x="74" y="46"/>
                </a:lnTo>
                <a:lnTo>
                  <a:pt x="92" y="36"/>
                </a:lnTo>
                <a:lnTo>
                  <a:pt x="110" y="30"/>
                </a:lnTo>
                <a:lnTo>
                  <a:pt x="132" y="28"/>
                </a:lnTo>
                <a:lnTo>
                  <a:pt x="132" y="28"/>
                </a:lnTo>
                <a:close/>
                <a:moveTo>
                  <a:pt x="30" y="226"/>
                </a:moveTo>
                <a:lnTo>
                  <a:pt x="30" y="226"/>
                </a:lnTo>
                <a:lnTo>
                  <a:pt x="40" y="236"/>
                </a:lnTo>
                <a:lnTo>
                  <a:pt x="52" y="246"/>
                </a:lnTo>
                <a:lnTo>
                  <a:pt x="64" y="256"/>
                </a:lnTo>
                <a:lnTo>
                  <a:pt x="78" y="262"/>
                </a:lnTo>
                <a:lnTo>
                  <a:pt x="92" y="268"/>
                </a:lnTo>
                <a:lnTo>
                  <a:pt x="108" y="272"/>
                </a:lnTo>
                <a:lnTo>
                  <a:pt x="124" y="276"/>
                </a:lnTo>
                <a:lnTo>
                  <a:pt x="140" y="276"/>
                </a:lnTo>
                <a:lnTo>
                  <a:pt x="140" y="276"/>
                </a:lnTo>
                <a:lnTo>
                  <a:pt x="154" y="276"/>
                </a:lnTo>
                <a:lnTo>
                  <a:pt x="168" y="274"/>
                </a:lnTo>
                <a:lnTo>
                  <a:pt x="182" y="270"/>
                </a:lnTo>
                <a:lnTo>
                  <a:pt x="196" y="266"/>
                </a:lnTo>
                <a:lnTo>
                  <a:pt x="208" y="260"/>
                </a:lnTo>
                <a:lnTo>
                  <a:pt x="220" y="252"/>
                </a:lnTo>
                <a:lnTo>
                  <a:pt x="232" y="244"/>
                </a:lnTo>
                <a:lnTo>
                  <a:pt x="242" y="234"/>
                </a:lnTo>
                <a:lnTo>
                  <a:pt x="250" y="224"/>
                </a:lnTo>
                <a:lnTo>
                  <a:pt x="260" y="214"/>
                </a:lnTo>
                <a:lnTo>
                  <a:pt x="266" y="202"/>
                </a:lnTo>
                <a:lnTo>
                  <a:pt x="272" y="188"/>
                </a:lnTo>
                <a:lnTo>
                  <a:pt x="278" y="176"/>
                </a:lnTo>
                <a:lnTo>
                  <a:pt x="280" y="162"/>
                </a:lnTo>
                <a:lnTo>
                  <a:pt x="284" y="148"/>
                </a:lnTo>
                <a:lnTo>
                  <a:pt x="284" y="132"/>
                </a:lnTo>
                <a:lnTo>
                  <a:pt x="284" y="132"/>
                </a:lnTo>
                <a:lnTo>
                  <a:pt x="282" y="116"/>
                </a:lnTo>
                <a:lnTo>
                  <a:pt x="280" y="100"/>
                </a:lnTo>
                <a:lnTo>
                  <a:pt x="276" y="86"/>
                </a:lnTo>
                <a:lnTo>
                  <a:pt x="270" y="70"/>
                </a:lnTo>
                <a:lnTo>
                  <a:pt x="262" y="58"/>
                </a:lnTo>
                <a:lnTo>
                  <a:pt x="254" y="44"/>
                </a:lnTo>
                <a:lnTo>
                  <a:pt x="244" y="34"/>
                </a:lnTo>
                <a:lnTo>
                  <a:pt x="232" y="22"/>
                </a:lnTo>
                <a:lnTo>
                  <a:pt x="30" y="226"/>
                </a:lnTo>
                <a:close/>
                <a:moveTo>
                  <a:pt x="128" y="336"/>
                </a:moveTo>
                <a:lnTo>
                  <a:pt x="268" y="336"/>
                </a:lnTo>
                <a:lnTo>
                  <a:pt x="268" y="336"/>
                </a:lnTo>
                <a:lnTo>
                  <a:pt x="262" y="326"/>
                </a:lnTo>
                <a:lnTo>
                  <a:pt x="256" y="316"/>
                </a:lnTo>
                <a:lnTo>
                  <a:pt x="250" y="308"/>
                </a:lnTo>
                <a:lnTo>
                  <a:pt x="240" y="302"/>
                </a:lnTo>
                <a:lnTo>
                  <a:pt x="232" y="296"/>
                </a:lnTo>
                <a:lnTo>
                  <a:pt x="220" y="292"/>
                </a:lnTo>
                <a:lnTo>
                  <a:pt x="210" y="288"/>
                </a:lnTo>
                <a:lnTo>
                  <a:pt x="198" y="288"/>
                </a:lnTo>
                <a:lnTo>
                  <a:pt x="198" y="288"/>
                </a:lnTo>
                <a:lnTo>
                  <a:pt x="186" y="288"/>
                </a:lnTo>
                <a:lnTo>
                  <a:pt x="174" y="292"/>
                </a:lnTo>
                <a:lnTo>
                  <a:pt x="164" y="296"/>
                </a:lnTo>
                <a:lnTo>
                  <a:pt x="154" y="302"/>
                </a:lnTo>
                <a:lnTo>
                  <a:pt x="146" y="308"/>
                </a:lnTo>
                <a:lnTo>
                  <a:pt x="138" y="316"/>
                </a:lnTo>
                <a:lnTo>
                  <a:pt x="132" y="326"/>
                </a:lnTo>
                <a:lnTo>
                  <a:pt x="128" y="336"/>
                </a:lnTo>
                <a:lnTo>
                  <a:pt x="128" y="336"/>
                </a:lnTo>
                <a:close/>
              </a:path>
            </a:pathLst>
          </a:custGeom>
          <a:solidFill>
            <a:srgbClr val="18E5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85221CAB-2035-4782-ADBE-498C3BF4DCA7}"/>
              </a:ext>
            </a:extLst>
          </p:cNvPr>
          <p:cNvSpPr>
            <a:spLocks noEditPoints="1"/>
          </p:cNvSpPr>
          <p:nvPr/>
        </p:nvSpPr>
        <p:spPr bwMode="auto">
          <a:xfrm>
            <a:off x="4438593" y="2548887"/>
            <a:ext cx="435340" cy="314652"/>
          </a:xfrm>
          <a:custGeom>
            <a:avLst/>
            <a:gdLst>
              <a:gd name="T0" fmla="*/ 380 w 404"/>
              <a:gd name="T1" fmla="*/ 30 h 292"/>
              <a:gd name="T2" fmla="*/ 378 w 404"/>
              <a:gd name="T3" fmla="*/ 18 h 292"/>
              <a:gd name="T4" fmla="*/ 364 w 404"/>
              <a:gd name="T5" fmla="*/ 4 h 292"/>
              <a:gd name="T6" fmla="*/ 48 w 404"/>
              <a:gd name="T7" fmla="*/ 0 h 292"/>
              <a:gd name="T8" fmla="*/ 38 w 404"/>
              <a:gd name="T9" fmla="*/ 4 h 292"/>
              <a:gd name="T10" fmla="*/ 24 w 404"/>
              <a:gd name="T11" fmla="*/ 18 h 292"/>
              <a:gd name="T12" fmla="*/ 22 w 404"/>
              <a:gd name="T13" fmla="*/ 250 h 292"/>
              <a:gd name="T14" fmla="*/ 0 w 404"/>
              <a:gd name="T15" fmla="*/ 262 h 292"/>
              <a:gd name="T16" fmla="*/ 2 w 404"/>
              <a:gd name="T17" fmla="*/ 274 h 292"/>
              <a:gd name="T18" fmla="*/ 18 w 404"/>
              <a:gd name="T19" fmla="*/ 290 h 292"/>
              <a:gd name="T20" fmla="*/ 28 w 404"/>
              <a:gd name="T21" fmla="*/ 292 h 292"/>
              <a:gd name="T22" fmla="*/ 374 w 404"/>
              <a:gd name="T23" fmla="*/ 292 h 292"/>
              <a:gd name="T24" fmla="*/ 386 w 404"/>
              <a:gd name="T25" fmla="*/ 290 h 292"/>
              <a:gd name="T26" fmla="*/ 402 w 404"/>
              <a:gd name="T27" fmla="*/ 274 h 292"/>
              <a:gd name="T28" fmla="*/ 404 w 404"/>
              <a:gd name="T29" fmla="*/ 250 h 292"/>
              <a:gd name="T30" fmla="*/ 222 w 404"/>
              <a:gd name="T31" fmla="*/ 276 h 292"/>
              <a:gd name="T32" fmla="*/ 174 w 404"/>
              <a:gd name="T33" fmla="*/ 276 h 292"/>
              <a:gd name="T34" fmla="*/ 168 w 404"/>
              <a:gd name="T35" fmla="*/ 274 h 292"/>
              <a:gd name="T36" fmla="*/ 166 w 404"/>
              <a:gd name="T37" fmla="*/ 268 h 292"/>
              <a:gd name="T38" fmla="*/ 168 w 404"/>
              <a:gd name="T39" fmla="*/ 264 h 292"/>
              <a:gd name="T40" fmla="*/ 172 w 404"/>
              <a:gd name="T41" fmla="*/ 260 h 292"/>
              <a:gd name="T42" fmla="*/ 222 w 404"/>
              <a:gd name="T43" fmla="*/ 260 h 292"/>
              <a:gd name="T44" fmla="*/ 226 w 404"/>
              <a:gd name="T45" fmla="*/ 260 h 292"/>
              <a:gd name="T46" fmla="*/ 230 w 404"/>
              <a:gd name="T47" fmla="*/ 264 h 292"/>
              <a:gd name="T48" fmla="*/ 230 w 404"/>
              <a:gd name="T49" fmla="*/ 268 h 292"/>
              <a:gd name="T50" fmla="*/ 228 w 404"/>
              <a:gd name="T51" fmla="*/ 274 h 292"/>
              <a:gd name="T52" fmla="*/ 222 w 404"/>
              <a:gd name="T53" fmla="*/ 276 h 292"/>
              <a:gd name="T54" fmla="*/ 356 w 404"/>
              <a:gd name="T55" fmla="*/ 216 h 292"/>
              <a:gd name="T56" fmla="*/ 354 w 404"/>
              <a:gd name="T57" fmla="*/ 220 h 292"/>
              <a:gd name="T58" fmla="*/ 348 w 404"/>
              <a:gd name="T59" fmla="*/ 228 h 292"/>
              <a:gd name="T60" fmla="*/ 56 w 404"/>
              <a:gd name="T61" fmla="*/ 228 h 292"/>
              <a:gd name="T62" fmla="*/ 52 w 404"/>
              <a:gd name="T63" fmla="*/ 228 h 292"/>
              <a:gd name="T64" fmla="*/ 46 w 404"/>
              <a:gd name="T65" fmla="*/ 220 h 292"/>
              <a:gd name="T66" fmla="*/ 44 w 404"/>
              <a:gd name="T67" fmla="*/ 40 h 292"/>
              <a:gd name="T68" fmla="*/ 46 w 404"/>
              <a:gd name="T69" fmla="*/ 34 h 292"/>
              <a:gd name="T70" fmla="*/ 52 w 404"/>
              <a:gd name="T71" fmla="*/ 28 h 292"/>
              <a:gd name="T72" fmla="*/ 344 w 404"/>
              <a:gd name="T73" fmla="*/ 26 h 292"/>
              <a:gd name="T74" fmla="*/ 348 w 404"/>
              <a:gd name="T75" fmla="*/ 28 h 292"/>
              <a:gd name="T76" fmla="*/ 354 w 404"/>
              <a:gd name="T77" fmla="*/ 34 h 292"/>
              <a:gd name="T78" fmla="*/ 356 w 404"/>
              <a:gd name="T79" fmla="*/ 216 h 292"/>
              <a:gd name="T80" fmla="*/ 114 w 404"/>
              <a:gd name="T81" fmla="*/ 110 h 292"/>
              <a:gd name="T82" fmla="*/ 72 w 404"/>
              <a:gd name="T83" fmla="*/ 56 h 292"/>
              <a:gd name="T84" fmla="*/ 126 w 404"/>
              <a:gd name="T85" fmla="*/ 98 h 292"/>
              <a:gd name="T86" fmla="*/ 162 w 404"/>
              <a:gd name="T87" fmla="*/ 158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4" h="292">
                <a:moveTo>
                  <a:pt x="380" y="250"/>
                </a:moveTo>
                <a:lnTo>
                  <a:pt x="380" y="30"/>
                </a:lnTo>
                <a:lnTo>
                  <a:pt x="380" y="30"/>
                </a:lnTo>
                <a:lnTo>
                  <a:pt x="378" y="18"/>
                </a:lnTo>
                <a:lnTo>
                  <a:pt x="372" y="10"/>
                </a:lnTo>
                <a:lnTo>
                  <a:pt x="364" y="4"/>
                </a:lnTo>
                <a:lnTo>
                  <a:pt x="354" y="0"/>
                </a:lnTo>
                <a:lnTo>
                  <a:pt x="48" y="0"/>
                </a:lnTo>
                <a:lnTo>
                  <a:pt x="48" y="0"/>
                </a:lnTo>
                <a:lnTo>
                  <a:pt x="38" y="4"/>
                </a:lnTo>
                <a:lnTo>
                  <a:pt x="30" y="10"/>
                </a:lnTo>
                <a:lnTo>
                  <a:pt x="24" y="18"/>
                </a:lnTo>
                <a:lnTo>
                  <a:pt x="22" y="30"/>
                </a:lnTo>
                <a:lnTo>
                  <a:pt x="22" y="250"/>
                </a:lnTo>
                <a:lnTo>
                  <a:pt x="0" y="250"/>
                </a:lnTo>
                <a:lnTo>
                  <a:pt x="0" y="262"/>
                </a:lnTo>
                <a:lnTo>
                  <a:pt x="0" y="262"/>
                </a:lnTo>
                <a:lnTo>
                  <a:pt x="2" y="274"/>
                </a:lnTo>
                <a:lnTo>
                  <a:pt x="8" y="284"/>
                </a:lnTo>
                <a:lnTo>
                  <a:pt x="18" y="290"/>
                </a:lnTo>
                <a:lnTo>
                  <a:pt x="24" y="292"/>
                </a:lnTo>
                <a:lnTo>
                  <a:pt x="28" y="292"/>
                </a:lnTo>
                <a:lnTo>
                  <a:pt x="374" y="292"/>
                </a:lnTo>
                <a:lnTo>
                  <a:pt x="374" y="292"/>
                </a:lnTo>
                <a:lnTo>
                  <a:pt x="380" y="292"/>
                </a:lnTo>
                <a:lnTo>
                  <a:pt x="386" y="290"/>
                </a:lnTo>
                <a:lnTo>
                  <a:pt x="394" y="284"/>
                </a:lnTo>
                <a:lnTo>
                  <a:pt x="402" y="274"/>
                </a:lnTo>
                <a:lnTo>
                  <a:pt x="404" y="262"/>
                </a:lnTo>
                <a:lnTo>
                  <a:pt x="404" y="250"/>
                </a:lnTo>
                <a:lnTo>
                  <a:pt x="380" y="250"/>
                </a:lnTo>
                <a:close/>
                <a:moveTo>
                  <a:pt x="222" y="276"/>
                </a:moveTo>
                <a:lnTo>
                  <a:pt x="174" y="276"/>
                </a:lnTo>
                <a:lnTo>
                  <a:pt x="174" y="276"/>
                </a:lnTo>
                <a:lnTo>
                  <a:pt x="172" y="276"/>
                </a:lnTo>
                <a:lnTo>
                  <a:pt x="168" y="274"/>
                </a:lnTo>
                <a:lnTo>
                  <a:pt x="168" y="272"/>
                </a:lnTo>
                <a:lnTo>
                  <a:pt x="166" y="268"/>
                </a:lnTo>
                <a:lnTo>
                  <a:pt x="166" y="268"/>
                </a:lnTo>
                <a:lnTo>
                  <a:pt x="168" y="264"/>
                </a:lnTo>
                <a:lnTo>
                  <a:pt x="168" y="262"/>
                </a:lnTo>
                <a:lnTo>
                  <a:pt x="172" y="260"/>
                </a:lnTo>
                <a:lnTo>
                  <a:pt x="174" y="260"/>
                </a:lnTo>
                <a:lnTo>
                  <a:pt x="222" y="260"/>
                </a:lnTo>
                <a:lnTo>
                  <a:pt x="222" y="260"/>
                </a:lnTo>
                <a:lnTo>
                  <a:pt x="226" y="260"/>
                </a:lnTo>
                <a:lnTo>
                  <a:pt x="228" y="262"/>
                </a:lnTo>
                <a:lnTo>
                  <a:pt x="230" y="264"/>
                </a:lnTo>
                <a:lnTo>
                  <a:pt x="230" y="268"/>
                </a:lnTo>
                <a:lnTo>
                  <a:pt x="230" y="268"/>
                </a:lnTo>
                <a:lnTo>
                  <a:pt x="230" y="272"/>
                </a:lnTo>
                <a:lnTo>
                  <a:pt x="228" y="274"/>
                </a:lnTo>
                <a:lnTo>
                  <a:pt x="226" y="276"/>
                </a:lnTo>
                <a:lnTo>
                  <a:pt x="222" y="276"/>
                </a:lnTo>
                <a:lnTo>
                  <a:pt x="222" y="276"/>
                </a:lnTo>
                <a:close/>
                <a:moveTo>
                  <a:pt x="356" y="216"/>
                </a:moveTo>
                <a:lnTo>
                  <a:pt x="356" y="216"/>
                </a:lnTo>
                <a:lnTo>
                  <a:pt x="354" y="220"/>
                </a:lnTo>
                <a:lnTo>
                  <a:pt x="352" y="226"/>
                </a:lnTo>
                <a:lnTo>
                  <a:pt x="348" y="228"/>
                </a:lnTo>
                <a:lnTo>
                  <a:pt x="344" y="228"/>
                </a:lnTo>
                <a:lnTo>
                  <a:pt x="56" y="228"/>
                </a:lnTo>
                <a:lnTo>
                  <a:pt x="56" y="228"/>
                </a:lnTo>
                <a:lnTo>
                  <a:pt x="52" y="228"/>
                </a:lnTo>
                <a:lnTo>
                  <a:pt x="48" y="226"/>
                </a:lnTo>
                <a:lnTo>
                  <a:pt x="46" y="220"/>
                </a:lnTo>
                <a:lnTo>
                  <a:pt x="44" y="216"/>
                </a:lnTo>
                <a:lnTo>
                  <a:pt x="44" y="40"/>
                </a:lnTo>
                <a:lnTo>
                  <a:pt x="44" y="40"/>
                </a:lnTo>
                <a:lnTo>
                  <a:pt x="46" y="34"/>
                </a:lnTo>
                <a:lnTo>
                  <a:pt x="48" y="30"/>
                </a:lnTo>
                <a:lnTo>
                  <a:pt x="52" y="28"/>
                </a:lnTo>
                <a:lnTo>
                  <a:pt x="56" y="26"/>
                </a:lnTo>
                <a:lnTo>
                  <a:pt x="344" y="26"/>
                </a:lnTo>
                <a:lnTo>
                  <a:pt x="344" y="26"/>
                </a:lnTo>
                <a:lnTo>
                  <a:pt x="348" y="28"/>
                </a:lnTo>
                <a:lnTo>
                  <a:pt x="352" y="30"/>
                </a:lnTo>
                <a:lnTo>
                  <a:pt x="354" y="34"/>
                </a:lnTo>
                <a:lnTo>
                  <a:pt x="356" y="40"/>
                </a:lnTo>
                <a:lnTo>
                  <a:pt x="356" y="216"/>
                </a:lnTo>
                <a:close/>
                <a:moveTo>
                  <a:pt x="162" y="158"/>
                </a:moveTo>
                <a:lnTo>
                  <a:pt x="114" y="110"/>
                </a:lnTo>
                <a:lnTo>
                  <a:pt x="104" y="136"/>
                </a:lnTo>
                <a:lnTo>
                  <a:pt x="72" y="56"/>
                </a:lnTo>
                <a:lnTo>
                  <a:pt x="154" y="88"/>
                </a:lnTo>
                <a:lnTo>
                  <a:pt x="126" y="98"/>
                </a:lnTo>
                <a:lnTo>
                  <a:pt x="174" y="146"/>
                </a:lnTo>
                <a:lnTo>
                  <a:pt x="162" y="158"/>
                </a:lnTo>
                <a:close/>
              </a:path>
            </a:pathLst>
          </a:custGeom>
          <a:solidFill>
            <a:srgbClr val="18E5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4" name="그룹 19">
            <a:extLst>
              <a:ext uri="{FF2B5EF4-FFF2-40B4-BE49-F238E27FC236}">
                <a16:creationId xmlns:a16="http://schemas.microsoft.com/office/drawing/2014/main" id="{5A2A8007-481C-4532-9BA4-5EC84DDAF3BD}"/>
              </a:ext>
            </a:extLst>
          </p:cNvPr>
          <p:cNvGrpSpPr/>
          <p:nvPr/>
        </p:nvGrpSpPr>
        <p:grpSpPr>
          <a:xfrm>
            <a:off x="4448924" y="5295043"/>
            <a:ext cx="416542" cy="309890"/>
            <a:chOff x="2111375" y="1147763"/>
            <a:chExt cx="657225" cy="488950"/>
          </a:xfrm>
          <a:solidFill>
            <a:srgbClr val="18E598"/>
          </a:solidFill>
        </p:grpSpPr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F7AFA9E7-7ED9-4C8B-8FB9-6A60A3A43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675" y="1357313"/>
              <a:ext cx="180975" cy="73025"/>
            </a:xfrm>
            <a:custGeom>
              <a:avLst/>
              <a:gdLst>
                <a:gd name="T0" fmla="*/ 58 w 114"/>
                <a:gd name="T1" fmla="*/ 0 h 46"/>
                <a:gd name="T2" fmla="*/ 58 w 114"/>
                <a:gd name="T3" fmla="*/ 0 h 46"/>
                <a:gd name="T4" fmla="*/ 42 w 114"/>
                <a:gd name="T5" fmla="*/ 2 h 46"/>
                <a:gd name="T6" fmla="*/ 28 w 114"/>
                <a:gd name="T7" fmla="*/ 6 h 46"/>
                <a:gd name="T8" fmla="*/ 16 w 114"/>
                <a:gd name="T9" fmla="*/ 14 h 46"/>
                <a:gd name="T10" fmla="*/ 4 w 114"/>
                <a:gd name="T11" fmla="*/ 24 h 46"/>
                <a:gd name="T12" fmla="*/ 4 w 114"/>
                <a:gd name="T13" fmla="*/ 24 h 46"/>
                <a:gd name="T14" fmla="*/ 0 w 114"/>
                <a:gd name="T15" fmla="*/ 28 h 46"/>
                <a:gd name="T16" fmla="*/ 0 w 114"/>
                <a:gd name="T17" fmla="*/ 32 h 46"/>
                <a:gd name="T18" fmla="*/ 0 w 114"/>
                <a:gd name="T19" fmla="*/ 38 h 46"/>
                <a:gd name="T20" fmla="*/ 4 w 114"/>
                <a:gd name="T21" fmla="*/ 42 h 46"/>
                <a:gd name="T22" fmla="*/ 4 w 114"/>
                <a:gd name="T23" fmla="*/ 42 h 46"/>
                <a:gd name="T24" fmla="*/ 8 w 114"/>
                <a:gd name="T25" fmla="*/ 44 h 46"/>
                <a:gd name="T26" fmla="*/ 14 w 114"/>
                <a:gd name="T27" fmla="*/ 46 h 46"/>
                <a:gd name="T28" fmla="*/ 18 w 114"/>
                <a:gd name="T29" fmla="*/ 44 h 46"/>
                <a:gd name="T30" fmla="*/ 22 w 114"/>
                <a:gd name="T31" fmla="*/ 42 h 46"/>
                <a:gd name="T32" fmla="*/ 22 w 114"/>
                <a:gd name="T33" fmla="*/ 42 h 46"/>
                <a:gd name="T34" fmla="*/ 30 w 114"/>
                <a:gd name="T35" fmla="*/ 36 h 46"/>
                <a:gd name="T36" fmla="*/ 38 w 114"/>
                <a:gd name="T37" fmla="*/ 30 h 46"/>
                <a:gd name="T38" fmla="*/ 48 w 114"/>
                <a:gd name="T39" fmla="*/ 28 h 46"/>
                <a:gd name="T40" fmla="*/ 58 w 114"/>
                <a:gd name="T41" fmla="*/ 28 h 46"/>
                <a:gd name="T42" fmla="*/ 58 w 114"/>
                <a:gd name="T43" fmla="*/ 28 h 46"/>
                <a:gd name="T44" fmla="*/ 66 w 114"/>
                <a:gd name="T45" fmla="*/ 28 h 46"/>
                <a:gd name="T46" fmla="*/ 76 w 114"/>
                <a:gd name="T47" fmla="*/ 30 h 46"/>
                <a:gd name="T48" fmla="*/ 84 w 114"/>
                <a:gd name="T49" fmla="*/ 36 h 46"/>
                <a:gd name="T50" fmla="*/ 92 w 114"/>
                <a:gd name="T51" fmla="*/ 42 h 46"/>
                <a:gd name="T52" fmla="*/ 92 w 114"/>
                <a:gd name="T53" fmla="*/ 42 h 46"/>
                <a:gd name="T54" fmla="*/ 96 w 114"/>
                <a:gd name="T55" fmla="*/ 44 h 46"/>
                <a:gd name="T56" fmla="*/ 102 w 114"/>
                <a:gd name="T57" fmla="*/ 46 h 46"/>
                <a:gd name="T58" fmla="*/ 106 w 114"/>
                <a:gd name="T59" fmla="*/ 44 h 46"/>
                <a:gd name="T60" fmla="*/ 110 w 114"/>
                <a:gd name="T61" fmla="*/ 42 h 46"/>
                <a:gd name="T62" fmla="*/ 110 w 114"/>
                <a:gd name="T63" fmla="*/ 42 h 46"/>
                <a:gd name="T64" fmla="*/ 114 w 114"/>
                <a:gd name="T65" fmla="*/ 38 h 46"/>
                <a:gd name="T66" fmla="*/ 114 w 114"/>
                <a:gd name="T67" fmla="*/ 32 h 46"/>
                <a:gd name="T68" fmla="*/ 114 w 114"/>
                <a:gd name="T69" fmla="*/ 28 h 46"/>
                <a:gd name="T70" fmla="*/ 110 w 114"/>
                <a:gd name="T71" fmla="*/ 24 h 46"/>
                <a:gd name="T72" fmla="*/ 110 w 114"/>
                <a:gd name="T73" fmla="*/ 24 h 46"/>
                <a:gd name="T74" fmla="*/ 98 w 114"/>
                <a:gd name="T75" fmla="*/ 14 h 46"/>
                <a:gd name="T76" fmla="*/ 86 w 114"/>
                <a:gd name="T77" fmla="*/ 6 h 46"/>
                <a:gd name="T78" fmla="*/ 72 w 114"/>
                <a:gd name="T79" fmla="*/ 2 h 46"/>
                <a:gd name="T80" fmla="*/ 58 w 114"/>
                <a:gd name="T81" fmla="*/ 0 h 46"/>
                <a:gd name="T82" fmla="*/ 58 w 114"/>
                <a:gd name="T8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4" h="46">
                  <a:moveTo>
                    <a:pt x="58" y="0"/>
                  </a:moveTo>
                  <a:lnTo>
                    <a:pt x="58" y="0"/>
                  </a:lnTo>
                  <a:lnTo>
                    <a:pt x="42" y="2"/>
                  </a:lnTo>
                  <a:lnTo>
                    <a:pt x="28" y="6"/>
                  </a:lnTo>
                  <a:lnTo>
                    <a:pt x="16" y="1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8" y="44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30" y="36"/>
                  </a:lnTo>
                  <a:lnTo>
                    <a:pt x="38" y="30"/>
                  </a:lnTo>
                  <a:lnTo>
                    <a:pt x="48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66" y="28"/>
                  </a:lnTo>
                  <a:lnTo>
                    <a:pt x="76" y="30"/>
                  </a:lnTo>
                  <a:lnTo>
                    <a:pt x="84" y="36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6" y="44"/>
                  </a:lnTo>
                  <a:lnTo>
                    <a:pt x="102" y="46"/>
                  </a:lnTo>
                  <a:lnTo>
                    <a:pt x="106" y="44"/>
                  </a:lnTo>
                  <a:lnTo>
                    <a:pt x="110" y="42"/>
                  </a:lnTo>
                  <a:lnTo>
                    <a:pt x="110" y="42"/>
                  </a:lnTo>
                  <a:lnTo>
                    <a:pt x="114" y="38"/>
                  </a:lnTo>
                  <a:lnTo>
                    <a:pt x="114" y="32"/>
                  </a:lnTo>
                  <a:lnTo>
                    <a:pt x="114" y="28"/>
                  </a:lnTo>
                  <a:lnTo>
                    <a:pt x="110" y="24"/>
                  </a:lnTo>
                  <a:lnTo>
                    <a:pt x="110" y="24"/>
                  </a:lnTo>
                  <a:lnTo>
                    <a:pt x="98" y="14"/>
                  </a:lnTo>
                  <a:lnTo>
                    <a:pt x="86" y="6"/>
                  </a:lnTo>
                  <a:lnTo>
                    <a:pt x="72" y="2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631865A1-F31A-4A14-AD28-B85128507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2350" y="1274763"/>
              <a:ext cx="301625" cy="95250"/>
            </a:xfrm>
            <a:custGeom>
              <a:avLst/>
              <a:gdLst>
                <a:gd name="T0" fmla="*/ 96 w 190"/>
                <a:gd name="T1" fmla="*/ 0 h 60"/>
                <a:gd name="T2" fmla="*/ 96 w 190"/>
                <a:gd name="T3" fmla="*/ 0 h 60"/>
                <a:gd name="T4" fmla="*/ 70 w 190"/>
                <a:gd name="T5" fmla="*/ 2 h 60"/>
                <a:gd name="T6" fmla="*/ 58 w 190"/>
                <a:gd name="T7" fmla="*/ 6 h 60"/>
                <a:gd name="T8" fmla="*/ 46 w 190"/>
                <a:gd name="T9" fmla="*/ 10 h 60"/>
                <a:gd name="T10" fmla="*/ 36 w 190"/>
                <a:gd name="T11" fmla="*/ 14 h 60"/>
                <a:gd name="T12" fmla="*/ 24 w 190"/>
                <a:gd name="T13" fmla="*/ 22 h 60"/>
                <a:gd name="T14" fmla="*/ 14 w 190"/>
                <a:gd name="T15" fmla="*/ 28 h 60"/>
                <a:gd name="T16" fmla="*/ 4 w 190"/>
                <a:gd name="T17" fmla="*/ 38 h 60"/>
                <a:gd name="T18" fmla="*/ 4 w 190"/>
                <a:gd name="T19" fmla="*/ 38 h 60"/>
                <a:gd name="T20" fmla="*/ 2 w 190"/>
                <a:gd name="T21" fmla="*/ 42 h 60"/>
                <a:gd name="T22" fmla="*/ 0 w 190"/>
                <a:gd name="T23" fmla="*/ 46 h 60"/>
                <a:gd name="T24" fmla="*/ 2 w 190"/>
                <a:gd name="T25" fmla="*/ 52 h 60"/>
                <a:gd name="T26" fmla="*/ 4 w 190"/>
                <a:gd name="T27" fmla="*/ 56 h 60"/>
                <a:gd name="T28" fmla="*/ 4 w 190"/>
                <a:gd name="T29" fmla="*/ 56 h 60"/>
                <a:gd name="T30" fmla="*/ 8 w 190"/>
                <a:gd name="T31" fmla="*/ 60 h 60"/>
                <a:gd name="T32" fmla="*/ 14 w 190"/>
                <a:gd name="T33" fmla="*/ 60 h 60"/>
                <a:gd name="T34" fmla="*/ 18 w 190"/>
                <a:gd name="T35" fmla="*/ 60 h 60"/>
                <a:gd name="T36" fmla="*/ 22 w 190"/>
                <a:gd name="T37" fmla="*/ 56 h 60"/>
                <a:gd name="T38" fmla="*/ 22 w 190"/>
                <a:gd name="T39" fmla="*/ 56 h 60"/>
                <a:gd name="T40" fmla="*/ 38 w 190"/>
                <a:gd name="T41" fmla="*/ 44 h 60"/>
                <a:gd name="T42" fmla="*/ 56 w 190"/>
                <a:gd name="T43" fmla="*/ 34 h 60"/>
                <a:gd name="T44" fmla="*/ 76 w 190"/>
                <a:gd name="T45" fmla="*/ 28 h 60"/>
                <a:gd name="T46" fmla="*/ 96 w 190"/>
                <a:gd name="T47" fmla="*/ 26 h 60"/>
                <a:gd name="T48" fmla="*/ 96 w 190"/>
                <a:gd name="T49" fmla="*/ 26 h 60"/>
                <a:gd name="T50" fmla="*/ 114 w 190"/>
                <a:gd name="T51" fmla="*/ 28 h 60"/>
                <a:gd name="T52" fmla="*/ 134 w 190"/>
                <a:gd name="T53" fmla="*/ 34 h 60"/>
                <a:gd name="T54" fmla="*/ 152 w 190"/>
                <a:gd name="T55" fmla="*/ 44 h 60"/>
                <a:gd name="T56" fmla="*/ 168 w 190"/>
                <a:gd name="T57" fmla="*/ 56 h 60"/>
                <a:gd name="T58" fmla="*/ 168 w 190"/>
                <a:gd name="T59" fmla="*/ 56 h 60"/>
                <a:gd name="T60" fmla="*/ 172 w 190"/>
                <a:gd name="T61" fmla="*/ 60 h 60"/>
                <a:gd name="T62" fmla="*/ 178 w 190"/>
                <a:gd name="T63" fmla="*/ 60 h 60"/>
                <a:gd name="T64" fmla="*/ 182 w 190"/>
                <a:gd name="T65" fmla="*/ 60 h 60"/>
                <a:gd name="T66" fmla="*/ 186 w 190"/>
                <a:gd name="T67" fmla="*/ 56 h 60"/>
                <a:gd name="T68" fmla="*/ 186 w 190"/>
                <a:gd name="T69" fmla="*/ 56 h 60"/>
                <a:gd name="T70" fmla="*/ 190 w 190"/>
                <a:gd name="T71" fmla="*/ 52 h 60"/>
                <a:gd name="T72" fmla="*/ 190 w 190"/>
                <a:gd name="T73" fmla="*/ 46 h 60"/>
                <a:gd name="T74" fmla="*/ 190 w 190"/>
                <a:gd name="T75" fmla="*/ 42 h 60"/>
                <a:gd name="T76" fmla="*/ 186 w 190"/>
                <a:gd name="T77" fmla="*/ 38 h 60"/>
                <a:gd name="T78" fmla="*/ 186 w 190"/>
                <a:gd name="T79" fmla="*/ 38 h 60"/>
                <a:gd name="T80" fmla="*/ 176 w 190"/>
                <a:gd name="T81" fmla="*/ 28 h 60"/>
                <a:gd name="T82" fmla="*/ 166 w 190"/>
                <a:gd name="T83" fmla="*/ 22 h 60"/>
                <a:gd name="T84" fmla="*/ 156 w 190"/>
                <a:gd name="T85" fmla="*/ 14 h 60"/>
                <a:gd name="T86" fmla="*/ 144 w 190"/>
                <a:gd name="T87" fmla="*/ 10 h 60"/>
                <a:gd name="T88" fmla="*/ 132 w 190"/>
                <a:gd name="T89" fmla="*/ 6 h 60"/>
                <a:gd name="T90" fmla="*/ 120 w 190"/>
                <a:gd name="T91" fmla="*/ 2 h 60"/>
                <a:gd name="T92" fmla="*/ 96 w 190"/>
                <a:gd name="T93" fmla="*/ 0 h 60"/>
                <a:gd name="T94" fmla="*/ 96 w 190"/>
                <a:gd name="T9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0" h="60">
                  <a:moveTo>
                    <a:pt x="96" y="0"/>
                  </a:moveTo>
                  <a:lnTo>
                    <a:pt x="96" y="0"/>
                  </a:lnTo>
                  <a:lnTo>
                    <a:pt x="70" y="2"/>
                  </a:lnTo>
                  <a:lnTo>
                    <a:pt x="58" y="6"/>
                  </a:lnTo>
                  <a:lnTo>
                    <a:pt x="46" y="10"/>
                  </a:lnTo>
                  <a:lnTo>
                    <a:pt x="36" y="14"/>
                  </a:lnTo>
                  <a:lnTo>
                    <a:pt x="24" y="22"/>
                  </a:lnTo>
                  <a:lnTo>
                    <a:pt x="14" y="28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0" y="46"/>
                  </a:lnTo>
                  <a:lnTo>
                    <a:pt x="2" y="52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60"/>
                  </a:lnTo>
                  <a:lnTo>
                    <a:pt x="14" y="60"/>
                  </a:lnTo>
                  <a:lnTo>
                    <a:pt x="18" y="60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38" y="44"/>
                  </a:lnTo>
                  <a:lnTo>
                    <a:pt x="56" y="34"/>
                  </a:lnTo>
                  <a:lnTo>
                    <a:pt x="76" y="28"/>
                  </a:lnTo>
                  <a:lnTo>
                    <a:pt x="96" y="26"/>
                  </a:lnTo>
                  <a:lnTo>
                    <a:pt x="96" y="26"/>
                  </a:lnTo>
                  <a:lnTo>
                    <a:pt x="114" y="28"/>
                  </a:lnTo>
                  <a:lnTo>
                    <a:pt x="134" y="34"/>
                  </a:lnTo>
                  <a:lnTo>
                    <a:pt x="152" y="44"/>
                  </a:lnTo>
                  <a:lnTo>
                    <a:pt x="168" y="56"/>
                  </a:lnTo>
                  <a:lnTo>
                    <a:pt x="168" y="56"/>
                  </a:lnTo>
                  <a:lnTo>
                    <a:pt x="172" y="60"/>
                  </a:lnTo>
                  <a:lnTo>
                    <a:pt x="178" y="60"/>
                  </a:lnTo>
                  <a:lnTo>
                    <a:pt x="182" y="60"/>
                  </a:lnTo>
                  <a:lnTo>
                    <a:pt x="186" y="56"/>
                  </a:lnTo>
                  <a:lnTo>
                    <a:pt x="186" y="56"/>
                  </a:lnTo>
                  <a:lnTo>
                    <a:pt x="190" y="52"/>
                  </a:lnTo>
                  <a:lnTo>
                    <a:pt x="190" y="46"/>
                  </a:lnTo>
                  <a:lnTo>
                    <a:pt x="190" y="42"/>
                  </a:lnTo>
                  <a:lnTo>
                    <a:pt x="186" y="38"/>
                  </a:lnTo>
                  <a:lnTo>
                    <a:pt x="186" y="38"/>
                  </a:lnTo>
                  <a:lnTo>
                    <a:pt x="176" y="28"/>
                  </a:lnTo>
                  <a:lnTo>
                    <a:pt x="166" y="22"/>
                  </a:lnTo>
                  <a:lnTo>
                    <a:pt x="156" y="14"/>
                  </a:lnTo>
                  <a:lnTo>
                    <a:pt x="144" y="10"/>
                  </a:lnTo>
                  <a:lnTo>
                    <a:pt x="132" y="6"/>
                  </a:lnTo>
                  <a:lnTo>
                    <a:pt x="120" y="2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12F82A39-5550-484C-97CE-9A4DE6436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825" y="1446213"/>
              <a:ext cx="66675" cy="66675"/>
            </a:xfrm>
            <a:custGeom>
              <a:avLst/>
              <a:gdLst>
                <a:gd name="T0" fmla="*/ 6 w 42"/>
                <a:gd name="T1" fmla="*/ 6 h 42"/>
                <a:gd name="T2" fmla="*/ 6 w 42"/>
                <a:gd name="T3" fmla="*/ 6 h 42"/>
                <a:gd name="T4" fmla="*/ 2 w 42"/>
                <a:gd name="T5" fmla="*/ 12 h 42"/>
                <a:gd name="T6" fmla="*/ 0 w 42"/>
                <a:gd name="T7" fmla="*/ 20 h 42"/>
                <a:gd name="T8" fmla="*/ 2 w 42"/>
                <a:gd name="T9" fmla="*/ 28 h 42"/>
                <a:gd name="T10" fmla="*/ 6 w 42"/>
                <a:gd name="T11" fmla="*/ 36 h 42"/>
                <a:gd name="T12" fmla="*/ 6 w 42"/>
                <a:gd name="T13" fmla="*/ 36 h 42"/>
                <a:gd name="T14" fmla="*/ 14 w 42"/>
                <a:gd name="T15" fmla="*/ 40 h 42"/>
                <a:gd name="T16" fmla="*/ 22 w 42"/>
                <a:gd name="T17" fmla="*/ 42 h 42"/>
                <a:gd name="T18" fmla="*/ 30 w 42"/>
                <a:gd name="T19" fmla="*/ 40 h 42"/>
                <a:gd name="T20" fmla="*/ 36 w 42"/>
                <a:gd name="T21" fmla="*/ 36 h 42"/>
                <a:gd name="T22" fmla="*/ 36 w 42"/>
                <a:gd name="T23" fmla="*/ 36 h 42"/>
                <a:gd name="T24" fmla="*/ 42 w 42"/>
                <a:gd name="T25" fmla="*/ 28 h 42"/>
                <a:gd name="T26" fmla="*/ 42 w 42"/>
                <a:gd name="T27" fmla="*/ 20 h 42"/>
                <a:gd name="T28" fmla="*/ 42 w 42"/>
                <a:gd name="T29" fmla="*/ 12 h 42"/>
                <a:gd name="T30" fmla="*/ 36 w 42"/>
                <a:gd name="T31" fmla="*/ 6 h 42"/>
                <a:gd name="T32" fmla="*/ 36 w 42"/>
                <a:gd name="T33" fmla="*/ 6 h 42"/>
                <a:gd name="T34" fmla="*/ 30 w 42"/>
                <a:gd name="T35" fmla="*/ 0 h 42"/>
                <a:gd name="T36" fmla="*/ 22 w 42"/>
                <a:gd name="T37" fmla="*/ 0 h 42"/>
                <a:gd name="T38" fmla="*/ 14 w 42"/>
                <a:gd name="T39" fmla="*/ 0 h 42"/>
                <a:gd name="T40" fmla="*/ 6 w 42"/>
                <a:gd name="T41" fmla="*/ 6 h 42"/>
                <a:gd name="T42" fmla="*/ 6 w 42"/>
                <a:gd name="T43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2">
                  <a:moveTo>
                    <a:pt x="6" y="6"/>
                  </a:move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4" y="40"/>
                  </a:lnTo>
                  <a:lnTo>
                    <a:pt x="22" y="42"/>
                  </a:lnTo>
                  <a:lnTo>
                    <a:pt x="30" y="40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42" y="28"/>
                  </a:lnTo>
                  <a:lnTo>
                    <a:pt x="42" y="20"/>
                  </a:lnTo>
                  <a:lnTo>
                    <a:pt x="42" y="12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632E934F-8D5B-4DF0-873C-C271902BC5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1375" y="1147763"/>
              <a:ext cx="657225" cy="488950"/>
            </a:xfrm>
            <a:custGeom>
              <a:avLst/>
              <a:gdLst>
                <a:gd name="T0" fmla="*/ 28 w 414"/>
                <a:gd name="T1" fmla="*/ 0 h 308"/>
                <a:gd name="T2" fmla="*/ 14 w 414"/>
                <a:gd name="T3" fmla="*/ 2 h 308"/>
                <a:gd name="T4" fmla="*/ 6 w 414"/>
                <a:gd name="T5" fmla="*/ 8 h 308"/>
                <a:gd name="T6" fmla="*/ 2 w 414"/>
                <a:gd name="T7" fmla="*/ 18 h 308"/>
                <a:gd name="T8" fmla="*/ 0 w 414"/>
                <a:gd name="T9" fmla="*/ 282 h 308"/>
                <a:gd name="T10" fmla="*/ 2 w 414"/>
                <a:gd name="T11" fmla="*/ 294 h 308"/>
                <a:gd name="T12" fmla="*/ 8 w 414"/>
                <a:gd name="T13" fmla="*/ 302 h 308"/>
                <a:gd name="T14" fmla="*/ 18 w 414"/>
                <a:gd name="T15" fmla="*/ 308 h 308"/>
                <a:gd name="T16" fmla="*/ 384 w 414"/>
                <a:gd name="T17" fmla="*/ 308 h 308"/>
                <a:gd name="T18" fmla="*/ 398 w 414"/>
                <a:gd name="T19" fmla="*/ 308 h 308"/>
                <a:gd name="T20" fmla="*/ 408 w 414"/>
                <a:gd name="T21" fmla="*/ 302 h 308"/>
                <a:gd name="T22" fmla="*/ 414 w 414"/>
                <a:gd name="T23" fmla="*/ 292 h 308"/>
                <a:gd name="T24" fmla="*/ 414 w 414"/>
                <a:gd name="T25" fmla="*/ 30 h 308"/>
                <a:gd name="T26" fmla="*/ 414 w 414"/>
                <a:gd name="T27" fmla="*/ 18 h 308"/>
                <a:gd name="T28" fmla="*/ 410 w 414"/>
                <a:gd name="T29" fmla="*/ 8 h 308"/>
                <a:gd name="T30" fmla="*/ 400 w 414"/>
                <a:gd name="T31" fmla="*/ 2 h 308"/>
                <a:gd name="T32" fmla="*/ 388 w 414"/>
                <a:gd name="T33" fmla="*/ 0 h 308"/>
                <a:gd name="T34" fmla="*/ 378 w 414"/>
                <a:gd name="T35" fmla="*/ 278 h 308"/>
                <a:gd name="T36" fmla="*/ 376 w 414"/>
                <a:gd name="T37" fmla="*/ 284 h 308"/>
                <a:gd name="T38" fmla="*/ 370 w 414"/>
                <a:gd name="T39" fmla="*/ 284 h 308"/>
                <a:gd name="T40" fmla="*/ 44 w 414"/>
                <a:gd name="T41" fmla="*/ 284 h 308"/>
                <a:gd name="T42" fmla="*/ 36 w 414"/>
                <a:gd name="T43" fmla="*/ 282 h 308"/>
                <a:gd name="T44" fmla="*/ 36 w 414"/>
                <a:gd name="T45" fmla="*/ 32 h 308"/>
                <a:gd name="T46" fmla="*/ 36 w 414"/>
                <a:gd name="T47" fmla="*/ 28 h 308"/>
                <a:gd name="T48" fmla="*/ 44 w 414"/>
                <a:gd name="T49" fmla="*/ 24 h 308"/>
                <a:gd name="T50" fmla="*/ 370 w 414"/>
                <a:gd name="T51" fmla="*/ 24 h 308"/>
                <a:gd name="T52" fmla="*/ 376 w 414"/>
                <a:gd name="T53" fmla="*/ 28 h 308"/>
                <a:gd name="T54" fmla="*/ 378 w 414"/>
                <a:gd name="T55" fmla="*/ 278 h 308"/>
                <a:gd name="T56" fmla="*/ 400 w 414"/>
                <a:gd name="T57" fmla="*/ 174 h 308"/>
                <a:gd name="T58" fmla="*/ 394 w 414"/>
                <a:gd name="T59" fmla="*/ 180 h 308"/>
                <a:gd name="T60" fmla="*/ 392 w 414"/>
                <a:gd name="T61" fmla="*/ 178 h 308"/>
                <a:gd name="T62" fmla="*/ 390 w 414"/>
                <a:gd name="T63" fmla="*/ 136 h 308"/>
                <a:gd name="T64" fmla="*/ 392 w 414"/>
                <a:gd name="T65" fmla="*/ 132 h 308"/>
                <a:gd name="T66" fmla="*/ 394 w 414"/>
                <a:gd name="T67" fmla="*/ 132 h 308"/>
                <a:gd name="T68" fmla="*/ 400 w 414"/>
                <a:gd name="T69" fmla="*/ 13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4" h="308">
                  <a:moveTo>
                    <a:pt x="38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6" y="8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2" y="294"/>
                  </a:lnTo>
                  <a:lnTo>
                    <a:pt x="4" y="298"/>
                  </a:lnTo>
                  <a:lnTo>
                    <a:pt x="8" y="302"/>
                  </a:lnTo>
                  <a:lnTo>
                    <a:pt x="12" y="306"/>
                  </a:lnTo>
                  <a:lnTo>
                    <a:pt x="18" y="308"/>
                  </a:lnTo>
                  <a:lnTo>
                    <a:pt x="32" y="308"/>
                  </a:lnTo>
                  <a:lnTo>
                    <a:pt x="384" y="308"/>
                  </a:lnTo>
                  <a:lnTo>
                    <a:pt x="384" y="308"/>
                  </a:lnTo>
                  <a:lnTo>
                    <a:pt x="398" y="308"/>
                  </a:lnTo>
                  <a:lnTo>
                    <a:pt x="402" y="304"/>
                  </a:lnTo>
                  <a:lnTo>
                    <a:pt x="408" y="302"/>
                  </a:lnTo>
                  <a:lnTo>
                    <a:pt x="410" y="298"/>
                  </a:lnTo>
                  <a:lnTo>
                    <a:pt x="414" y="292"/>
                  </a:lnTo>
                  <a:lnTo>
                    <a:pt x="414" y="280"/>
                  </a:lnTo>
                  <a:lnTo>
                    <a:pt x="414" y="30"/>
                  </a:lnTo>
                  <a:lnTo>
                    <a:pt x="414" y="30"/>
                  </a:lnTo>
                  <a:lnTo>
                    <a:pt x="414" y="18"/>
                  </a:lnTo>
                  <a:lnTo>
                    <a:pt x="412" y="12"/>
                  </a:lnTo>
                  <a:lnTo>
                    <a:pt x="410" y="8"/>
                  </a:lnTo>
                  <a:lnTo>
                    <a:pt x="406" y="4"/>
                  </a:lnTo>
                  <a:lnTo>
                    <a:pt x="400" y="2"/>
                  </a:lnTo>
                  <a:lnTo>
                    <a:pt x="388" y="0"/>
                  </a:lnTo>
                  <a:lnTo>
                    <a:pt x="388" y="0"/>
                  </a:lnTo>
                  <a:close/>
                  <a:moveTo>
                    <a:pt x="378" y="278"/>
                  </a:moveTo>
                  <a:lnTo>
                    <a:pt x="378" y="278"/>
                  </a:lnTo>
                  <a:lnTo>
                    <a:pt x="376" y="280"/>
                  </a:lnTo>
                  <a:lnTo>
                    <a:pt x="376" y="284"/>
                  </a:lnTo>
                  <a:lnTo>
                    <a:pt x="374" y="284"/>
                  </a:lnTo>
                  <a:lnTo>
                    <a:pt x="370" y="284"/>
                  </a:lnTo>
                  <a:lnTo>
                    <a:pt x="44" y="284"/>
                  </a:lnTo>
                  <a:lnTo>
                    <a:pt x="44" y="284"/>
                  </a:lnTo>
                  <a:lnTo>
                    <a:pt x="38" y="284"/>
                  </a:lnTo>
                  <a:lnTo>
                    <a:pt x="36" y="282"/>
                  </a:lnTo>
                  <a:lnTo>
                    <a:pt x="36" y="278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370" y="24"/>
                  </a:lnTo>
                  <a:lnTo>
                    <a:pt x="370" y="24"/>
                  </a:lnTo>
                  <a:lnTo>
                    <a:pt x="376" y="26"/>
                  </a:lnTo>
                  <a:lnTo>
                    <a:pt x="376" y="28"/>
                  </a:lnTo>
                  <a:lnTo>
                    <a:pt x="378" y="32"/>
                  </a:lnTo>
                  <a:lnTo>
                    <a:pt x="378" y="278"/>
                  </a:lnTo>
                  <a:close/>
                  <a:moveTo>
                    <a:pt x="400" y="174"/>
                  </a:moveTo>
                  <a:lnTo>
                    <a:pt x="400" y="174"/>
                  </a:lnTo>
                  <a:lnTo>
                    <a:pt x="398" y="178"/>
                  </a:lnTo>
                  <a:lnTo>
                    <a:pt x="394" y="180"/>
                  </a:lnTo>
                  <a:lnTo>
                    <a:pt x="394" y="180"/>
                  </a:lnTo>
                  <a:lnTo>
                    <a:pt x="392" y="178"/>
                  </a:lnTo>
                  <a:lnTo>
                    <a:pt x="390" y="174"/>
                  </a:lnTo>
                  <a:lnTo>
                    <a:pt x="390" y="136"/>
                  </a:lnTo>
                  <a:lnTo>
                    <a:pt x="390" y="136"/>
                  </a:lnTo>
                  <a:lnTo>
                    <a:pt x="392" y="132"/>
                  </a:lnTo>
                  <a:lnTo>
                    <a:pt x="394" y="132"/>
                  </a:lnTo>
                  <a:lnTo>
                    <a:pt x="394" y="132"/>
                  </a:lnTo>
                  <a:lnTo>
                    <a:pt x="398" y="132"/>
                  </a:lnTo>
                  <a:lnTo>
                    <a:pt x="400" y="136"/>
                  </a:lnTo>
                  <a:lnTo>
                    <a:pt x="40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4">
            <a:extLst>
              <a:ext uri="{FF2B5EF4-FFF2-40B4-BE49-F238E27FC236}">
                <a16:creationId xmlns:a16="http://schemas.microsoft.com/office/drawing/2014/main" id="{1FD4A187-92EB-43C6-86D7-6B74F0ABEC33}"/>
              </a:ext>
            </a:extLst>
          </p:cNvPr>
          <p:cNvGrpSpPr/>
          <p:nvPr/>
        </p:nvGrpSpPr>
        <p:grpSpPr>
          <a:xfrm>
            <a:off x="4961309" y="2543978"/>
            <a:ext cx="2308921" cy="521391"/>
            <a:chOff x="5970272" y="4394871"/>
            <a:chExt cx="2308921" cy="521391"/>
          </a:xfrm>
        </p:grpSpPr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C4F91A0C-5280-4955-AE68-793B8F530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0272" y="4394871"/>
              <a:ext cx="2175231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defRPr/>
              </a:pPr>
              <a:r>
                <a:rPr lang="zh-CN" altLang="en-US" sz="1200" b="1" dirty="0">
                  <a:solidFill>
                    <a:srgbClr val="18E598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用户登录功能</a:t>
              </a:r>
              <a:endParaRPr lang="en-US" sz="1200" b="1" dirty="0">
                <a:solidFill>
                  <a:srgbClr val="18E598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4CE6E063-C6CD-4243-99BC-2B307C05A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9141" y="4608485"/>
              <a:ext cx="2300052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zh-CN" altLang="en-US" sz="100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用户登录进入系统后，便可以进行其他操作</a:t>
              </a:r>
              <a:r>
                <a:rPr lang="en-US" sz="100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。</a:t>
              </a:r>
            </a:p>
          </p:txBody>
        </p:sp>
      </p:grpSp>
      <p:grpSp>
        <p:nvGrpSpPr>
          <p:cNvPr id="32" name="그룹 27">
            <a:extLst>
              <a:ext uri="{FF2B5EF4-FFF2-40B4-BE49-F238E27FC236}">
                <a16:creationId xmlns:a16="http://schemas.microsoft.com/office/drawing/2014/main" id="{2493CE2A-1850-4E05-8318-23C67E79E17D}"/>
              </a:ext>
            </a:extLst>
          </p:cNvPr>
          <p:cNvGrpSpPr/>
          <p:nvPr/>
        </p:nvGrpSpPr>
        <p:grpSpPr>
          <a:xfrm>
            <a:off x="5364619" y="3908804"/>
            <a:ext cx="2300052" cy="367502"/>
            <a:chOff x="5970272" y="4394871"/>
            <a:chExt cx="2300052" cy="367502"/>
          </a:xfrm>
        </p:grpSpPr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FDBDF9C3-823C-44B0-BE09-41F2307BC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0272" y="4394871"/>
              <a:ext cx="2175231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defRPr/>
              </a:pPr>
              <a:r>
                <a:rPr lang="zh-CN" altLang="en-US" sz="1200" b="1" dirty="0">
                  <a:solidFill>
                    <a:srgbClr val="18E598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农产品查询功能</a:t>
              </a:r>
              <a:endParaRPr lang="en-US" altLang="ko-KR" sz="1200" b="1" dirty="0">
                <a:solidFill>
                  <a:srgbClr val="18E598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4" name="Rectangle 3">
              <a:extLst>
                <a:ext uri="{FF2B5EF4-FFF2-40B4-BE49-F238E27FC236}">
                  <a16:creationId xmlns:a16="http://schemas.microsoft.com/office/drawing/2014/main" id="{56E5F3EF-44C9-43E3-824F-7B41AE510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0272" y="4608485"/>
              <a:ext cx="2300052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zh-CN" altLang="en-US" sz="100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可以使用关键字查找，支持分页查询</a:t>
              </a:r>
              <a:r>
                <a:rPr lang="en-US" sz="100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</a:p>
          </p:txBody>
        </p:sp>
      </p:grpSp>
      <p:grpSp>
        <p:nvGrpSpPr>
          <p:cNvPr id="35" name="그룹 30">
            <a:extLst>
              <a:ext uri="{FF2B5EF4-FFF2-40B4-BE49-F238E27FC236}">
                <a16:creationId xmlns:a16="http://schemas.microsoft.com/office/drawing/2014/main" id="{E3AB461C-2595-408A-AB45-BBAD73463040}"/>
              </a:ext>
            </a:extLst>
          </p:cNvPr>
          <p:cNvGrpSpPr/>
          <p:nvPr/>
        </p:nvGrpSpPr>
        <p:grpSpPr>
          <a:xfrm>
            <a:off x="4956429" y="5290134"/>
            <a:ext cx="2300052" cy="521391"/>
            <a:chOff x="5965392" y="4394871"/>
            <a:chExt cx="2300052" cy="521391"/>
          </a:xfrm>
        </p:grpSpPr>
        <p:sp>
          <p:nvSpPr>
            <p:cNvPr id="36" name="Rectangle 3">
              <a:extLst>
                <a:ext uri="{FF2B5EF4-FFF2-40B4-BE49-F238E27FC236}">
                  <a16:creationId xmlns:a16="http://schemas.microsoft.com/office/drawing/2014/main" id="{906116DE-48B7-454F-9A7E-FFE689E99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0272" y="4394871"/>
              <a:ext cx="2175231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defRPr/>
              </a:pPr>
              <a:r>
                <a:rPr lang="zh-CN" altLang="en-US" sz="1200" b="1" dirty="0">
                  <a:solidFill>
                    <a:srgbClr val="18E598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产品下架功能</a:t>
              </a:r>
              <a:endParaRPr lang="en-US" sz="1200" b="1" dirty="0">
                <a:solidFill>
                  <a:srgbClr val="18E598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7533FACD-1CA0-4E35-B228-6CB269474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5392" y="4608485"/>
              <a:ext cx="2300052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zh-CN" altLang="en-US" sz="100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用户或管理员可以对自己上传的农产品下架。</a:t>
              </a:r>
              <a:endParaRPr lang="en-US" sz="1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3074" name="图片 1">
            <a:extLst>
              <a:ext uri="{FF2B5EF4-FFF2-40B4-BE49-F238E27FC236}">
                <a16:creationId xmlns:a16="http://schemas.microsoft.com/office/drawing/2014/main" id="{BACF2B65-FEB8-4257-8423-4B26CD600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56" y="2115447"/>
            <a:ext cx="1682366" cy="298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텍스트 개체 틀 7">
            <a:extLst>
              <a:ext uri="{FF2B5EF4-FFF2-40B4-BE49-F238E27FC236}">
                <a16:creationId xmlns:a16="http://schemas.microsoft.com/office/drawing/2014/main" id="{C32D6FD2-4719-4A93-A2EC-5F70A0A2F328}"/>
              </a:ext>
            </a:extLst>
          </p:cNvPr>
          <p:cNvSpPr txBox="1">
            <a:spLocks/>
          </p:cNvSpPr>
          <p:nvPr/>
        </p:nvSpPr>
        <p:spPr>
          <a:xfrm>
            <a:off x="2880318" y="1429103"/>
            <a:ext cx="5486400" cy="542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di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 kern="1200" baseline="0">
                <a:solidFill>
                  <a:srgbClr val="18E598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农贸电商网站</a:t>
            </a:r>
          </a:p>
        </p:txBody>
      </p:sp>
      <p:pic>
        <p:nvPicPr>
          <p:cNvPr id="3075" name="图片 1">
            <a:extLst>
              <a:ext uri="{FF2B5EF4-FFF2-40B4-BE49-F238E27FC236}">
                <a16:creationId xmlns:a16="http://schemas.microsoft.com/office/drawing/2014/main" id="{51725B86-3177-46C3-96AA-DE036FA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56" y="2106027"/>
            <a:ext cx="1682366" cy="297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72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90820" y="1869889"/>
            <a:ext cx="977465" cy="1688382"/>
            <a:chOff x="398498" y="1743550"/>
            <a:chExt cx="977465" cy="1688382"/>
          </a:xfrm>
        </p:grpSpPr>
        <p:sp>
          <p:nvSpPr>
            <p:cNvPr id="68" name="타원 67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36620" y="3356992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0" y="1098585"/>
            <a:ext cx="9144000" cy="0"/>
          </a:xfrm>
          <a:prstGeom prst="line">
            <a:avLst/>
          </a:prstGeom>
          <a:ln>
            <a:solidFill>
              <a:srgbClr val="18E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3608" y="5877272"/>
            <a:ext cx="432048" cy="288032"/>
            <a:chOff x="395536" y="6021288"/>
            <a:chExt cx="432048" cy="288032"/>
          </a:xfrm>
        </p:grpSpPr>
        <p:sp>
          <p:nvSpPr>
            <p:cNvPr id="71" name="타원 70"/>
            <p:cNvSpPr/>
            <p:nvPr/>
          </p:nvSpPr>
          <p:spPr>
            <a:xfrm>
              <a:off x="395536" y="623438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791584" y="60212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 rot="5400000">
            <a:off x="7168838" y="4995786"/>
            <a:ext cx="977465" cy="2000541"/>
            <a:chOff x="398498" y="1743550"/>
            <a:chExt cx="977465" cy="2000541"/>
          </a:xfrm>
        </p:grpSpPr>
        <p:sp>
          <p:nvSpPr>
            <p:cNvPr id="83" name="타원 82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536620" y="366915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텍스트 개체 틀 7">
            <a:extLst>
              <a:ext uri="{FF2B5EF4-FFF2-40B4-BE49-F238E27FC236}">
                <a16:creationId xmlns:a16="http://schemas.microsoft.com/office/drawing/2014/main" id="{00948770-D4A2-426E-B0BC-28F313E5E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126977"/>
            <a:ext cx="5486400" cy="542880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系统</a:t>
            </a:r>
            <a:r>
              <a:rPr lang="en-US" altLang="ko-KR" b="1" dirty="0"/>
              <a:t>UI</a:t>
            </a:r>
            <a:r>
              <a:rPr lang="zh-CN" altLang="en-US" b="1" dirty="0"/>
              <a:t>设计图</a:t>
            </a:r>
            <a:endParaRPr lang="ko-KR" altLang="en-US" b="1" dirty="0"/>
          </a:p>
        </p:txBody>
      </p:sp>
      <p:sp>
        <p:nvSpPr>
          <p:cNvPr id="63" name="텍스트 개체 틀 8">
            <a:extLst>
              <a:ext uri="{FF2B5EF4-FFF2-40B4-BE49-F238E27FC236}">
                <a16:creationId xmlns:a16="http://schemas.microsoft.com/office/drawing/2014/main" id="{BB4C0781-5F72-418D-B4A0-772FCA05F6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18671" y="677013"/>
            <a:ext cx="3906658" cy="3035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dirty="0"/>
              <a:t>Design and Implementation</a:t>
            </a:r>
            <a:endParaRPr lang="ko-KR" altLang="en-US" dirty="0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018746CC-2D4C-4010-91E1-6DB74AFD816A}"/>
              </a:ext>
            </a:extLst>
          </p:cNvPr>
          <p:cNvSpPr>
            <a:spLocks noEditPoints="1"/>
          </p:cNvSpPr>
          <p:nvPr/>
        </p:nvSpPr>
        <p:spPr bwMode="auto">
          <a:xfrm>
            <a:off x="992331" y="3803752"/>
            <a:ext cx="306032" cy="362066"/>
          </a:xfrm>
          <a:custGeom>
            <a:avLst/>
            <a:gdLst>
              <a:gd name="T0" fmla="*/ 122 w 284"/>
              <a:gd name="T1" fmla="*/ 82 h 336"/>
              <a:gd name="T2" fmla="*/ 96 w 284"/>
              <a:gd name="T3" fmla="*/ 96 h 336"/>
              <a:gd name="T4" fmla="*/ 86 w 284"/>
              <a:gd name="T5" fmla="*/ 112 h 336"/>
              <a:gd name="T6" fmla="*/ 82 w 284"/>
              <a:gd name="T7" fmla="*/ 132 h 336"/>
              <a:gd name="T8" fmla="*/ 74 w 284"/>
              <a:gd name="T9" fmla="*/ 144 h 336"/>
              <a:gd name="T10" fmla="*/ 62 w 284"/>
              <a:gd name="T11" fmla="*/ 144 h 336"/>
              <a:gd name="T12" fmla="*/ 54 w 284"/>
              <a:gd name="T13" fmla="*/ 132 h 336"/>
              <a:gd name="T14" fmla="*/ 60 w 284"/>
              <a:gd name="T15" fmla="*/ 102 h 336"/>
              <a:gd name="T16" fmla="*/ 78 w 284"/>
              <a:gd name="T17" fmla="*/ 78 h 336"/>
              <a:gd name="T18" fmla="*/ 116 w 284"/>
              <a:gd name="T19" fmla="*/ 56 h 336"/>
              <a:gd name="T20" fmla="*/ 138 w 284"/>
              <a:gd name="T21" fmla="*/ 56 h 336"/>
              <a:gd name="T22" fmla="*/ 146 w 284"/>
              <a:gd name="T23" fmla="*/ 68 h 336"/>
              <a:gd name="T24" fmla="*/ 142 w 284"/>
              <a:gd name="T25" fmla="*/ 78 h 336"/>
              <a:gd name="T26" fmla="*/ 132 w 284"/>
              <a:gd name="T27" fmla="*/ 82 h 336"/>
              <a:gd name="T28" fmla="*/ 138 w 284"/>
              <a:gd name="T29" fmla="*/ 26 h 336"/>
              <a:gd name="T30" fmla="*/ 146 w 284"/>
              <a:gd name="T31" fmla="*/ 14 h 336"/>
              <a:gd name="T32" fmla="*/ 142 w 284"/>
              <a:gd name="T33" fmla="*/ 4 h 336"/>
              <a:gd name="T34" fmla="*/ 132 w 284"/>
              <a:gd name="T35" fmla="*/ 0 h 336"/>
              <a:gd name="T36" fmla="*/ 92 w 284"/>
              <a:gd name="T37" fmla="*/ 6 h 336"/>
              <a:gd name="T38" fmla="*/ 58 w 284"/>
              <a:gd name="T39" fmla="*/ 24 h 336"/>
              <a:gd name="T40" fmla="*/ 40 w 284"/>
              <a:gd name="T41" fmla="*/ 40 h 336"/>
              <a:gd name="T42" fmla="*/ 16 w 284"/>
              <a:gd name="T43" fmla="*/ 70 h 336"/>
              <a:gd name="T44" fmla="*/ 4 w 284"/>
              <a:gd name="T45" fmla="*/ 106 h 336"/>
              <a:gd name="T46" fmla="*/ 0 w 284"/>
              <a:gd name="T47" fmla="*/ 132 h 336"/>
              <a:gd name="T48" fmla="*/ 8 w 284"/>
              <a:gd name="T49" fmla="*/ 144 h 336"/>
              <a:gd name="T50" fmla="*/ 20 w 284"/>
              <a:gd name="T51" fmla="*/ 144 h 336"/>
              <a:gd name="T52" fmla="*/ 28 w 284"/>
              <a:gd name="T53" fmla="*/ 132 h 336"/>
              <a:gd name="T54" fmla="*/ 36 w 284"/>
              <a:gd name="T55" fmla="*/ 92 h 336"/>
              <a:gd name="T56" fmla="*/ 58 w 284"/>
              <a:gd name="T57" fmla="*/ 58 h 336"/>
              <a:gd name="T58" fmla="*/ 110 w 284"/>
              <a:gd name="T59" fmla="*/ 30 h 336"/>
              <a:gd name="T60" fmla="*/ 30 w 284"/>
              <a:gd name="T61" fmla="*/ 226 h 336"/>
              <a:gd name="T62" fmla="*/ 52 w 284"/>
              <a:gd name="T63" fmla="*/ 246 h 336"/>
              <a:gd name="T64" fmla="*/ 92 w 284"/>
              <a:gd name="T65" fmla="*/ 268 h 336"/>
              <a:gd name="T66" fmla="*/ 140 w 284"/>
              <a:gd name="T67" fmla="*/ 276 h 336"/>
              <a:gd name="T68" fmla="*/ 168 w 284"/>
              <a:gd name="T69" fmla="*/ 274 h 336"/>
              <a:gd name="T70" fmla="*/ 208 w 284"/>
              <a:gd name="T71" fmla="*/ 260 h 336"/>
              <a:gd name="T72" fmla="*/ 242 w 284"/>
              <a:gd name="T73" fmla="*/ 234 h 336"/>
              <a:gd name="T74" fmla="*/ 266 w 284"/>
              <a:gd name="T75" fmla="*/ 202 h 336"/>
              <a:gd name="T76" fmla="*/ 280 w 284"/>
              <a:gd name="T77" fmla="*/ 162 h 336"/>
              <a:gd name="T78" fmla="*/ 284 w 284"/>
              <a:gd name="T79" fmla="*/ 132 h 336"/>
              <a:gd name="T80" fmla="*/ 276 w 284"/>
              <a:gd name="T81" fmla="*/ 86 h 336"/>
              <a:gd name="T82" fmla="*/ 254 w 284"/>
              <a:gd name="T83" fmla="*/ 44 h 336"/>
              <a:gd name="T84" fmla="*/ 30 w 284"/>
              <a:gd name="T85" fmla="*/ 226 h 336"/>
              <a:gd name="T86" fmla="*/ 268 w 284"/>
              <a:gd name="T87" fmla="*/ 336 h 336"/>
              <a:gd name="T88" fmla="*/ 250 w 284"/>
              <a:gd name="T89" fmla="*/ 308 h 336"/>
              <a:gd name="T90" fmla="*/ 220 w 284"/>
              <a:gd name="T91" fmla="*/ 292 h 336"/>
              <a:gd name="T92" fmla="*/ 198 w 284"/>
              <a:gd name="T93" fmla="*/ 288 h 336"/>
              <a:gd name="T94" fmla="*/ 164 w 284"/>
              <a:gd name="T95" fmla="*/ 296 h 336"/>
              <a:gd name="T96" fmla="*/ 138 w 284"/>
              <a:gd name="T97" fmla="*/ 316 h 336"/>
              <a:gd name="T98" fmla="*/ 128 w 284"/>
              <a:gd name="T9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84" h="336">
                <a:moveTo>
                  <a:pt x="132" y="82"/>
                </a:moveTo>
                <a:lnTo>
                  <a:pt x="132" y="82"/>
                </a:lnTo>
                <a:lnTo>
                  <a:pt x="122" y="82"/>
                </a:lnTo>
                <a:lnTo>
                  <a:pt x="112" y="86"/>
                </a:lnTo>
                <a:lnTo>
                  <a:pt x="104" y="90"/>
                </a:lnTo>
                <a:lnTo>
                  <a:pt x="96" y="96"/>
                </a:lnTo>
                <a:lnTo>
                  <a:pt x="96" y="96"/>
                </a:lnTo>
                <a:lnTo>
                  <a:pt x="90" y="104"/>
                </a:lnTo>
                <a:lnTo>
                  <a:pt x="86" y="112"/>
                </a:lnTo>
                <a:lnTo>
                  <a:pt x="82" y="122"/>
                </a:lnTo>
                <a:lnTo>
                  <a:pt x="82" y="132"/>
                </a:lnTo>
                <a:lnTo>
                  <a:pt x="82" y="132"/>
                </a:lnTo>
                <a:lnTo>
                  <a:pt x="80" y="138"/>
                </a:lnTo>
                <a:lnTo>
                  <a:pt x="78" y="142"/>
                </a:lnTo>
                <a:lnTo>
                  <a:pt x="74" y="144"/>
                </a:lnTo>
                <a:lnTo>
                  <a:pt x="68" y="146"/>
                </a:lnTo>
                <a:lnTo>
                  <a:pt x="68" y="146"/>
                </a:lnTo>
                <a:lnTo>
                  <a:pt x="62" y="144"/>
                </a:lnTo>
                <a:lnTo>
                  <a:pt x="58" y="142"/>
                </a:lnTo>
                <a:lnTo>
                  <a:pt x="56" y="138"/>
                </a:lnTo>
                <a:lnTo>
                  <a:pt x="54" y="132"/>
                </a:lnTo>
                <a:lnTo>
                  <a:pt x="54" y="132"/>
                </a:lnTo>
                <a:lnTo>
                  <a:pt x="56" y="116"/>
                </a:lnTo>
                <a:lnTo>
                  <a:pt x="60" y="102"/>
                </a:lnTo>
                <a:lnTo>
                  <a:pt x="68" y="90"/>
                </a:lnTo>
                <a:lnTo>
                  <a:pt x="78" y="78"/>
                </a:lnTo>
                <a:lnTo>
                  <a:pt x="78" y="78"/>
                </a:lnTo>
                <a:lnTo>
                  <a:pt x="88" y="68"/>
                </a:lnTo>
                <a:lnTo>
                  <a:pt x="102" y="62"/>
                </a:lnTo>
                <a:lnTo>
                  <a:pt x="116" y="56"/>
                </a:lnTo>
                <a:lnTo>
                  <a:pt x="132" y="54"/>
                </a:lnTo>
                <a:lnTo>
                  <a:pt x="132" y="54"/>
                </a:lnTo>
                <a:lnTo>
                  <a:pt x="138" y="56"/>
                </a:lnTo>
                <a:lnTo>
                  <a:pt x="142" y="58"/>
                </a:lnTo>
                <a:lnTo>
                  <a:pt x="144" y="64"/>
                </a:lnTo>
                <a:lnTo>
                  <a:pt x="146" y="68"/>
                </a:lnTo>
                <a:lnTo>
                  <a:pt x="146" y="68"/>
                </a:lnTo>
                <a:lnTo>
                  <a:pt x="144" y="74"/>
                </a:lnTo>
                <a:lnTo>
                  <a:pt x="142" y="78"/>
                </a:lnTo>
                <a:lnTo>
                  <a:pt x="138" y="80"/>
                </a:lnTo>
                <a:lnTo>
                  <a:pt x="132" y="82"/>
                </a:lnTo>
                <a:lnTo>
                  <a:pt x="132" y="82"/>
                </a:lnTo>
                <a:close/>
                <a:moveTo>
                  <a:pt x="132" y="28"/>
                </a:moveTo>
                <a:lnTo>
                  <a:pt x="132" y="28"/>
                </a:lnTo>
                <a:lnTo>
                  <a:pt x="138" y="26"/>
                </a:lnTo>
                <a:lnTo>
                  <a:pt x="142" y="24"/>
                </a:lnTo>
                <a:lnTo>
                  <a:pt x="144" y="20"/>
                </a:lnTo>
                <a:lnTo>
                  <a:pt x="146" y="14"/>
                </a:lnTo>
                <a:lnTo>
                  <a:pt x="146" y="14"/>
                </a:lnTo>
                <a:lnTo>
                  <a:pt x="144" y="8"/>
                </a:lnTo>
                <a:lnTo>
                  <a:pt x="142" y="4"/>
                </a:lnTo>
                <a:lnTo>
                  <a:pt x="138" y="2"/>
                </a:lnTo>
                <a:lnTo>
                  <a:pt x="132" y="0"/>
                </a:lnTo>
                <a:lnTo>
                  <a:pt x="132" y="0"/>
                </a:lnTo>
                <a:lnTo>
                  <a:pt x="118" y="2"/>
                </a:lnTo>
                <a:lnTo>
                  <a:pt x="106" y="4"/>
                </a:lnTo>
                <a:lnTo>
                  <a:pt x="92" y="6"/>
                </a:lnTo>
                <a:lnTo>
                  <a:pt x="80" y="12"/>
                </a:lnTo>
                <a:lnTo>
                  <a:pt x="70" y="16"/>
                </a:lnTo>
                <a:lnTo>
                  <a:pt x="58" y="24"/>
                </a:lnTo>
                <a:lnTo>
                  <a:pt x="48" y="30"/>
                </a:lnTo>
                <a:lnTo>
                  <a:pt x="40" y="40"/>
                </a:lnTo>
                <a:lnTo>
                  <a:pt x="40" y="40"/>
                </a:lnTo>
                <a:lnTo>
                  <a:pt x="30" y="48"/>
                </a:lnTo>
                <a:lnTo>
                  <a:pt x="24" y="58"/>
                </a:lnTo>
                <a:lnTo>
                  <a:pt x="16" y="70"/>
                </a:lnTo>
                <a:lnTo>
                  <a:pt x="10" y="82"/>
                </a:lnTo>
                <a:lnTo>
                  <a:pt x="6" y="94"/>
                </a:lnTo>
                <a:lnTo>
                  <a:pt x="4" y="106"/>
                </a:lnTo>
                <a:lnTo>
                  <a:pt x="2" y="118"/>
                </a:lnTo>
                <a:lnTo>
                  <a:pt x="0" y="132"/>
                </a:lnTo>
                <a:lnTo>
                  <a:pt x="0" y="132"/>
                </a:lnTo>
                <a:lnTo>
                  <a:pt x="2" y="138"/>
                </a:lnTo>
                <a:lnTo>
                  <a:pt x="4" y="142"/>
                </a:lnTo>
                <a:lnTo>
                  <a:pt x="8" y="144"/>
                </a:lnTo>
                <a:lnTo>
                  <a:pt x="14" y="146"/>
                </a:lnTo>
                <a:lnTo>
                  <a:pt x="14" y="146"/>
                </a:lnTo>
                <a:lnTo>
                  <a:pt x="20" y="144"/>
                </a:lnTo>
                <a:lnTo>
                  <a:pt x="24" y="142"/>
                </a:lnTo>
                <a:lnTo>
                  <a:pt x="26" y="138"/>
                </a:lnTo>
                <a:lnTo>
                  <a:pt x="28" y="132"/>
                </a:lnTo>
                <a:lnTo>
                  <a:pt x="28" y="132"/>
                </a:lnTo>
                <a:lnTo>
                  <a:pt x="30" y="112"/>
                </a:lnTo>
                <a:lnTo>
                  <a:pt x="36" y="92"/>
                </a:lnTo>
                <a:lnTo>
                  <a:pt x="46" y="74"/>
                </a:lnTo>
                <a:lnTo>
                  <a:pt x="58" y="58"/>
                </a:lnTo>
                <a:lnTo>
                  <a:pt x="58" y="58"/>
                </a:lnTo>
                <a:lnTo>
                  <a:pt x="74" y="46"/>
                </a:lnTo>
                <a:lnTo>
                  <a:pt x="92" y="36"/>
                </a:lnTo>
                <a:lnTo>
                  <a:pt x="110" y="30"/>
                </a:lnTo>
                <a:lnTo>
                  <a:pt x="132" y="28"/>
                </a:lnTo>
                <a:lnTo>
                  <a:pt x="132" y="28"/>
                </a:lnTo>
                <a:close/>
                <a:moveTo>
                  <a:pt x="30" y="226"/>
                </a:moveTo>
                <a:lnTo>
                  <a:pt x="30" y="226"/>
                </a:lnTo>
                <a:lnTo>
                  <a:pt x="40" y="236"/>
                </a:lnTo>
                <a:lnTo>
                  <a:pt x="52" y="246"/>
                </a:lnTo>
                <a:lnTo>
                  <a:pt x="64" y="256"/>
                </a:lnTo>
                <a:lnTo>
                  <a:pt x="78" y="262"/>
                </a:lnTo>
                <a:lnTo>
                  <a:pt x="92" y="268"/>
                </a:lnTo>
                <a:lnTo>
                  <a:pt x="108" y="272"/>
                </a:lnTo>
                <a:lnTo>
                  <a:pt x="124" y="276"/>
                </a:lnTo>
                <a:lnTo>
                  <a:pt x="140" y="276"/>
                </a:lnTo>
                <a:lnTo>
                  <a:pt x="140" y="276"/>
                </a:lnTo>
                <a:lnTo>
                  <a:pt x="154" y="276"/>
                </a:lnTo>
                <a:lnTo>
                  <a:pt x="168" y="274"/>
                </a:lnTo>
                <a:lnTo>
                  <a:pt x="182" y="270"/>
                </a:lnTo>
                <a:lnTo>
                  <a:pt x="196" y="266"/>
                </a:lnTo>
                <a:lnTo>
                  <a:pt x="208" y="260"/>
                </a:lnTo>
                <a:lnTo>
                  <a:pt x="220" y="252"/>
                </a:lnTo>
                <a:lnTo>
                  <a:pt x="232" y="244"/>
                </a:lnTo>
                <a:lnTo>
                  <a:pt x="242" y="234"/>
                </a:lnTo>
                <a:lnTo>
                  <a:pt x="250" y="224"/>
                </a:lnTo>
                <a:lnTo>
                  <a:pt x="260" y="214"/>
                </a:lnTo>
                <a:lnTo>
                  <a:pt x="266" y="202"/>
                </a:lnTo>
                <a:lnTo>
                  <a:pt x="272" y="188"/>
                </a:lnTo>
                <a:lnTo>
                  <a:pt x="278" y="176"/>
                </a:lnTo>
                <a:lnTo>
                  <a:pt x="280" y="162"/>
                </a:lnTo>
                <a:lnTo>
                  <a:pt x="284" y="148"/>
                </a:lnTo>
                <a:lnTo>
                  <a:pt x="284" y="132"/>
                </a:lnTo>
                <a:lnTo>
                  <a:pt x="284" y="132"/>
                </a:lnTo>
                <a:lnTo>
                  <a:pt x="282" y="116"/>
                </a:lnTo>
                <a:lnTo>
                  <a:pt x="280" y="100"/>
                </a:lnTo>
                <a:lnTo>
                  <a:pt x="276" y="86"/>
                </a:lnTo>
                <a:lnTo>
                  <a:pt x="270" y="70"/>
                </a:lnTo>
                <a:lnTo>
                  <a:pt x="262" y="58"/>
                </a:lnTo>
                <a:lnTo>
                  <a:pt x="254" y="44"/>
                </a:lnTo>
                <a:lnTo>
                  <a:pt x="244" y="34"/>
                </a:lnTo>
                <a:lnTo>
                  <a:pt x="232" y="22"/>
                </a:lnTo>
                <a:lnTo>
                  <a:pt x="30" y="226"/>
                </a:lnTo>
                <a:close/>
                <a:moveTo>
                  <a:pt x="128" y="336"/>
                </a:moveTo>
                <a:lnTo>
                  <a:pt x="268" y="336"/>
                </a:lnTo>
                <a:lnTo>
                  <a:pt x="268" y="336"/>
                </a:lnTo>
                <a:lnTo>
                  <a:pt x="262" y="326"/>
                </a:lnTo>
                <a:lnTo>
                  <a:pt x="256" y="316"/>
                </a:lnTo>
                <a:lnTo>
                  <a:pt x="250" y="308"/>
                </a:lnTo>
                <a:lnTo>
                  <a:pt x="240" y="302"/>
                </a:lnTo>
                <a:lnTo>
                  <a:pt x="232" y="296"/>
                </a:lnTo>
                <a:lnTo>
                  <a:pt x="220" y="292"/>
                </a:lnTo>
                <a:lnTo>
                  <a:pt x="210" y="288"/>
                </a:lnTo>
                <a:lnTo>
                  <a:pt x="198" y="288"/>
                </a:lnTo>
                <a:lnTo>
                  <a:pt x="198" y="288"/>
                </a:lnTo>
                <a:lnTo>
                  <a:pt x="186" y="288"/>
                </a:lnTo>
                <a:lnTo>
                  <a:pt x="174" y="292"/>
                </a:lnTo>
                <a:lnTo>
                  <a:pt x="164" y="296"/>
                </a:lnTo>
                <a:lnTo>
                  <a:pt x="154" y="302"/>
                </a:lnTo>
                <a:lnTo>
                  <a:pt x="146" y="308"/>
                </a:lnTo>
                <a:lnTo>
                  <a:pt x="138" y="316"/>
                </a:lnTo>
                <a:lnTo>
                  <a:pt x="132" y="326"/>
                </a:lnTo>
                <a:lnTo>
                  <a:pt x="128" y="336"/>
                </a:lnTo>
                <a:lnTo>
                  <a:pt x="128" y="336"/>
                </a:lnTo>
                <a:close/>
              </a:path>
            </a:pathLst>
          </a:custGeom>
          <a:solidFill>
            <a:srgbClr val="18E5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85221CAB-2035-4782-ADBE-498C3BF4DCA7}"/>
              </a:ext>
            </a:extLst>
          </p:cNvPr>
          <p:cNvSpPr>
            <a:spLocks noEditPoints="1"/>
          </p:cNvSpPr>
          <p:nvPr/>
        </p:nvSpPr>
        <p:spPr bwMode="auto">
          <a:xfrm>
            <a:off x="1269710" y="2452190"/>
            <a:ext cx="435340" cy="314652"/>
          </a:xfrm>
          <a:custGeom>
            <a:avLst/>
            <a:gdLst>
              <a:gd name="T0" fmla="*/ 380 w 404"/>
              <a:gd name="T1" fmla="*/ 30 h 292"/>
              <a:gd name="T2" fmla="*/ 378 w 404"/>
              <a:gd name="T3" fmla="*/ 18 h 292"/>
              <a:gd name="T4" fmla="*/ 364 w 404"/>
              <a:gd name="T5" fmla="*/ 4 h 292"/>
              <a:gd name="T6" fmla="*/ 48 w 404"/>
              <a:gd name="T7" fmla="*/ 0 h 292"/>
              <a:gd name="T8" fmla="*/ 38 w 404"/>
              <a:gd name="T9" fmla="*/ 4 h 292"/>
              <a:gd name="T10" fmla="*/ 24 w 404"/>
              <a:gd name="T11" fmla="*/ 18 h 292"/>
              <a:gd name="T12" fmla="*/ 22 w 404"/>
              <a:gd name="T13" fmla="*/ 250 h 292"/>
              <a:gd name="T14" fmla="*/ 0 w 404"/>
              <a:gd name="T15" fmla="*/ 262 h 292"/>
              <a:gd name="T16" fmla="*/ 2 w 404"/>
              <a:gd name="T17" fmla="*/ 274 h 292"/>
              <a:gd name="T18" fmla="*/ 18 w 404"/>
              <a:gd name="T19" fmla="*/ 290 h 292"/>
              <a:gd name="T20" fmla="*/ 28 w 404"/>
              <a:gd name="T21" fmla="*/ 292 h 292"/>
              <a:gd name="T22" fmla="*/ 374 w 404"/>
              <a:gd name="T23" fmla="*/ 292 h 292"/>
              <a:gd name="T24" fmla="*/ 386 w 404"/>
              <a:gd name="T25" fmla="*/ 290 h 292"/>
              <a:gd name="T26" fmla="*/ 402 w 404"/>
              <a:gd name="T27" fmla="*/ 274 h 292"/>
              <a:gd name="T28" fmla="*/ 404 w 404"/>
              <a:gd name="T29" fmla="*/ 250 h 292"/>
              <a:gd name="T30" fmla="*/ 222 w 404"/>
              <a:gd name="T31" fmla="*/ 276 h 292"/>
              <a:gd name="T32" fmla="*/ 174 w 404"/>
              <a:gd name="T33" fmla="*/ 276 h 292"/>
              <a:gd name="T34" fmla="*/ 168 w 404"/>
              <a:gd name="T35" fmla="*/ 274 h 292"/>
              <a:gd name="T36" fmla="*/ 166 w 404"/>
              <a:gd name="T37" fmla="*/ 268 h 292"/>
              <a:gd name="T38" fmla="*/ 168 w 404"/>
              <a:gd name="T39" fmla="*/ 264 h 292"/>
              <a:gd name="T40" fmla="*/ 172 w 404"/>
              <a:gd name="T41" fmla="*/ 260 h 292"/>
              <a:gd name="T42" fmla="*/ 222 w 404"/>
              <a:gd name="T43" fmla="*/ 260 h 292"/>
              <a:gd name="T44" fmla="*/ 226 w 404"/>
              <a:gd name="T45" fmla="*/ 260 h 292"/>
              <a:gd name="T46" fmla="*/ 230 w 404"/>
              <a:gd name="T47" fmla="*/ 264 h 292"/>
              <a:gd name="T48" fmla="*/ 230 w 404"/>
              <a:gd name="T49" fmla="*/ 268 h 292"/>
              <a:gd name="T50" fmla="*/ 228 w 404"/>
              <a:gd name="T51" fmla="*/ 274 h 292"/>
              <a:gd name="T52" fmla="*/ 222 w 404"/>
              <a:gd name="T53" fmla="*/ 276 h 292"/>
              <a:gd name="T54" fmla="*/ 356 w 404"/>
              <a:gd name="T55" fmla="*/ 216 h 292"/>
              <a:gd name="T56" fmla="*/ 354 w 404"/>
              <a:gd name="T57" fmla="*/ 220 h 292"/>
              <a:gd name="T58" fmla="*/ 348 w 404"/>
              <a:gd name="T59" fmla="*/ 228 h 292"/>
              <a:gd name="T60" fmla="*/ 56 w 404"/>
              <a:gd name="T61" fmla="*/ 228 h 292"/>
              <a:gd name="T62" fmla="*/ 52 w 404"/>
              <a:gd name="T63" fmla="*/ 228 h 292"/>
              <a:gd name="T64" fmla="*/ 46 w 404"/>
              <a:gd name="T65" fmla="*/ 220 h 292"/>
              <a:gd name="T66" fmla="*/ 44 w 404"/>
              <a:gd name="T67" fmla="*/ 40 h 292"/>
              <a:gd name="T68" fmla="*/ 46 w 404"/>
              <a:gd name="T69" fmla="*/ 34 h 292"/>
              <a:gd name="T70" fmla="*/ 52 w 404"/>
              <a:gd name="T71" fmla="*/ 28 h 292"/>
              <a:gd name="T72" fmla="*/ 344 w 404"/>
              <a:gd name="T73" fmla="*/ 26 h 292"/>
              <a:gd name="T74" fmla="*/ 348 w 404"/>
              <a:gd name="T75" fmla="*/ 28 h 292"/>
              <a:gd name="T76" fmla="*/ 354 w 404"/>
              <a:gd name="T77" fmla="*/ 34 h 292"/>
              <a:gd name="T78" fmla="*/ 356 w 404"/>
              <a:gd name="T79" fmla="*/ 216 h 292"/>
              <a:gd name="T80" fmla="*/ 114 w 404"/>
              <a:gd name="T81" fmla="*/ 110 h 292"/>
              <a:gd name="T82" fmla="*/ 72 w 404"/>
              <a:gd name="T83" fmla="*/ 56 h 292"/>
              <a:gd name="T84" fmla="*/ 126 w 404"/>
              <a:gd name="T85" fmla="*/ 98 h 292"/>
              <a:gd name="T86" fmla="*/ 162 w 404"/>
              <a:gd name="T87" fmla="*/ 158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4" h="292">
                <a:moveTo>
                  <a:pt x="380" y="250"/>
                </a:moveTo>
                <a:lnTo>
                  <a:pt x="380" y="30"/>
                </a:lnTo>
                <a:lnTo>
                  <a:pt x="380" y="30"/>
                </a:lnTo>
                <a:lnTo>
                  <a:pt x="378" y="18"/>
                </a:lnTo>
                <a:lnTo>
                  <a:pt x="372" y="10"/>
                </a:lnTo>
                <a:lnTo>
                  <a:pt x="364" y="4"/>
                </a:lnTo>
                <a:lnTo>
                  <a:pt x="354" y="0"/>
                </a:lnTo>
                <a:lnTo>
                  <a:pt x="48" y="0"/>
                </a:lnTo>
                <a:lnTo>
                  <a:pt x="48" y="0"/>
                </a:lnTo>
                <a:lnTo>
                  <a:pt x="38" y="4"/>
                </a:lnTo>
                <a:lnTo>
                  <a:pt x="30" y="10"/>
                </a:lnTo>
                <a:lnTo>
                  <a:pt x="24" y="18"/>
                </a:lnTo>
                <a:lnTo>
                  <a:pt x="22" y="30"/>
                </a:lnTo>
                <a:lnTo>
                  <a:pt x="22" y="250"/>
                </a:lnTo>
                <a:lnTo>
                  <a:pt x="0" y="250"/>
                </a:lnTo>
                <a:lnTo>
                  <a:pt x="0" y="262"/>
                </a:lnTo>
                <a:lnTo>
                  <a:pt x="0" y="262"/>
                </a:lnTo>
                <a:lnTo>
                  <a:pt x="2" y="274"/>
                </a:lnTo>
                <a:lnTo>
                  <a:pt x="8" y="284"/>
                </a:lnTo>
                <a:lnTo>
                  <a:pt x="18" y="290"/>
                </a:lnTo>
                <a:lnTo>
                  <a:pt x="24" y="292"/>
                </a:lnTo>
                <a:lnTo>
                  <a:pt x="28" y="292"/>
                </a:lnTo>
                <a:lnTo>
                  <a:pt x="374" y="292"/>
                </a:lnTo>
                <a:lnTo>
                  <a:pt x="374" y="292"/>
                </a:lnTo>
                <a:lnTo>
                  <a:pt x="380" y="292"/>
                </a:lnTo>
                <a:lnTo>
                  <a:pt x="386" y="290"/>
                </a:lnTo>
                <a:lnTo>
                  <a:pt x="394" y="284"/>
                </a:lnTo>
                <a:lnTo>
                  <a:pt x="402" y="274"/>
                </a:lnTo>
                <a:lnTo>
                  <a:pt x="404" y="262"/>
                </a:lnTo>
                <a:lnTo>
                  <a:pt x="404" y="250"/>
                </a:lnTo>
                <a:lnTo>
                  <a:pt x="380" y="250"/>
                </a:lnTo>
                <a:close/>
                <a:moveTo>
                  <a:pt x="222" y="276"/>
                </a:moveTo>
                <a:lnTo>
                  <a:pt x="174" y="276"/>
                </a:lnTo>
                <a:lnTo>
                  <a:pt x="174" y="276"/>
                </a:lnTo>
                <a:lnTo>
                  <a:pt x="172" y="276"/>
                </a:lnTo>
                <a:lnTo>
                  <a:pt x="168" y="274"/>
                </a:lnTo>
                <a:lnTo>
                  <a:pt x="168" y="272"/>
                </a:lnTo>
                <a:lnTo>
                  <a:pt x="166" y="268"/>
                </a:lnTo>
                <a:lnTo>
                  <a:pt x="166" y="268"/>
                </a:lnTo>
                <a:lnTo>
                  <a:pt x="168" y="264"/>
                </a:lnTo>
                <a:lnTo>
                  <a:pt x="168" y="262"/>
                </a:lnTo>
                <a:lnTo>
                  <a:pt x="172" y="260"/>
                </a:lnTo>
                <a:lnTo>
                  <a:pt x="174" y="260"/>
                </a:lnTo>
                <a:lnTo>
                  <a:pt x="222" y="260"/>
                </a:lnTo>
                <a:lnTo>
                  <a:pt x="222" y="260"/>
                </a:lnTo>
                <a:lnTo>
                  <a:pt x="226" y="260"/>
                </a:lnTo>
                <a:lnTo>
                  <a:pt x="228" y="262"/>
                </a:lnTo>
                <a:lnTo>
                  <a:pt x="230" y="264"/>
                </a:lnTo>
                <a:lnTo>
                  <a:pt x="230" y="268"/>
                </a:lnTo>
                <a:lnTo>
                  <a:pt x="230" y="268"/>
                </a:lnTo>
                <a:lnTo>
                  <a:pt x="230" y="272"/>
                </a:lnTo>
                <a:lnTo>
                  <a:pt x="228" y="274"/>
                </a:lnTo>
                <a:lnTo>
                  <a:pt x="226" y="276"/>
                </a:lnTo>
                <a:lnTo>
                  <a:pt x="222" y="276"/>
                </a:lnTo>
                <a:lnTo>
                  <a:pt x="222" y="276"/>
                </a:lnTo>
                <a:close/>
                <a:moveTo>
                  <a:pt x="356" y="216"/>
                </a:moveTo>
                <a:lnTo>
                  <a:pt x="356" y="216"/>
                </a:lnTo>
                <a:lnTo>
                  <a:pt x="354" y="220"/>
                </a:lnTo>
                <a:lnTo>
                  <a:pt x="352" y="226"/>
                </a:lnTo>
                <a:lnTo>
                  <a:pt x="348" y="228"/>
                </a:lnTo>
                <a:lnTo>
                  <a:pt x="344" y="228"/>
                </a:lnTo>
                <a:lnTo>
                  <a:pt x="56" y="228"/>
                </a:lnTo>
                <a:lnTo>
                  <a:pt x="56" y="228"/>
                </a:lnTo>
                <a:lnTo>
                  <a:pt x="52" y="228"/>
                </a:lnTo>
                <a:lnTo>
                  <a:pt x="48" y="226"/>
                </a:lnTo>
                <a:lnTo>
                  <a:pt x="46" y="220"/>
                </a:lnTo>
                <a:lnTo>
                  <a:pt x="44" y="216"/>
                </a:lnTo>
                <a:lnTo>
                  <a:pt x="44" y="40"/>
                </a:lnTo>
                <a:lnTo>
                  <a:pt x="44" y="40"/>
                </a:lnTo>
                <a:lnTo>
                  <a:pt x="46" y="34"/>
                </a:lnTo>
                <a:lnTo>
                  <a:pt x="48" y="30"/>
                </a:lnTo>
                <a:lnTo>
                  <a:pt x="52" y="28"/>
                </a:lnTo>
                <a:lnTo>
                  <a:pt x="56" y="26"/>
                </a:lnTo>
                <a:lnTo>
                  <a:pt x="344" y="26"/>
                </a:lnTo>
                <a:lnTo>
                  <a:pt x="344" y="26"/>
                </a:lnTo>
                <a:lnTo>
                  <a:pt x="348" y="28"/>
                </a:lnTo>
                <a:lnTo>
                  <a:pt x="352" y="30"/>
                </a:lnTo>
                <a:lnTo>
                  <a:pt x="354" y="34"/>
                </a:lnTo>
                <a:lnTo>
                  <a:pt x="356" y="40"/>
                </a:lnTo>
                <a:lnTo>
                  <a:pt x="356" y="216"/>
                </a:lnTo>
                <a:close/>
                <a:moveTo>
                  <a:pt x="162" y="158"/>
                </a:moveTo>
                <a:lnTo>
                  <a:pt x="114" y="110"/>
                </a:lnTo>
                <a:lnTo>
                  <a:pt x="104" y="136"/>
                </a:lnTo>
                <a:lnTo>
                  <a:pt x="72" y="56"/>
                </a:lnTo>
                <a:lnTo>
                  <a:pt x="154" y="88"/>
                </a:lnTo>
                <a:lnTo>
                  <a:pt x="126" y="98"/>
                </a:lnTo>
                <a:lnTo>
                  <a:pt x="174" y="146"/>
                </a:lnTo>
                <a:lnTo>
                  <a:pt x="162" y="158"/>
                </a:lnTo>
                <a:close/>
              </a:path>
            </a:pathLst>
          </a:custGeom>
          <a:solidFill>
            <a:srgbClr val="18E5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4" name="그룹 19">
            <a:extLst>
              <a:ext uri="{FF2B5EF4-FFF2-40B4-BE49-F238E27FC236}">
                <a16:creationId xmlns:a16="http://schemas.microsoft.com/office/drawing/2014/main" id="{5A2A8007-481C-4532-9BA4-5EC84DDAF3BD}"/>
              </a:ext>
            </a:extLst>
          </p:cNvPr>
          <p:cNvGrpSpPr/>
          <p:nvPr/>
        </p:nvGrpSpPr>
        <p:grpSpPr>
          <a:xfrm>
            <a:off x="1280041" y="5198346"/>
            <a:ext cx="416542" cy="309890"/>
            <a:chOff x="2111375" y="1147763"/>
            <a:chExt cx="657225" cy="488950"/>
          </a:xfrm>
          <a:solidFill>
            <a:srgbClr val="18E598"/>
          </a:solidFill>
        </p:grpSpPr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F7AFA9E7-7ED9-4C8B-8FB9-6A60A3A43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675" y="1357313"/>
              <a:ext cx="180975" cy="73025"/>
            </a:xfrm>
            <a:custGeom>
              <a:avLst/>
              <a:gdLst>
                <a:gd name="T0" fmla="*/ 58 w 114"/>
                <a:gd name="T1" fmla="*/ 0 h 46"/>
                <a:gd name="T2" fmla="*/ 58 w 114"/>
                <a:gd name="T3" fmla="*/ 0 h 46"/>
                <a:gd name="T4" fmla="*/ 42 w 114"/>
                <a:gd name="T5" fmla="*/ 2 h 46"/>
                <a:gd name="T6" fmla="*/ 28 w 114"/>
                <a:gd name="T7" fmla="*/ 6 h 46"/>
                <a:gd name="T8" fmla="*/ 16 w 114"/>
                <a:gd name="T9" fmla="*/ 14 h 46"/>
                <a:gd name="T10" fmla="*/ 4 w 114"/>
                <a:gd name="T11" fmla="*/ 24 h 46"/>
                <a:gd name="T12" fmla="*/ 4 w 114"/>
                <a:gd name="T13" fmla="*/ 24 h 46"/>
                <a:gd name="T14" fmla="*/ 0 w 114"/>
                <a:gd name="T15" fmla="*/ 28 h 46"/>
                <a:gd name="T16" fmla="*/ 0 w 114"/>
                <a:gd name="T17" fmla="*/ 32 h 46"/>
                <a:gd name="T18" fmla="*/ 0 w 114"/>
                <a:gd name="T19" fmla="*/ 38 h 46"/>
                <a:gd name="T20" fmla="*/ 4 w 114"/>
                <a:gd name="T21" fmla="*/ 42 h 46"/>
                <a:gd name="T22" fmla="*/ 4 w 114"/>
                <a:gd name="T23" fmla="*/ 42 h 46"/>
                <a:gd name="T24" fmla="*/ 8 w 114"/>
                <a:gd name="T25" fmla="*/ 44 h 46"/>
                <a:gd name="T26" fmla="*/ 14 w 114"/>
                <a:gd name="T27" fmla="*/ 46 h 46"/>
                <a:gd name="T28" fmla="*/ 18 w 114"/>
                <a:gd name="T29" fmla="*/ 44 h 46"/>
                <a:gd name="T30" fmla="*/ 22 w 114"/>
                <a:gd name="T31" fmla="*/ 42 h 46"/>
                <a:gd name="T32" fmla="*/ 22 w 114"/>
                <a:gd name="T33" fmla="*/ 42 h 46"/>
                <a:gd name="T34" fmla="*/ 30 w 114"/>
                <a:gd name="T35" fmla="*/ 36 h 46"/>
                <a:gd name="T36" fmla="*/ 38 w 114"/>
                <a:gd name="T37" fmla="*/ 30 h 46"/>
                <a:gd name="T38" fmla="*/ 48 w 114"/>
                <a:gd name="T39" fmla="*/ 28 h 46"/>
                <a:gd name="T40" fmla="*/ 58 w 114"/>
                <a:gd name="T41" fmla="*/ 28 h 46"/>
                <a:gd name="T42" fmla="*/ 58 w 114"/>
                <a:gd name="T43" fmla="*/ 28 h 46"/>
                <a:gd name="T44" fmla="*/ 66 w 114"/>
                <a:gd name="T45" fmla="*/ 28 h 46"/>
                <a:gd name="T46" fmla="*/ 76 w 114"/>
                <a:gd name="T47" fmla="*/ 30 h 46"/>
                <a:gd name="T48" fmla="*/ 84 w 114"/>
                <a:gd name="T49" fmla="*/ 36 h 46"/>
                <a:gd name="T50" fmla="*/ 92 w 114"/>
                <a:gd name="T51" fmla="*/ 42 h 46"/>
                <a:gd name="T52" fmla="*/ 92 w 114"/>
                <a:gd name="T53" fmla="*/ 42 h 46"/>
                <a:gd name="T54" fmla="*/ 96 w 114"/>
                <a:gd name="T55" fmla="*/ 44 h 46"/>
                <a:gd name="T56" fmla="*/ 102 w 114"/>
                <a:gd name="T57" fmla="*/ 46 h 46"/>
                <a:gd name="T58" fmla="*/ 106 w 114"/>
                <a:gd name="T59" fmla="*/ 44 h 46"/>
                <a:gd name="T60" fmla="*/ 110 w 114"/>
                <a:gd name="T61" fmla="*/ 42 h 46"/>
                <a:gd name="T62" fmla="*/ 110 w 114"/>
                <a:gd name="T63" fmla="*/ 42 h 46"/>
                <a:gd name="T64" fmla="*/ 114 w 114"/>
                <a:gd name="T65" fmla="*/ 38 h 46"/>
                <a:gd name="T66" fmla="*/ 114 w 114"/>
                <a:gd name="T67" fmla="*/ 32 h 46"/>
                <a:gd name="T68" fmla="*/ 114 w 114"/>
                <a:gd name="T69" fmla="*/ 28 h 46"/>
                <a:gd name="T70" fmla="*/ 110 w 114"/>
                <a:gd name="T71" fmla="*/ 24 h 46"/>
                <a:gd name="T72" fmla="*/ 110 w 114"/>
                <a:gd name="T73" fmla="*/ 24 h 46"/>
                <a:gd name="T74" fmla="*/ 98 w 114"/>
                <a:gd name="T75" fmla="*/ 14 h 46"/>
                <a:gd name="T76" fmla="*/ 86 w 114"/>
                <a:gd name="T77" fmla="*/ 6 h 46"/>
                <a:gd name="T78" fmla="*/ 72 w 114"/>
                <a:gd name="T79" fmla="*/ 2 h 46"/>
                <a:gd name="T80" fmla="*/ 58 w 114"/>
                <a:gd name="T81" fmla="*/ 0 h 46"/>
                <a:gd name="T82" fmla="*/ 58 w 114"/>
                <a:gd name="T8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4" h="46">
                  <a:moveTo>
                    <a:pt x="58" y="0"/>
                  </a:moveTo>
                  <a:lnTo>
                    <a:pt x="58" y="0"/>
                  </a:lnTo>
                  <a:lnTo>
                    <a:pt x="42" y="2"/>
                  </a:lnTo>
                  <a:lnTo>
                    <a:pt x="28" y="6"/>
                  </a:lnTo>
                  <a:lnTo>
                    <a:pt x="16" y="1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8" y="44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30" y="36"/>
                  </a:lnTo>
                  <a:lnTo>
                    <a:pt x="38" y="30"/>
                  </a:lnTo>
                  <a:lnTo>
                    <a:pt x="48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66" y="28"/>
                  </a:lnTo>
                  <a:lnTo>
                    <a:pt x="76" y="30"/>
                  </a:lnTo>
                  <a:lnTo>
                    <a:pt x="84" y="36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6" y="44"/>
                  </a:lnTo>
                  <a:lnTo>
                    <a:pt x="102" y="46"/>
                  </a:lnTo>
                  <a:lnTo>
                    <a:pt x="106" y="44"/>
                  </a:lnTo>
                  <a:lnTo>
                    <a:pt x="110" y="42"/>
                  </a:lnTo>
                  <a:lnTo>
                    <a:pt x="110" y="42"/>
                  </a:lnTo>
                  <a:lnTo>
                    <a:pt x="114" y="38"/>
                  </a:lnTo>
                  <a:lnTo>
                    <a:pt x="114" y="32"/>
                  </a:lnTo>
                  <a:lnTo>
                    <a:pt x="114" y="28"/>
                  </a:lnTo>
                  <a:lnTo>
                    <a:pt x="110" y="24"/>
                  </a:lnTo>
                  <a:lnTo>
                    <a:pt x="110" y="24"/>
                  </a:lnTo>
                  <a:lnTo>
                    <a:pt x="98" y="14"/>
                  </a:lnTo>
                  <a:lnTo>
                    <a:pt x="86" y="6"/>
                  </a:lnTo>
                  <a:lnTo>
                    <a:pt x="72" y="2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631865A1-F31A-4A14-AD28-B85128507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2350" y="1274763"/>
              <a:ext cx="301625" cy="95250"/>
            </a:xfrm>
            <a:custGeom>
              <a:avLst/>
              <a:gdLst>
                <a:gd name="T0" fmla="*/ 96 w 190"/>
                <a:gd name="T1" fmla="*/ 0 h 60"/>
                <a:gd name="T2" fmla="*/ 96 w 190"/>
                <a:gd name="T3" fmla="*/ 0 h 60"/>
                <a:gd name="T4" fmla="*/ 70 w 190"/>
                <a:gd name="T5" fmla="*/ 2 h 60"/>
                <a:gd name="T6" fmla="*/ 58 w 190"/>
                <a:gd name="T7" fmla="*/ 6 h 60"/>
                <a:gd name="T8" fmla="*/ 46 w 190"/>
                <a:gd name="T9" fmla="*/ 10 h 60"/>
                <a:gd name="T10" fmla="*/ 36 w 190"/>
                <a:gd name="T11" fmla="*/ 14 h 60"/>
                <a:gd name="T12" fmla="*/ 24 w 190"/>
                <a:gd name="T13" fmla="*/ 22 h 60"/>
                <a:gd name="T14" fmla="*/ 14 w 190"/>
                <a:gd name="T15" fmla="*/ 28 h 60"/>
                <a:gd name="T16" fmla="*/ 4 w 190"/>
                <a:gd name="T17" fmla="*/ 38 h 60"/>
                <a:gd name="T18" fmla="*/ 4 w 190"/>
                <a:gd name="T19" fmla="*/ 38 h 60"/>
                <a:gd name="T20" fmla="*/ 2 w 190"/>
                <a:gd name="T21" fmla="*/ 42 h 60"/>
                <a:gd name="T22" fmla="*/ 0 w 190"/>
                <a:gd name="T23" fmla="*/ 46 h 60"/>
                <a:gd name="T24" fmla="*/ 2 w 190"/>
                <a:gd name="T25" fmla="*/ 52 h 60"/>
                <a:gd name="T26" fmla="*/ 4 w 190"/>
                <a:gd name="T27" fmla="*/ 56 h 60"/>
                <a:gd name="T28" fmla="*/ 4 w 190"/>
                <a:gd name="T29" fmla="*/ 56 h 60"/>
                <a:gd name="T30" fmla="*/ 8 w 190"/>
                <a:gd name="T31" fmla="*/ 60 h 60"/>
                <a:gd name="T32" fmla="*/ 14 w 190"/>
                <a:gd name="T33" fmla="*/ 60 h 60"/>
                <a:gd name="T34" fmla="*/ 18 w 190"/>
                <a:gd name="T35" fmla="*/ 60 h 60"/>
                <a:gd name="T36" fmla="*/ 22 w 190"/>
                <a:gd name="T37" fmla="*/ 56 h 60"/>
                <a:gd name="T38" fmla="*/ 22 w 190"/>
                <a:gd name="T39" fmla="*/ 56 h 60"/>
                <a:gd name="T40" fmla="*/ 38 w 190"/>
                <a:gd name="T41" fmla="*/ 44 h 60"/>
                <a:gd name="T42" fmla="*/ 56 w 190"/>
                <a:gd name="T43" fmla="*/ 34 h 60"/>
                <a:gd name="T44" fmla="*/ 76 w 190"/>
                <a:gd name="T45" fmla="*/ 28 h 60"/>
                <a:gd name="T46" fmla="*/ 96 w 190"/>
                <a:gd name="T47" fmla="*/ 26 h 60"/>
                <a:gd name="T48" fmla="*/ 96 w 190"/>
                <a:gd name="T49" fmla="*/ 26 h 60"/>
                <a:gd name="T50" fmla="*/ 114 w 190"/>
                <a:gd name="T51" fmla="*/ 28 h 60"/>
                <a:gd name="T52" fmla="*/ 134 w 190"/>
                <a:gd name="T53" fmla="*/ 34 h 60"/>
                <a:gd name="T54" fmla="*/ 152 w 190"/>
                <a:gd name="T55" fmla="*/ 44 h 60"/>
                <a:gd name="T56" fmla="*/ 168 w 190"/>
                <a:gd name="T57" fmla="*/ 56 h 60"/>
                <a:gd name="T58" fmla="*/ 168 w 190"/>
                <a:gd name="T59" fmla="*/ 56 h 60"/>
                <a:gd name="T60" fmla="*/ 172 w 190"/>
                <a:gd name="T61" fmla="*/ 60 h 60"/>
                <a:gd name="T62" fmla="*/ 178 w 190"/>
                <a:gd name="T63" fmla="*/ 60 h 60"/>
                <a:gd name="T64" fmla="*/ 182 w 190"/>
                <a:gd name="T65" fmla="*/ 60 h 60"/>
                <a:gd name="T66" fmla="*/ 186 w 190"/>
                <a:gd name="T67" fmla="*/ 56 h 60"/>
                <a:gd name="T68" fmla="*/ 186 w 190"/>
                <a:gd name="T69" fmla="*/ 56 h 60"/>
                <a:gd name="T70" fmla="*/ 190 w 190"/>
                <a:gd name="T71" fmla="*/ 52 h 60"/>
                <a:gd name="T72" fmla="*/ 190 w 190"/>
                <a:gd name="T73" fmla="*/ 46 h 60"/>
                <a:gd name="T74" fmla="*/ 190 w 190"/>
                <a:gd name="T75" fmla="*/ 42 h 60"/>
                <a:gd name="T76" fmla="*/ 186 w 190"/>
                <a:gd name="T77" fmla="*/ 38 h 60"/>
                <a:gd name="T78" fmla="*/ 186 w 190"/>
                <a:gd name="T79" fmla="*/ 38 h 60"/>
                <a:gd name="T80" fmla="*/ 176 w 190"/>
                <a:gd name="T81" fmla="*/ 28 h 60"/>
                <a:gd name="T82" fmla="*/ 166 w 190"/>
                <a:gd name="T83" fmla="*/ 22 h 60"/>
                <a:gd name="T84" fmla="*/ 156 w 190"/>
                <a:gd name="T85" fmla="*/ 14 h 60"/>
                <a:gd name="T86" fmla="*/ 144 w 190"/>
                <a:gd name="T87" fmla="*/ 10 h 60"/>
                <a:gd name="T88" fmla="*/ 132 w 190"/>
                <a:gd name="T89" fmla="*/ 6 h 60"/>
                <a:gd name="T90" fmla="*/ 120 w 190"/>
                <a:gd name="T91" fmla="*/ 2 h 60"/>
                <a:gd name="T92" fmla="*/ 96 w 190"/>
                <a:gd name="T93" fmla="*/ 0 h 60"/>
                <a:gd name="T94" fmla="*/ 96 w 190"/>
                <a:gd name="T9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0" h="60">
                  <a:moveTo>
                    <a:pt x="96" y="0"/>
                  </a:moveTo>
                  <a:lnTo>
                    <a:pt x="96" y="0"/>
                  </a:lnTo>
                  <a:lnTo>
                    <a:pt x="70" y="2"/>
                  </a:lnTo>
                  <a:lnTo>
                    <a:pt x="58" y="6"/>
                  </a:lnTo>
                  <a:lnTo>
                    <a:pt x="46" y="10"/>
                  </a:lnTo>
                  <a:lnTo>
                    <a:pt x="36" y="14"/>
                  </a:lnTo>
                  <a:lnTo>
                    <a:pt x="24" y="22"/>
                  </a:lnTo>
                  <a:lnTo>
                    <a:pt x="14" y="28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0" y="46"/>
                  </a:lnTo>
                  <a:lnTo>
                    <a:pt x="2" y="52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60"/>
                  </a:lnTo>
                  <a:lnTo>
                    <a:pt x="14" y="60"/>
                  </a:lnTo>
                  <a:lnTo>
                    <a:pt x="18" y="60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38" y="44"/>
                  </a:lnTo>
                  <a:lnTo>
                    <a:pt x="56" y="34"/>
                  </a:lnTo>
                  <a:lnTo>
                    <a:pt x="76" y="28"/>
                  </a:lnTo>
                  <a:lnTo>
                    <a:pt x="96" y="26"/>
                  </a:lnTo>
                  <a:lnTo>
                    <a:pt x="96" y="26"/>
                  </a:lnTo>
                  <a:lnTo>
                    <a:pt x="114" y="28"/>
                  </a:lnTo>
                  <a:lnTo>
                    <a:pt x="134" y="34"/>
                  </a:lnTo>
                  <a:lnTo>
                    <a:pt x="152" y="44"/>
                  </a:lnTo>
                  <a:lnTo>
                    <a:pt x="168" y="56"/>
                  </a:lnTo>
                  <a:lnTo>
                    <a:pt x="168" y="56"/>
                  </a:lnTo>
                  <a:lnTo>
                    <a:pt x="172" y="60"/>
                  </a:lnTo>
                  <a:lnTo>
                    <a:pt x="178" y="60"/>
                  </a:lnTo>
                  <a:lnTo>
                    <a:pt x="182" y="60"/>
                  </a:lnTo>
                  <a:lnTo>
                    <a:pt x="186" y="56"/>
                  </a:lnTo>
                  <a:lnTo>
                    <a:pt x="186" y="56"/>
                  </a:lnTo>
                  <a:lnTo>
                    <a:pt x="190" y="52"/>
                  </a:lnTo>
                  <a:lnTo>
                    <a:pt x="190" y="46"/>
                  </a:lnTo>
                  <a:lnTo>
                    <a:pt x="190" y="42"/>
                  </a:lnTo>
                  <a:lnTo>
                    <a:pt x="186" y="38"/>
                  </a:lnTo>
                  <a:lnTo>
                    <a:pt x="186" y="38"/>
                  </a:lnTo>
                  <a:lnTo>
                    <a:pt x="176" y="28"/>
                  </a:lnTo>
                  <a:lnTo>
                    <a:pt x="166" y="22"/>
                  </a:lnTo>
                  <a:lnTo>
                    <a:pt x="156" y="14"/>
                  </a:lnTo>
                  <a:lnTo>
                    <a:pt x="144" y="10"/>
                  </a:lnTo>
                  <a:lnTo>
                    <a:pt x="132" y="6"/>
                  </a:lnTo>
                  <a:lnTo>
                    <a:pt x="120" y="2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12F82A39-5550-484C-97CE-9A4DE6436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825" y="1446213"/>
              <a:ext cx="66675" cy="66675"/>
            </a:xfrm>
            <a:custGeom>
              <a:avLst/>
              <a:gdLst>
                <a:gd name="T0" fmla="*/ 6 w 42"/>
                <a:gd name="T1" fmla="*/ 6 h 42"/>
                <a:gd name="T2" fmla="*/ 6 w 42"/>
                <a:gd name="T3" fmla="*/ 6 h 42"/>
                <a:gd name="T4" fmla="*/ 2 w 42"/>
                <a:gd name="T5" fmla="*/ 12 h 42"/>
                <a:gd name="T6" fmla="*/ 0 w 42"/>
                <a:gd name="T7" fmla="*/ 20 h 42"/>
                <a:gd name="T8" fmla="*/ 2 w 42"/>
                <a:gd name="T9" fmla="*/ 28 h 42"/>
                <a:gd name="T10" fmla="*/ 6 w 42"/>
                <a:gd name="T11" fmla="*/ 36 h 42"/>
                <a:gd name="T12" fmla="*/ 6 w 42"/>
                <a:gd name="T13" fmla="*/ 36 h 42"/>
                <a:gd name="T14" fmla="*/ 14 w 42"/>
                <a:gd name="T15" fmla="*/ 40 h 42"/>
                <a:gd name="T16" fmla="*/ 22 w 42"/>
                <a:gd name="T17" fmla="*/ 42 h 42"/>
                <a:gd name="T18" fmla="*/ 30 w 42"/>
                <a:gd name="T19" fmla="*/ 40 h 42"/>
                <a:gd name="T20" fmla="*/ 36 w 42"/>
                <a:gd name="T21" fmla="*/ 36 h 42"/>
                <a:gd name="T22" fmla="*/ 36 w 42"/>
                <a:gd name="T23" fmla="*/ 36 h 42"/>
                <a:gd name="T24" fmla="*/ 42 w 42"/>
                <a:gd name="T25" fmla="*/ 28 h 42"/>
                <a:gd name="T26" fmla="*/ 42 w 42"/>
                <a:gd name="T27" fmla="*/ 20 h 42"/>
                <a:gd name="T28" fmla="*/ 42 w 42"/>
                <a:gd name="T29" fmla="*/ 12 h 42"/>
                <a:gd name="T30" fmla="*/ 36 w 42"/>
                <a:gd name="T31" fmla="*/ 6 h 42"/>
                <a:gd name="T32" fmla="*/ 36 w 42"/>
                <a:gd name="T33" fmla="*/ 6 h 42"/>
                <a:gd name="T34" fmla="*/ 30 w 42"/>
                <a:gd name="T35" fmla="*/ 0 h 42"/>
                <a:gd name="T36" fmla="*/ 22 w 42"/>
                <a:gd name="T37" fmla="*/ 0 h 42"/>
                <a:gd name="T38" fmla="*/ 14 w 42"/>
                <a:gd name="T39" fmla="*/ 0 h 42"/>
                <a:gd name="T40" fmla="*/ 6 w 42"/>
                <a:gd name="T41" fmla="*/ 6 h 42"/>
                <a:gd name="T42" fmla="*/ 6 w 42"/>
                <a:gd name="T43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2">
                  <a:moveTo>
                    <a:pt x="6" y="6"/>
                  </a:move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4" y="40"/>
                  </a:lnTo>
                  <a:lnTo>
                    <a:pt x="22" y="42"/>
                  </a:lnTo>
                  <a:lnTo>
                    <a:pt x="30" y="40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42" y="28"/>
                  </a:lnTo>
                  <a:lnTo>
                    <a:pt x="42" y="20"/>
                  </a:lnTo>
                  <a:lnTo>
                    <a:pt x="42" y="12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632E934F-8D5B-4DF0-873C-C271902BC5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1375" y="1147763"/>
              <a:ext cx="657225" cy="488950"/>
            </a:xfrm>
            <a:custGeom>
              <a:avLst/>
              <a:gdLst>
                <a:gd name="T0" fmla="*/ 28 w 414"/>
                <a:gd name="T1" fmla="*/ 0 h 308"/>
                <a:gd name="T2" fmla="*/ 14 w 414"/>
                <a:gd name="T3" fmla="*/ 2 h 308"/>
                <a:gd name="T4" fmla="*/ 6 w 414"/>
                <a:gd name="T5" fmla="*/ 8 h 308"/>
                <a:gd name="T6" fmla="*/ 2 w 414"/>
                <a:gd name="T7" fmla="*/ 18 h 308"/>
                <a:gd name="T8" fmla="*/ 0 w 414"/>
                <a:gd name="T9" fmla="*/ 282 h 308"/>
                <a:gd name="T10" fmla="*/ 2 w 414"/>
                <a:gd name="T11" fmla="*/ 294 h 308"/>
                <a:gd name="T12" fmla="*/ 8 w 414"/>
                <a:gd name="T13" fmla="*/ 302 h 308"/>
                <a:gd name="T14" fmla="*/ 18 w 414"/>
                <a:gd name="T15" fmla="*/ 308 h 308"/>
                <a:gd name="T16" fmla="*/ 384 w 414"/>
                <a:gd name="T17" fmla="*/ 308 h 308"/>
                <a:gd name="T18" fmla="*/ 398 w 414"/>
                <a:gd name="T19" fmla="*/ 308 h 308"/>
                <a:gd name="T20" fmla="*/ 408 w 414"/>
                <a:gd name="T21" fmla="*/ 302 h 308"/>
                <a:gd name="T22" fmla="*/ 414 w 414"/>
                <a:gd name="T23" fmla="*/ 292 h 308"/>
                <a:gd name="T24" fmla="*/ 414 w 414"/>
                <a:gd name="T25" fmla="*/ 30 h 308"/>
                <a:gd name="T26" fmla="*/ 414 w 414"/>
                <a:gd name="T27" fmla="*/ 18 h 308"/>
                <a:gd name="T28" fmla="*/ 410 w 414"/>
                <a:gd name="T29" fmla="*/ 8 h 308"/>
                <a:gd name="T30" fmla="*/ 400 w 414"/>
                <a:gd name="T31" fmla="*/ 2 h 308"/>
                <a:gd name="T32" fmla="*/ 388 w 414"/>
                <a:gd name="T33" fmla="*/ 0 h 308"/>
                <a:gd name="T34" fmla="*/ 378 w 414"/>
                <a:gd name="T35" fmla="*/ 278 h 308"/>
                <a:gd name="T36" fmla="*/ 376 w 414"/>
                <a:gd name="T37" fmla="*/ 284 h 308"/>
                <a:gd name="T38" fmla="*/ 370 w 414"/>
                <a:gd name="T39" fmla="*/ 284 h 308"/>
                <a:gd name="T40" fmla="*/ 44 w 414"/>
                <a:gd name="T41" fmla="*/ 284 h 308"/>
                <a:gd name="T42" fmla="*/ 36 w 414"/>
                <a:gd name="T43" fmla="*/ 282 h 308"/>
                <a:gd name="T44" fmla="*/ 36 w 414"/>
                <a:gd name="T45" fmla="*/ 32 h 308"/>
                <a:gd name="T46" fmla="*/ 36 w 414"/>
                <a:gd name="T47" fmla="*/ 28 h 308"/>
                <a:gd name="T48" fmla="*/ 44 w 414"/>
                <a:gd name="T49" fmla="*/ 24 h 308"/>
                <a:gd name="T50" fmla="*/ 370 w 414"/>
                <a:gd name="T51" fmla="*/ 24 h 308"/>
                <a:gd name="T52" fmla="*/ 376 w 414"/>
                <a:gd name="T53" fmla="*/ 28 h 308"/>
                <a:gd name="T54" fmla="*/ 378 w 414"/>
                <a:gd name="T55" fmla="*/ 278 h 308"/>
                <a:gd name="T56" fmla="*/ 400 w 414"/>
                <a:gd name="T57" fmla="*/ 174 h 308"/>
                <a:gd name="T58" fmla="*/ 394 w 414"/>
                <a:gd name="T59" fmla="*/ 180 h 308"/>
                <a:gd name="T60" fmla="*/ 392 w 414"/>
                <a:gd name="T61" fmla="*/ 178 h 308"/>
                <a:gd name="T62" fmla="*/ 390 w 414"/>
                <a:gd name="T63" fmla="*/ 136 h 308"/>
                <a:gd name="T64" fmla="*/ 392 w 414"/>
                <a:gd name="T65" fmla="*/ 132 h 308"/>
                <a:gd name="T66" fmla="*/ 394 w 414"/>
                <a:gd name="T67" fmla="*/ 132 h 308"/>
                <a:gd name="T68" fmla="*/ 400 w 414"/>
                <a:gd name="T69" fmla="*/ 13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4" h="308">
                  <a:moveTo>
                    <a:pt x="38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6" y="8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2" y="294"/>
                  </a:lnTo>
                  <a:lnTo>
                    <a:pt x="4" y="298"/>
                  </a:lnTo>
                  <a:lnTo>
                    <a:pt x="8" y="302"/>
                  </a:lnTo>
                  <a:lnTo>
                    <a:pt x="12" y="306"/>
                  </a:lnTo>
                  <a:lnTo>
                    <a:pt x="18" y="308"/>
                  </a:lnTo>
                  <a:lnTo>
                    <a:pt x="32" y="308"/>
                  </a:lnTo>
                  <a:lnTo>
                    <a:pt x="384" y="308"/>
                  </a:lnTo>
                  <a:lnTo>
                    <a:pt x="384" y="308"/>
                  </a:lnTo>
                  <a:lnTo>
                    <a:pt x="398" y="308"/>
                  </a:lnTo>
                  <a:lnTo>
                    <a:pt x="402" y="304"/>
                  </a:lnTo>
                  <a:lnTo>
                    <a:pt x="408" y="302"/>
                  </a:lnTo>
                  <a:lnTo>
                    <a:pt x="410" y="298"/>
                  </a:lnTo>
                  <a:lnTo>
                    <a:pt x="414" y="292"/>
                  </a:lnTo>
                  <a:lnTo>
                    <a:pt x="414" y="280"/>
                  </a:lnTo>
                  <a:lnTo>
                    <a:pt x="414" y="30"/>
                  </a:lnTo>
                  <a:lnTo>
                    <a:pt x="414" y="30"/>
                  </a:lnTo>
                  <a:lnTo>
                    <a:pt x="414" y="18"/>
                  </a:lnTo>
                  <a:lnTo>
                    <a:pt x="412" y="12"/>
                  </a:lnTo>
                  <a:lnTo>
                    <a:pt x="410" y="8"/>
                  </a:lnTo>
                  <a:lnTo>
                    <a:pt x="406" y="4"/>
                  </a:lnTo>
                  <a:lnTo>
                    <a:pt x="400" y="2"/>
                  </a:lnTo>
                  <a:lnTo>
                    <a:pt x="388" y="0"/>
                  </a:lnTo>
                  <a:lnTo>
                    <a:pt x="388" y="0"/>
                  </a:lnTo>
                  <a:close/>
                  <a:moveTo>
                    <a:pt x="378" y="278"/>
                  </a:moveTo>
                  <a:lnTo>
                    <a:pt x="378" y="278"/>
                  </a:lnTo>
                  <a:lnTo>
                    <a:pt x="376" y="280"/>
                  </a:lnTo>
                  <a:lnTo>
                    <a:pt x="376" y="284"/>
                  </a:lnTo>
                  <a:lnTo>
                    <a:pt x="374" y="284"/>
                  </a:lnTo>
                  <a:lnTo>
                    <a:pt x="370" y="284"/>
                  </a:lnTo>
                  <a:lnTo>
                    <a:pt x="44" y="284"/>
                  </a:lnTo>
                  <a:lnTo>
                    <a:pt x="44" y="284"/>
                  </a:lnTo>
                  <a:lnTo>
                    <a:pt x="38" y="284"/>
                  </a:lnTo>
                  <a:lnTo>
                    <a:pt x="36" y="282"/>
                  </a:lnTo>
                  <a:lnTo>
                    <a:pt x="36" y="278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370" y="24"/>
                  </a:lnTo>
                  <a:lnTo>
                    <a:pt x="370" y="24"/>
                  </a:lnTo>
                  <a:lnTo>
                    <a:pt x="376" y="26"/>
                  </a:lnTo>
                  <a:lnTo>
                    <a:pt x="376" y="28"/>
                  </a:lnTo>
                  <a:lnTo>
                    <a:pt x="378" y="32"/>
                  </a:lnTo>
                  <a:lnTo>
                    <a:pt x="378" y="278"/>
                  </a:lnTo>
                  <a:close/>
                  <a:moveTo>
                    <a:pt x="400" y="174"/>
                  </a:moveTo>
                  <a:lnTo>
                    <a:pt x="400" y="174"/>
                  </a:lnTo>
                  <a:lnTo>
                    <a:pt x="398" y="178"/>
                  </a:lnTo>
                  <a:lnTo>
                    <a:pt x="394" y="180"/>
                  </a:lnTo>
                  <a:lnTo>
                    <a:pt x="394" y="180"/>
                  </a:lnTo>
                  <a:lnTo>
                    <a:pt x="392" y="178"/>
                  </a:lnTo>
                  <a:lnTo>
                    <a:pt x="390" y="174"/>
                  </a:lnTo>
                  <a:lnTo>
                    <a:pt x="390" y="136"/>
                  </a:lnTo>
                  <a:lnTo>
                    <a:pt x="390" y="136"/>
                  </a:lnTo>
                  <a:lnTo>
                    <a:pt x="392" y="132"/>
                  </a:lnTo>
                  <a:lnTo>
                    <a:pt x="394" y="132"/>
                  </a:lnTo>
                  <a:lnTo>
                    <a:pt x="394" y="132"/>
                  </a:lnTo>
                  <a:lnTo>
                    <a:pt x="398" y="132"/>
                  </a:lnTo>
                  <a:lnTo>
                    <a:pt x="400" y="136"/>
                  </a:lnTo>
                  <a:lnTo>
                    <a:pt x="40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4">
            <a:extLst>
              <a:ext uri="{FF2B5EF4-FFF2-40B4-BE49-F238E27FC236}">
                <a16:creationId xmlns:a16="http://schemas.microsoft.com/office/drawing/2014/main" id="{1FD4A187-92EB-43C6-86D7-6B74F0ABEC33}"/>
              </a:ext>
            </a:extLst>
          </p:cNvPr>
          <p:cNvGrpSpPr/>
          <p:nvPr/>
        </p:nvGrpSpPr>
        <p:grpSpPr>
          <a:xfrm>
            <a:off x="1792426" y="2447281"/>
            <a:ext cx="2308921" cy="521391"/>
            <a:chOff x="5970272" y="4394871"/>
            <a:chExt cx="2308921" cy="521391"/>
          </a:xfrm>
        </p:grpSpPr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C4F91A0C-5280-4955-AE68-793B8F530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0272" y="4394871"/>
              <a:ext cx="2175231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defRPr/>
              </a:pPr>
              <a:r>
                <a:rPr lang="zh-CN" altLang="en-US" sz="1200" b="1" dirty="0">
                  <a:solidFill>
                    <a:srgbClr val="18E598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用户登录功能</a:t>
              </a:r>
              <a:endParaRPr lang="en-US" sz="1200" b="1" dirty="0">
                <a:solidFill>
                  <a:srgbClr val="18E598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4CE6E063-C6CD-4243-99BC-2B307C05A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9141" y="4608485"/>
              <a:ext cx="2300052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zh-CN" altLang="en-US" sz="100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用户登录进入系统后，便可以进行其他操作</a:t>
              </a:r>
              <a:r>
                <a:rPr lang="en-US" sz="100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。</a:t>
              </a:r>
            </a:p>
          </p:txBody>
        </p:sp>
      </p:grpSp>
      <p:grpSp>
        <p:nvGrpSpPr>
          <p:cNvPr id="32" name="그룹 27">
            <a:extLst>
              <a:ext uri="{FF2B5EF4-FFF2-40B4-BE49-F238E27FC236}">
                <a16:creationId xmlns:a16="http://schemas.microsoft.com/office/drawing/2014/main" id="{2493CE2A-1850-4E05-8318-23C67E79E17D}"/>
              </a:ext>
            </a:extLst>
          </p:cNvPr>
          <p:cNvGrpSpPr/>
          <p:nvPr/>
        </p:nvGrpSpPr>
        <p:grpSpPr>
          <a:xfrm>
            <a:off x="1394741" y="3798843"/>
            <a:ext cx="2300052" cy="367502"/>
            <a:chOff x="5970272" y="4394871"/>
            <a:chExt cx="2300052" cy="367502"/>
          </a:xfrm>
        </p:grpSpPr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FDBDF9C3-823C-44B0-BE09-41F2307BC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0272" y="4394871"/>
              <a:ext cx="2175231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defRPr/>
              </a:pPr>
              <a:r>
                <a:rPr lang="zh-CN" altLang="en-US" sz="1200" b="1" dirty="0">
                  <a:solidFill>
                    <a:srgbClr val="18E598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模拟蓝牙数据接收功能</a:t>
              </a:r>
              <a:endParaRPr lang="en-US" altLang="ko-KR" sz="1200" b="1" dirty="0">
                <a:solidFill>
                  <a:srgbClr val="18E598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4" name="Rectangle 3">
              <a:extLst>
                <a:ext uri="{FF2B5EF4-FFF2-40B4-BE49-F238E27FC236}">
                  <a16:creationId xmlns:a16="http://schemas.microsoft.com/office/drawing/2014/main" id="{56E5F3EF-44C9-43E3-824F-7B41AE510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0272" y="4608485"/>
              <a:ext cx="2300052" cy="1538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zh-CN" altLang="en-US" sz="100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模拟蓝牙数据接收，接收称重数据</a:t>
              </a:r>
              <a:endParaRPr lang="en-US" sz="1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5" name="그룹 30">
            <a:extLst>
              <a:ext uri="{FF2B5EF4-FFF2-40B4-BE49-F238E27FC236}">
                <a16:creationId xmlns:a16="http://schemas.microsoft.com/office/drawing/2014/main" id="{E3AB461C-2595-408A-AB45-BBAD73463040}"/>
              </a:ext>
            </a:extLst>
          </p:cNvPr>
          <p:cNvGrpSpPr/>
          <p:nvPr/>
        </p:nvGrpSpPr>
        <p:grpSpPr>
          <a:xfrm>
            <a:off x="1787546" y="5193437"/>
            <a:ext cx="2300052" cy="521391"/>
            <a:chOff x="5965392" y="4394871"/>
            <a:chExt cx="2300052" cy="521391"/>
          </a:xfrm>
        </p:grpSpPr>
        <p:sp>
          <p:nvSpPr>
            <p:cNvPr id="36" name="Rectangle 3">
              <a:extLst>
                <a:ext uri="{FF2B5EF4-FFF2-40B4-BE49-F238E27FC236}">
                  <a16:creationId xmlns:a16="http://schemas.microsoft.com/office/drawing/2014/main" id="{906116DE-48B7-454F-9A7E-FFE689E99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0272" y="4394871"/>
              <a:ext cx="2175231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defRPr/>
              </a:pPr>
              <a:r>
                <a:rPr lang="zh-CN" altLang="en-US" sz="1200" b="1" dirty="0">
                  <a:solidFill>
                    <a:srgbClr val="18E598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产品上传功能</a:t>
              </a:r>
              <a:endParaRPr lang="en-US" sz="1200" b="1" dirty="0">
                <a:solidFill>
                  <a:srgbClr val="18E598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7533FACD-1CA0-4E35-B228-6CB269474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5392" y="4608485"/>
              <a:ext cx="2300052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zh-CN" altLang="en-US" sz="100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用户可以选择即时上传、间隔时间上传和手动上传三种模式</a:t>
              </a:r>
              <a:endParaRPr lang="en-US" sz="1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8" name="텍스트 개체 틀 7">
            <a:extLst>
              <a:ext uri="{FF2B5EF4-FFF2-40B4-BE49-F238E27FC236}">
                <a16:creationId xmlns:a16="http://schemas.microsoft.com/office/drawing/2014/main" id="{C32D6FD2-4719-4A93-A2EC-5F70A0A2F328}"/>
              </a:ext>
            </a:extLst>
          </p:cNvPr>
          <p:cNvSpPr txBox="1">
            <a:spLocks/>
          </p:cNvSpPr>
          <p:nvPr/>
        </p:nvSpPr>
        <p:spPr>
          <a:xfrm>
            <a:off x="-612576" y="1587707"/>
            <a:ext cx="5486400" cy="542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di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 kern="1200" baseline="0">
                <a:solidFill>
                  <a:srgbClr val="18E598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称重端界面</a:t>
            </a: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8D528F3A-8E8E-4A60-AA75-3B79C2F15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45" y="1661336"/>
            <a:ext cx="2471737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15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90820" y="1869889"/>
            <a:ext cx="977465" cy="1688382"/>
            <a:chOff x="398498" y="1743550"/>
            <a:chExt cx="977465" cy="1688382"/>
          </a:xfrm>
        </p:grpSpPr>
        <p:sp>
          <p:nvSpPr>
            <p:cNvPr id="68" name="타원 67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36620" y="3356992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0" y="1098585"/>
            <a:ext cx="9144000" cy="0"/>
          </a:xfrm>
          <a:prstGeom prst="line">
            <a:avLst/>
          </a:prstGeom>
          <a:ln>
            <a:solidFill>
              <a:srgbClr val="18E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3608" y="5877272"/>
            <a:ext cx="432048" cy="288032"/>
            <a:chOff x="395536" y="6021288"/>
            <a:chExt cx="432048" cy="288032"/>
          </a:xfrm>
        </p:grpSpPr>
        <p:sp>
          <p:nvSpPr>
            <p:cNvPr id="71" name="타원 70"/>
            <p:cNvSpPr/>
            <p:nvPr/>
          </p:nvSpPr>
          <p:spPr>
            <a:xfrm>
              <a:off x="395536" y="623438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791584" y="60212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 rot="5400000">
            <a:off x="7168838" y="4995786"/>
            <a:ext cx="977465" cy="2000541"/>
            <a:chOff x="398498" y="1743550"/>
            <a:chExt cx="977465" cy="2000541"/>
          </a:xfrm>
        </p:grpSpPr>
        <p:sp>
          <p:nvSpPr>
            <p:cNvPr id="83" name="타원 82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536620" y="366915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텍스트 개체 틀 7">
            <a:extLst>
              <a:ext uri="{FF2B5EF4-FFF2-40B4-BE49-F238E27FC236}">
                <a16:creationId xmlns:a16="http://schemas.microsoft.com/office/drawing/2014/main" id="{00948770-D4A2-426E-B0BC-28F313E5E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126977"/>
            <a:ext cx="5486400" cy="542880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系统核心算法图</a:t>
            </a:r>
          </a:p>
        </p:txBody>
      </p:sp>
      <p:sp>
        <p:nvSpPr>
          <p:cNvPr id="63" name="텍스트 개체 틀 8">
            <a:extLst>
              <a:ext uri="{FF2B5EF4-FFF2-40B4-BE49-F238E27FC236}">
                <a16:creationId xmlns:a16="http://schemas.microsoft.com/office/drawing/2014/main" id="{BB4C0781-5F72-418D-B4A0-772FCA05F6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18671" y="677013"/>
            <a:ext cx="3906658" cy="3035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dirty="0"/>
              <a:t>Design and Implementation</a:t>
            </a:r>
            <a:endParaRPr lang="ko-KR" altLang="en-US" dirty="0"/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DDB5F073-D163-4ADC-A1D7-F143E87A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8585"/>
            <a:ext cx="8244408" cy="579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텍스트 개체 틀 7">
            <a:extLst>
              <a:ext uri="{FF2B5EF4-FFF2-40B4-BE49-F238E27FC236}">
                <a16:creationId xmlns:a16="http://schemas.microsoft.com/office/drawing/2014/main" id="{F4635439-352B-417F-A960-F7859849CA55}"/>
              </a:ext>
            </a:extLst>
          </p:cNvPr>
          <p:cNvSpPr txBox="1">
            <a:spLocks/>
          </p:cNvSpPr>
          <p:nvPr/>
        </p:nvSpPr>
        <p:spPr>
          <a:xfrm>
            <a:off x="8369916" y="2203508"/>
            <a:ext cx="648576" cy="358192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0" indent="0" algn="di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 kern="1200" baseline="0">
                <a:solidFill>
                  <a:srgbClr val="18E598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产品上传算法</a:t>
            </a:r>
          </a:p>
        </p:txBody>
      </p:sp>
    </p:spTree>
    <p:extLst>
      <p:ext uri="{BB962C8B-B14F-4D97-AF65-F5344CB8AC3E}">
        <p14:creationId xmlns:p14="http://schemas.microsoft.com/office/powerpoint/2010/main" val="399940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90820" y="1869889"/>
            <a:ext cx="977465" cy="1688382"/>
            <a:chOff x="398498" y="1743550"/>
            <a:chExt cx="977465" cy="1688382"/>
          </a:xfrm>
        </p:grpSpPr>
        <p:sp>
          <p:nvSpPr>
            <p:cNvPr id="68" name="타원 67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36620" y="3356992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0" y="1098585"/>
            <a:ext cx="9144000" cy="0"/>
          </a:xfrm>
          <a:prstGeom prst="line">
            <a:avLst/>
          </a:prstGeom>
          <a:ln>
            <a:solidFill>
              <a:srgbClr val="18E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3608" y="5877272"/>
            <a:ext cx="432048" cy="288032"/>
            <a:chOff x="395536" y="6021288"/>
            <a:chExt cx="432048" cy="288032"/>
          </a:xfrm>
        </p:grpSpPr>
        <p:sp>
          <p:nvSpPr>
            <p:cNvPr id="71" name="타원 70"/>
            <p:cNvSpPr/>
            <p:nvPr/>
          </p:nvSpPr>
          <p:spPr>
            <a:xfrm>
              <a:off x="395536" y="623438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791584" y="60212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 rot="5400000">
            <a:off x="7168838" y="4995786"/>
            <a:ext cx="977465" cy="2000541"/>
            <a:chOff x="398498" y="1743550"/>
            <a:chExt cx="977465" cy="2000541"/>
          </a:xfrm>
        </p:grpSpPr>
        <p:sp>
          <p:nvSpPr>
            <p:cNvPr id="83" name="타원 82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536620" y="366915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텍스트 개체 틀 7">
            <a:extLst>
              <a:ext uri="{FF2B5EF4-FFF2-40B4-BE49-F238E27FC236}">
                <a16:creationId xmlns:a16="http://schemas.microsoft.com/office/drawing/2014/main" id="{00948770-D4A2-426E-B0BC-28F313E5E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126977"/>
            <a:ext cx="5486400" cy="542880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系统核心算法图</a:t>
            </a:r>
          </a:p>
        </p:txBody>
      </p:sp>
      <p:sp>
        <p:nvSpPr>
          <p:cNvPr id="63" name="텍스트 개체 틀 8">
            <a:extLst>
              <a:ext uri="{FF2B5EF4-FFF2-40B4-BE49-F238E27FC236}">
                <a16:creationId xmlns:a16="http://schemas.microsoft.com/office/drawing/2014/main" id="{BB4C0781-5F72-418D-B4A0-772FCA05F6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18671" y="677013"/>
            <a:ext cx="3906658" cy="3035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dirty="0"/>
              <a:t>Design and Implementation</a:t>
            </a:r>
            <a:endParaRPr lang="ko-KR" altLang="en-US" dirty="0"/>
          </a:p>
        </p:txBody>
      </p:sp>
      <p:sp>
        <p:nvSpPr>
          <p:cNvPr id="23" name="텍스트 개체 틀 7">
            <a:extLst>
              <a:ext uri="{FF2B5EF4-FFF2-40B4-BE49-F238E27FC236}">
                <a16:creationId xmlns:a16="http://schemas.microsoft.com/office/drawing/2014/main" id="{F4635439-352B-417F-A960-F7859849CA55}"/>
              </a:ext>
            </a:extLst>
          </p:cNvPr>
          <p:cNvSpPr txBox="1">
            <a:spLocks/>
          </p:cNvSpPr>
          <p:nvPr/>
        </p:nvSpPr>
        <p:spPr>
          <a:xfrm>
            <a:off x="8220994" y="2187331"/>
            <a:ext cx="648576" cy="358192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0" indent="0" algn="di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 kern="1200" baseline="0">
                <a:solidFill>
                  <a:srgbClr val="18E598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产品入库算法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E2028F31-739B-4898-B063-D72905E1C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04" y="1098585"/>
            <a:ext cx="6645860" cy="575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68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ko-KR" altLang="en-US" b="1" dirty="0">
                <a:latin typeface="微软雅黑" panose="020B0503020204020204" pitchFamily="34" charset="-122"/>
              </a:rPr>
              <a:t>性能测试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2618671" y="2630839"/>
            <a:ext cx="3906658" cy="30358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ko-KR" dirty="0"/>
              <a:t>performance testing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3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90820" y="1869889"/>
            <a:ext cx="977465" cy="1688382"/>
            <a:chOff x="398498" y="1743550"/>
            <a:chExt cx="977465" cy="1688382"/>
          </a:xfrm>
        </p:grpSpPr>
        <p:sp>
          <p:nvSpPr>
            <p:cNvPr id="68" name="타원 67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36620" y="3356992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0" y="1098585"/>
            <a:ext cx="9144000" cy="0"/>
          </a:xfrm>
          <a:prstGeom prst="line">
            <a:avLst/>
          </a:prstGeom>
          <a:ln>
            <a:solidFill>
              <a:srgbClr val="18E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3608" y="5877272"/>
            <a:ext cx="432048" cy="288032"/>
            <a:chOff x="395536" y="6021288"/>
            <a:chExt cx="432048" cy="288032"/>
          </a:xfrm>
        </p:grpSpPr>
        <p:sp>
          <p:nvSpPr>
            <p:cNvPr id="71" name="타원 70"/>
            <p:cNvSpPr/>
            <p:nvPr/>
          </p:nvSpPr>
          <p:spPr>
            <a:xfrm>
              <a:off x="395536" y="623438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791584" y="60212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 rot="5400000">
            <a:off x="7168838" y="4995786"/>
            <a:ext cx="977465" cy="2000541"/>
            <a:chOff x="398498" y="1743550"/>
            <a:chExt cx="977465" cy="2000541"/>
          </a:xfrm>
        </p:grpSpPr>
        <p:sp>
          <p:nvSpPr>
            <p:cNvPr id="83" name="타원 82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536620" y="366915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텍스트 개체 틀 7">
            <a:extLst>
              <a:ext uri="{FF2B5EF4-FFF2-40B4-BE49-F238E27FC236}">
                <a16:creationId xmlns:a16="http://schemas.microsoft.com/office/drawing/2014/main" id="{00948770-D4A2-426E-B0BC-28F313E5E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126977"/>
            <a:ext cx="5486400" cy="542880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测试环境简介</a:t>
            </a:r>
          </a:p>
        </p:txBody>
      </p:sp>
      <p:sp>
        <p:nvSpPr>
          <p:cNvPr id="63" name="텍스트 개체 틀 8">
            <a:extLst>
              <a:ext uri="{FF2B5EF4-FFF2-40B4-BE49-F238E27FC236}">
                <a16:creationId xmlns:a16="http://schemas.microsoft.com/office/drawing/2014/main" id="{BB4C0781-5F72-418D-B4A0-772FCA05F6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18671" y="677013"/>
            <a:ext cx="3906658" cy="3035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dirty="0"/>
              <a:t>performance testing</a:t>
            </a:r>
            <a:endParaRPr lang="ko-KR" altLang="en-US" dirty="0"/>
          </a:p>
        </p:txBody>
      </p:sp>
      <p:sp>
        <p:nvSpPr>
          <p:cNvPr id="19" name="speed">
            <a:extLst>
              <a:ext uri="{FF2B5EF4-FFF2-40B4-BE49-F238E27FC236}">
                <a16:creationId xmlns:a16="http://schemas.microsoft.com/office/drawing/2014/main" id="{137270CE-BD66-4F6D-9F20-4FFC56C7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63" y="2175189"/>
            <a:ext cx="4156265" cy="264687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测试环境配置：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</a:t>
            </a:r>
            <a:r>
              <a:rPr lang="zh-CN" altLang="en-US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测试使用的浏览器：</a:t>
            </a:r>
            <a:r>
              <a:rPr lang="en-US" altLang="zh-CN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Chrome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</a:t>
            </a:r>
            <a:r>
              <a:rPr lang="zh-CN" altLang="en-US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服务器配置：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Linxu CentOS 7 </a:t>
            </a:r>
            <a:r>
              <a:rPr lang="zh-CN" alt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内存</a:t>
            </a:r>
            <a:r>
              <a:rPr lang="en-US" altLang="zh-CN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512MB CPU</a:t>
            </a:r>
            <a:r>
              <a:rPr lang="zh-CN" alt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单核</a:t>
            </a:r>
            <a:r>
              <a:rPr lang="en-US" altLang="zh-CN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1.6 GHz </a:t>
            </a:r>
            <a:r>
              <a:rPr lang="zh-CN" alt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网络带宽</a:t>
            </a:r>
            <a:r>
              <a:rPr lang="en-US" altLang="zh-CN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100Mbps</a:t>
            </a:r>
            <a:r>
              <a:rPr lang="zh-CN" alt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共</a:t>
            </a:r>
            <a:r>
              <a:rPr lang="en-US" altLang="zh-CN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zh-CN" alt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台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3)Java Web</a:t>
            </a:r>
            <a:r>
              <a:rPr lang="zh-CN" altLang="en-US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服务器：</a:t>
            </a:r>
            <a:r>
              <a:rPr lang="en-US" altLang="zh-CN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 Tomcat 8.5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4)Java</a:t>
            </a:r>
            <a:r>
              <a:rPr lang="zh-CN" altLang="en-US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运行环境：</a:t>
            </a:r>
            <a:r>
              <a:rPr lang="en-US" altLang="zh-CN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JDK8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5)</a:t>
            </a:r>
            <a:r>
              <a:rPr lang="zh-CN" altLang="en-US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数据库：</a:t>
            </a:r>
            <a:r>
              <a:rPr lang="en-US" altLang="zh-CN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6)</a:t>
            </a:r>
            <a:r>
              <a:rPr lang="zh-CN" altLang="en-US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消息队列中间件：</a:t>
            </a:r>
            <a:r>
              <a:rPr lang="en-US" altLang="zh-CN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JafkaMQ</a:t>
            </a:r>
          </a:p>
        </p:txBody>
      </p:sp>
      <p:grpSp>
        <p:nvGrpSpPr>
          <p:cNvPr id="22" name="그룹 73">
            <a:extLst>
              <a:ext uri="{FF2B5EF4-FFF2-40B4-BE49-F238E27FC236}">
                <a16:creationId xmlns:a16="http://schemas.microsoft.com/office/drawing/2014/main" id="{654A5036-B0B6-4A0B-9C7E-C98CA9A83798}"/>
              </a:ext>
            </a:extLst>
          </p:cNvPr>
          <p:cNvGrpSpPr/>
          <p:nvPr/>
        </p:nvGrpSpPr>
        <p:grpSpPr>
          <a:xfrm>
            <a:off x="5127688" y="1925299"/>
            <a:ext cx="4016312" cy="3012233"/>
            <a:chOff x="5127688" y="1925299"/>
            <a:chExt cx="4016312" cy="3012233"/>
          </a:xfrm>
        </p:grpSpPr>
        <p:pic>
          <p:nvPicPr>
            <p:cNvPr id="23" name="그림 16">
              <a:extLst>
                <a:ext uri="{FF2B5EF4-FFF2-40B4-BE49-F238E27FC236}">
                  <a16:creationId xmlns:a16="http://schemas.microsoft.com/office/drawing/2014/main" id="{825D58C6-6826-4DF4-94FF-9F6D8A66B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688" y="1925299"/>
              <a:ext cx="4016311" cy="3012233"/>
            </a:xfrm>
            <a:prstGeom prst="rect">
              <a:avLst/>
            </a:prstGeom>
          </p:spPr>
        </p:pic>
        <p:grpSp>
          <p:nvGrpSpPr>
            <p:cNvPr id="24" name="그룹 44">
              <a:extLst>
                <a:ext uri="{FF2B5EF4-FFF2-40B4-BE49-F238E27FC236}">
                  <a16:creationId xmlns:a16="http://schemas.microsoft.com/office/drawing/2014/main" id="{AE1FE3A8-9C14-4F19-8895-3D387BDD8EF5}"/>
                </a:ext>
              </a:extLst>
            </p:cNvPr>
            <p:cNvGrpSpPr/>
            <p:nvPr/>
          </p:nvGrpSpPr>
          <p:grpSpPr>
            <a:xfrm>
              <a:off x="5161175" y="2618675"/>
              <a:ext cx="3982825" cy="1402061"/>
              <a:chOff x="5161175" y="2835287"/>
              <a:chExt cx="3982825" cy="1402061"/>
            </a:xfrm>
          </p:grpSpPr>
          <p:cxnSp>
            <p:nvCxnSpPr>
              <p:cNvPr id="51" name="직선 연결선 17">
                <a:extLst>
                  <a:ext uri="{FF2B5EF4-FFF2-40B4-BE49-F238E27FC236}">
                    <a16:creationId xmlns:a16="http://schemas.microsoft.com/office/drawing/2014/main" id="{84F1C295-5856-4FD6-9DBF-993F6223F673}"/>
                  </a:ext>
                </a:extLst>
              </p:cNvPr>
              <p:cNvCxnSpPr/>
              <p:nvPr/>
            </p:nvCxnSpPr>
            <p:spPr>
              <a:xfrm>
                <a:off x="5925949" y="3830904"/>
                <a:ext cx="1210142" cy="0"/>
              </a:xfrm>
              <a:prstGeom prst="line">
                <a:avLst/>
              </a:prstGeom>
              <a:ln>
                <a:solidFill>
                  <a:srgbClr val="18E5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18">
                <a:extLst>
                  <a:ext uri="{FF2B5EF4-FFF2-40B4-BE49-F238E27FC236}">
                    <a16:creationId xmlns:a16="http://schemas.microsoft.com/office/drawing/2014/main" id="{2FB35BD6-765F-4F0B-948E-781FC2E3D6AC}"/>
                  </a:ext>
                </a:extLst>
              </p:cNvPr>
              <p:cNvCxnSpPr/>
              <p:nvPr/>
            </p:nvCxnSpPr>
            <p:spPr>
              <a:xfrm flipV="1">
                <a:off x="5925949" y="3431357"/>
                <a:ext cx="0" cy="399548"/>
              </a:xfrm>
              <a:prstGeom prst="line">
                <a:avLst/>
              </a:prstGeom>
              <a:ln>
                <a:solidFill>
                  <a:srgbClr val="18E5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20">
                <a:extLst>
                  <a:ext uri="{FF2B5EF4-FFF2-40B4-BE49-F238E27FC236}">
                    <a16:creationId xmlns:a16="http://schemas.microsoft.com/office/drawing/2014/main" id="{EC3AE7CB-6E9C-416B-9F29-D30D41B35EE8}"/>
                  </a:ext>
                </a:extLst>
              </p:cNvPr>
              <p:cNvCxnSpPr/>
              <p:nvPr/>
            </p:nvCxnSpPr>
            <p:spPr>
              <a:xfrm>
                <a:off x="5161175" y="3431357"/>
                <a:ext cx="764774" cy="0"/>
              </a:xfrm>
              <a:prstGeom prst="line">
                <a:avLst/>
              </a:prstGeom>
              <a:ln>
                <a:solidFill>
                  <a:srgbClr val="18E5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22">
                <a:extLst>
                  <a:ext uri="{FF2B5EF4-FFF2-40B4-BE49-F238E27FC236}">
                    <a16:creationId xmlns:a16="http://schemas.microsoft.com/office/drawing/2014/main" id="{48374BD9-C0D3-4D9A-8815-40E92D3564AE}"/>
                  </a:ext>
                </a:extLst>
              </p:cNvPr>
              <p:cNvCxnSpPr/>
              <p:nvPr/>
            </p:nvCxnSpPr>
            <p:spPr>
              <a:xfrm>
                <a:off x="7140804" y="3026004"/>
                <a:ext cx="395926" cy="0"/>
              </a:xfrm>
              <a:prstGeom prst="line">
                <a:avLst/>
              </a:prstGeom>
              <a:ln>
                <a:solidFill>
                  <a:srgbClr val="18E5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25">
                <a:extLst>
                  <a:ext uri="{FF2B5EF4-FFF2-40B4-BE49-F238E27FC236}">
                    <a16:creationId xmlns:a16="http://schemas.microsoft.com/office/drawing/2014/main" id="{C3148A25-8AEA-4BF0-8E81-A2CE260C2240}"/>
                  </a:ext>
                </a:extLst>
              </p:cNvPr>
              <p:cNvCxnSpPr/>
              <p:nvPr/>
            </p:nvCxnSpPr>
            <p:spPr>
              <a:xfrm flipV="1">
                <a:off x="7136091" y="3021291"/>
                <a:ext cx="0" cy="809614"/>
              </a:xfrm>
              <a:prstGeom prst="line">
                <a:avLst/>
              </a:prstGeom>
              <a:ln>
                <a:solidFill>
                  <a:srgbClr val="18E5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29">
                <a:extLst>
                  <a:ext uri="{FF2B5EF4-FFF2-40B4-BE49-F238E27FC236}">
                    <a16:creationId xmlns:a16="http://schemas.microsoft.com/office/drawing/2014/main" id="{252FF057-12A1-41B6-B9A9-66EA4718C52A}"/>
                  </a:ext>
                </a:extLst>
              </p:cNvPr>
              <p:cNvCxnSpPr/>
              <p:nvPr/>
            </p:nvCxnSpPr>
            <p:spPr>
              <a:xfrm flipV="1">
                <a:off x="7537931" y="3026005"/>
                <a:ext cx="0" cy="1211343"/>
              </a:xfrm>
              <a:prstGeom prst="line">
                <a:avLst/>
              </a:prstGeom>
              <a:ln>
                <a:solidFill>
                  <a:srgbClr val="18E5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32">
                <a:extLst>
                  <a:ext uri="{FF2B5EF4-FFF2-40B4-BE49-F238E27FC236}">
                    <a16:creationId xmlns:a16="http://schemas.microsoft.com/office/drawing/2014/main" id="{5B90BD66-0B48-4981-A340-EB929C081ADF}"/>
                  </a:ext>
                </a:extLst>
              </p:cNvPr>
              <p:cNvCxnSpPr/>
              <p:nvPr/>
            </p:nvCxnSpPr>
            <p:spPr>
              <a:xfrm>
                <a:off x="7536730" y="4232635"/>
                <a:ext cx="405352" cy="0"/>
              </a:xfrm>
              <a:prstGeom prst="line">
                <a:avLst/>
              </a:prstGeom>
              <a:ln>
                <a:solidFill>
                  <a:srgbClr val="18E5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35">
                <a:extLst>
                  <a:ext uri="{FF2B5EF4-FFF2-40B4-BE49-F238E27FC236}">
                    <a16:creationId xmlns:a16="http://schemas.microsoft.com/office/drawing/2014/main" id="{D2D565AC-D6B6-4F50-8D94-76588C4A6A98}"/>
                  </a:ext>
                </a:extLst>
              </p:cNvPr>
              <p:cNvCxnSpPr/>
              <p:nvPr/>
            </p:nvCxnSpPr>
            <p:spPr>
              <a:xfrm flipV="1">
                <a:off x="7942082" y="3634033"/>
                <a:ext cx="0" cy="602225"/>
              </a:xfrm>
              <a:prstGeom prst="line">
                <a:avLst/>
              </a:prstGeom>
              <a:ln>
                <a:solidFill>
                  <a:srgbClr val="18E5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37">
                <a:extLst>
                  <a:ext uri="{FF2B5EF4-FFF2-40B4-BE49-F238E27FC236}">
                    <a16:creationId xmlns:a16="http://schemas.microsoft.com/office/drawing/2014/main" id="{5A6906C2-4FCA-471C-B664-44144A0EDA55}"/>
                  </a:ext>
                </a:extLst>
              </p:cNvPr>
              <p:cNvCxnSpPr/>
              <p:nvPr/>
            </p:nvCxnSpPr>
            <p:spPr>
              <a:xfrm>
                <a:off x="7946796" y="3638747"/>
                <a:ext cx="612742" cy="0"/>
              </a:xfrm>
              <a:prstGeom prst="line">
                <a:avLst/>
              </a:prstGeom>
              <a:ln>
                <a:solidFill>
                  <a:srgbClr val="18E5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39">
                <a:extLst>
                  <a:ext uri="{FF2B5EF4-FFF2-40B4-BE49-F238E27FC236}">
                    <a16:creationId xmlns:a16="http://schemas.microsoft.com/office/drawing/2014/main" id="{14453555-4B63-4585-BF02-E2204E1851FF}"/>
                  </a:ext>
                </a:extLst>
              </p:cNvPr>
              <p:cNvCxnSpPr/>
              <p:nvPr/>
            </p:nvCxnSpPr>
            <p:spPr>
              <a:xfrm flipV="1">
                <a:off x="8554822" y="2838841"/>
                <a:ext cx="0" cy="803529"/>
              </a:xfrm>
              <a:prstGeom prst="line">
                <a:avLst/>
              </a:prstGeom>
              <a:ln>
                <a:solidFill>
                  <a:srgbClr val="18E5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42">
                <a:extLst>
                  <a:ext uri="{FF2B5EF4-FFF2-40B4-BE49-F238E27FC236}">
                    <a16:creationId xmlns:a16="http://schemas.microsoft.com/office/drawing/2014/main" id="{A5EEC366-8CFE-4F30-8AB1-7CA03E7095DA}"/>
                  </a:ext>
                </a:extLst>
              </p:cNvPr>
              <p:cNvCxnSpPr/>
              <p:nvPr/>
            </p:nvCxnSpPr>
            <p:spPr>
              <a:xfrm>
                <a:off x="8550111" y="2835287"/>
                <a:ext cx="593889" cy="0"/>
              </a:xfrm>
              <a:prstGeom prst="line">
                <a:avLst/>
              </a:prstGeom>
              <a:ln>
                <a:solidFill>
                  <a:srgbClr val="18E5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C5BC4D2A-D684-4C85-95AE-EF4EC54404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7365" y="2558510"/>
              <a:ext cx="136252" cy="161200"/>
            </a:xfrm>
            <a:custGeom>
              <a:avLst/>
              <a:gdLst>
                <a:gd name="T0" fmla="*/ 122 w 284"/>
                <a:gd name="T1" fmla="*/ 82 h 336"/>
                <a:gd name="T2" fmla="*/ 96 w 284"/>
                <a:gd name="T3" fmla="*/ 96 h 336"/>
                <a:gd name="T4" fmla="*/ 86 w 284"/>
                <a:gd name="T5" fmla="*/ 112 h 336"/>
                <a:gd name="T6" fmla="*/ 82 w 284"/>
                <a:gd name="T7" fmla="*/ 132 h 336"/>
                <a:gd name="T8" fmla="*/ 74 w 284"/>
                <a:gd name="T9" fmla="*/ 144 h 336"/>
                <a:gd name="T10" fmla="*/ 62 w 284"/>
                <a:gd name="T11" fmla="*/ 144 h 336"/>
                <a:gd name="T12" fmla="*/ 54 w 284"/>
                <a:gd name="T13" fmla="*/ 132 h 336"/>
                <a:gd name="T14" fmla="*/ 60 w 284"/>
                <a:gd name="T15" fmla="*/ 102 h 336"/>
                <a:gd name="T16" fmla="*/ 78 w 284"/>
                <a:gd name="T17" fmla="*/ 78 h 336"/>
                <a:gd name="T18" fmla="*/ 116 w 284"/>
                <a:gd name="T19" fmla="*/ 56 h 336"/>
                <a:gd name="T20" fmla="*/ 138 w 284"/>
                <a:gd name="T21" fmla="*/ 56 h 336"/>
                <a:gd name="T22" fmla="*/ 146 w 284"/>
                <a:gd name="T23" fmla="*/ 68 h 336"/>
                <a:gd name="T24" fmla="*/ 142 w 284"/>
                <a:gd name="T25" fmla="*/ 78 h 336"/>
                <a:gd name="T26" fmla="*/ 132 w 284"/>
                <a:gd name="T27" fmla="*/ 82 h 336"/>
                <a:gd name="T28" fmla="*/ 138 w 284"/>
                <a:gd name="T29" fmla="*/ 26 h 336"/>
                <a:gd name="T30" fmla="*/ 146 w 284"/>
                <a:gd name="T31" fmla="*/ 14 h 336"/>
                <a:gd name="T32" fmla="*/ 142 w 284"/>
                <a:gd name="T33" fmla="*/ 4 h 336"/>
                <a:gd name="T34" fmla="*/ 132 w 284"/>
                <a:gd name="T35" fmla="*/ 0 h 336"/>
                <a:gd name="T36" fmla="*/ 92 w 284"/>
                <a:gd name="T37" fmla="*/ 6 h 336"/>
                <a:gd name="T38" fmla="*/ 58 w 284"/>
                <a:gd name="T39" fmla="*/ 24 h 336"/>
                <a:gd name="T40" fmla="*/ 40 w 284"/>
                <a:gd name="T41" fmla="*/ 40 h 336"/>
                <a:gd name="T42" fmla="*/ 16 w 284"/>
                <a:gd name="T43" fmla="*/ 70 h 336"/>
                <a:gd name="T44" fmla="*/ 4 w 284"/>
                <a:gd name="T45" fmla="*/ 106 h 336"/>
                <a:gd name="T46" fmla="*/ 0 w 284"/>
                <a:gd name="T47" fmla="*/ 132 h 336"/>
                <a:gd name="T48" fmla="*/ 8 w 284"/>
                <a:gd name="T49" fmla="*/ 144 h 336"/>
                <a:gd name="T50" fmla="*/ 20 w 284"/>
                <a:gd name="T51" fmla="*/ 144 h 336"/>
                <a:gd name="T52" fmla="*/ 28 w 284"/>
                <a:gd name="T53" fmla="*/ 132 h 336"/>
                <a:gd name="T54" fmla="*/ 36 w 284"/>
                <a:gd name="T55" fmla="*/ 92 h 336"/>
                <a:gd name="T56" fmla="*/ 58 w 284"/>
                <a:gd name="T57" fmla="*/ 58 h 336"/>
                <a:gd name="T58" fmla="*/ 110 w 284"/>
                <a:gd name="T59" fmla="*/ 30 h 336"/>
                <a:gd name="T60" fmla="*/ 30 w 284"/>
                <a:gd name="T61" fmla="*/ 226 h 336"/>
                <a:gd name="T62" fmla="*/ 52 w 284"/>
                <a:gd name="T63" fmla="*/ 246 h 336"/>
                <a:gd name="T64" fmla="*/ 92 w 284"/>
                <a:gd name="T65" fmla="*/ 268 h 336"/>
                <a:gd name="T66" fmla="*/ 140 w 284"/>
                <a:gd name="T67" fmla="*/ 276 h 336"/>
                <a:gd name="T68" fmla="*/ 168 w 284"/>
                <a:gd name="T69" fmla="*/ 274 h 336"/>
                <a:gd name="T70" fmla="*/ 208 w 284"/>
                <a:gd name="T71" fmla="*/ 260 h 336"/>
                <a:gd name="T72" fmla="*/ 242 w 284"/>
                <a:gd name="T73" fmla="*/ 234 h 336"/>
                <a:gd name="T74" fmla="*/ 266 w 284"/>
                <a:gd name="T75" fmla="*/ 202 h 336"/>
                <a:gd name="T76" fmla="*/ 280 w 284"/>
                <a:gd name="T77" fmla="*/ 162 h 336"/>
                <a:gd name="T78" fmla="*/ 284 w 284"/>
                <a:gd name="T79" fmla="*/ 132 h 336"/>
                <a:gd name="T80" fmla="*/ 276 w 284"/>
                <a:gd name="T81" fmla="*/ 86 h 336"/>
                <a:gd name="T82" fmla="*/ 254 w 284"/>
                <a:gd name="T83" fmla="*/ 44 h 336"/>
                <a:gd name="T84" fmla="*/ 30 w 284"/>
                <a:gd name="T85" fmla="*/ 226 h 336"/>
                <a:gd name="T86" fmla="*/ 268 w 284"/>
                <a:gd name="T87" fmla="*/ 336 h 336"/>
                <a:gd name="T88" fmla="*/ 250 w 284"/>
                <a:gd name="T89" fmla="*/ 308 h 336"/>
                <a:gd name="T90" fmla="*/ 220 w 284"/>
                <a:gd name="T91" fmla="*/ 292 h 336"/>
                <a:gd name="T92" fmla="*/ 198 w 284"/>
                <a:gd name="T93" fmla="*/ 288 h 336"/>
                <a:gd name="T94" fmla="*/ 164 w 284"/>
                <a:gd name="T95" fmla="*/ 296 h 336"/>
                <a:gd name="T96" fmla="*/ 138 w 284"/>
                <a:gd name="T97" fmla="*/ 316 h 336"/>
                <a:gd name="T98" fmla="*/ 128 w 284"/>
                <a:gd name="T9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4" h="336">
                  <a:moveTo>
                    <a:pt x="132" y="82"/>
                  </a:moveTo>
                  <a:lnTo>
                    <a:pt x="132" y="82"/>
                  </a:lnTo>
                  <a:lnTo>
                    <a:pt x="122" y="82"/>
                  </a:lnTo>
                  <a:lnTo>
                    <a:pt x="112" y="86"/>
                  </a:lnTo>
                  <a:lnTo>
                    <a:pt x="104" y="90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0" y="104"/>
                  </a:lnTo>
                  <a:lnTo>
                    <a:pt x="86" y="112"/>
                  </a:lnTo>
                  <a:lnTo>
                    <a:pt x="82" y="122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80" y="138"/>
                  </a:lnTo>
                  <a:lnTo>
                    <a:pt x="78" y="142"/>
                  </a:lnTo>
                  <a:lnTo>
                    <a:pt x="74" y="144"/>
                  </a:lnTo>
                  <a:lnTo>
                    <a:pt x="68" y="146"/>
                  </a:lnTo>
                  <a:lnTo>
                    <a:pt x="68" y="146"/>
                  </a:lnTo>
                  <a:lnTo>
                    <a:pt x="62" y="144"/>
                  </a:lnTo>
                  <a:lnTo>
                    <a:pt x="58" y="142"/>
                  </a:lnTo>
                  <a:lnTo>
                    <a:pt x="56" y="138"/>
                  </a:lnTo>
                  <a:lnTo>
                    <a:pt x="54" y="132"/>
                  </a:lnTo>
                  <a:lnTo>
                    <a:pt x="54" y="132"/>
                  </a:lnTo>
                  <a:lnTo>
                    <a:pt x="56" y="116"/>
                  </a:lnTo>
                  <a:lnTo>
                    <a:pt x="60" y="102"/>
                  </a:lnTo>
                  <a:lnTo>
                    <a:pt x="68" y="90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8" y="68"/>
                  </a:lnTo>
                  <a:lnTo>
                    <a:pt x="102" y="62"/>
                  </a:lnTo>
                  <a:lnTo>
                    <a:pt x="116" y="56"/>
                  </a:lnTo>
                  <a:lnTo>
                    <a:pt x="132" y="54"/>
                  </a:lnTo>
                  <a:lnTo>
                    <a:pt x="132" y="54"/>
                  </a:lnTo>
                  <a:lnTo>
                    <a:pt x="138" y="56"/>
                  </a:lnTo>
                  <a:lnTo>
                    <a:pt x="142" y="58"/>
                  </a:lnTo>
                  <a:lnTo>
                    <a:pt x="144" y="64"/>
                  </a:lnTo>
                  <a:lnTo>
                    <a:pt x="146" y="68"/>
                  </a:lnTo>
                  <a:lnTo>
                    <a:pt x="146" y="68"/>
                  </a:lnTo>
                  <a:lnTo>
                    <a:pt x="144" y="74"/>
                  </a:lnTo>
                  <a:lnTo>
                    <a:pt x="142" y="78"/>
                  </a:lnTo>
                  <a:lnTo>
                    <a:pt x="138" y="80"/>
                  </a:lnTo>
                  <a:lnTo>
                    <a:pt x="132" y="82"/>
                  </a:lnTo>
                  <a:lnTo>
                    <a:pt x="132" y="82"/>
                  </a:lnTo>
                  <a:close/>
                  <a:moveTo>
                    <a:pt x="132" y="28"/>
                  </a:moveTo>
                  <a:lnTo>
                    <a:pt x="132" y="28"/>
                  </a:lnTo>
                  <a:lnTo>
                    <a:pt x="138" y="26"/>
                  </a:lnTo>
                  <a:lnTo>
                    <a:pt x="142" y="24"/>
                  </a:lnTo>
                  <a:lnTo>
                    <a:pt x="144" y="20"/>
                  </a:lnTo>
                  <a:lnTo>
                    <a:pt x="146" y="14"/>
                  </a:lnTo>
                  <a:lnTo>
                    <a:pt x="146" y="14"/>
                  </a:lnTo>
                  <a:lnTo>
                    <a:pt x="144" y="8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8" y="2"/>
                  </a:lnTo>
                  <a:lnTo>
                    <a:pt x="106" y="4"/>
                  </a:lnTo>
                  <a:lnTo>
                    <a:pt x="92" y="6"/>
                  </a:lnTo>
                  <a:lnTo>
                    <a:pt x="80" y="12"/>
                  </a:lnTo>
                  <a:lnTo>
                    <a:pt x="70" y="16"/>
                  </a:lnTo>
                  <a:lnTo>
                    <a:pt x="58" y="24"/>
                  </a:lnTo>
                  <a:lnTo>
                    <a:pt x="48" y="3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30" y="48"/>
                  </a:lnTo>
                  <a:lnTo>
                    <a:pt x="24" y="58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4"/>
                  </a:lnTo>
                  <a:lnTo>
                    <a:pt x="4" y="106"/>
                  </a:lnTo>
                  <a:lnTo>
                    <a:pt x="2" y="118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2" y="138"/>
                  </a:lnTo>
                  <a:lnTo>
                    <a:pt x="4" y="142"/>
                  </a:lnTo>
                  <a:lnTo>
                    <a:pt x="8" y="144"/>
                  </a:lnTo>
                  <a:lnTo>
                    <a:pt x="14" y="146"/>
                  </a:lnTo>
                  <a:lnTo>
                    <a:pt x="14" y="146"/>
                  </a:lnTo>
                  <a:lnTo>
                    <a:pt x="20" y="144"/>
                  </a:lnTo>
                  <a:lnTo>
                    <a:pt x="24" y="142"/>
                  </a:lnTo>
                  <a:lnTo>
                    <a:pt x="26" y="138"/>
                  </a:lnTo>
                  <a:lnTo>
                    <a:pt x="28" y="132"/>
                  </a:lnTo>
                  <a:lnTo>
                    <a:pt x="28" y="132"/>
                  </a:lnTo>
                  <a:lnTo>
                    <a:pt x="30" y="112"/>
                  </a:lnTo>
                  <a:lnTo>
                    <a:pt x="36" y="92"/>
                  </a:lnTo>
                  <a:lnTo>
                    <a:pt x="46" y="7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74" y="46"/>
                  </a:lnTo>
                  <a:lnTo>
                    <a:pt x="92" y="36"/>
                  </a:lnTo>
                  <a:lnTo>
                    <a:pt x="110" y="30"/>
                  </a:lnTo>
                  <a:lnTo>
                    <a:pt x="132" y="28"/>
                  </a:lnTo>
                  <a:lnTo>
                    <a:pt x="132" y="28"/>
                  </a:lnTo>
                  <a:close/>
                  <a:moveTo>
                    <a:pt x="30" y="226"/>
                  </a:moveTo>
                  <a:lnTo>
                    <a:pt x="30" y="226"/>
                  </a:lnTo>
                  <a:lnTo>
                    <a:pt x="40" y="236"/>
                  </a:lnTo>
                  <a:lnTo>
                    <a:pt x="52" y="246"/>
                  </a:lnTo>
                  <a:lnTo>
                    <a:pt x="64" y="256"/>
                  </a:lnTo>
                  <a:lnTo>
                    <a:pt x="78" y="262"/>
                  </a:lnTo>
                  <a:lnTo>
                    <a:pt x="92" y="268"/>
                  </a:lnTo>
                  <a:lnTo>
                    <a:pt x="108" y="272"/>
                  </a:lnTo>
                  <a:lnTo>
                    <a:pt x="124" y="276"/>
                  </a:lnTo>
                  <a:lnTo>
                    <a:pt x="140" y="276"/>
                  </a:lnTo>
                  <a:lnTo>
                    <a:pt x="140" y="276"/>
                  </a:lnTo>
                  <a:lnTo>
                    <a:pt x="154" y="276"/>
                  </a:lnTo>
                  <a:lnTo>
                    <a:pt x="168" y="274"/>
                  </a:lnTo>
                  <a:lnTo>
                    <a:pt x="182" y="270"/>
                  </a:lnTo>
                  <a:lnTo>
                    <a:pt x="196" y="266"/>
                  </a:lnTo>
                  <a:lnTo>
                    <a:pt x="208" y="260"/>
                  </a:lnTo>
                  <a:lnTo>
                    <a:pt x="220" y="252"/>
                  </a:lnTo>
                  <a:lnTo>
                    <a:pt x="232" y="244"/>
                  </a:lnTo>
                  <a:lnTo>
                    <a:pt x="242" y="234"/>
                  </a:lnTo>
                  <a:lnTo>
                    <a:pt x="250" y="224"/>
                  </a:lnTo>
                  <a:lnTo>
                    <a:pt x="260" y="214"/>
                  </a:lnTo>
                  <a:lnTo>
                    <a:pt x="266" y="202"/>
                  </a:lnTo>
                  <a:lnTo>
                    <a:pt x="272" y="188"/>
                  </a:lnTo>
                  <a:lnTo>
                    <a:pt x="278" y="176"/>
                  </a:lnTo>
                  <a:lnTo>
                    <a:pt x="280" y="162"/>
                  </a:lnTo>
                  <a:lnTo>
                    <a:pt x="284" y="148"/>
                  </a:lnTo>
                  <a:lnTo>
                    <a:pt x="284" y="132"/>
                  </a:lnTo>
                  <a:lnTo>
                    <a:pt x="284" y="132"/>
                  </a:lnTo>
                  <a:lnTo>
                    <a:pt x="282" y="116"/>
                  </a:lnTo>
                  <a:lnTo>
                    <a:pt x="280" y="100"/>
                  </a:lnTo>
                  <a:lnTo>
                    <a:pt x="276" y="86"/>
                  </a:lnTo>
                  <a:lnTo>
                    <a:pt x="270" y="70"/>
                  </a:lnTo>
                  <a:lnTo>
                    <a:pt x="262" y="58"/>
                  </a:lnTo>
                  <a:lnTo>
                    <a:pt x="254" y="44"/>
                  </a:lnTo>
                  <a:lnTo>
                    <a:pt x="244" y="34"/>
                  </a:lnTo>
                  <a:lnTo>
                    <a:pt x="232" y="22"/>
                  </a:lnTo>
                  <a:lnTo>
                    <a:pt x="30" y="226"/>
                  </a:lnTo>
                  <a:close/>
                  <a:moveTo>
                    <a:pt x="128" y="336"/>
                  </a:moveTo>
                  <a:lnTo>
                    <a:pt x="268" y="336"/>
                  </a:lnTo>
                  <a:lnTo>
                    <a:pt x="268" y="336"/>
                  </a:lnTo>
                  <a:lnTo>
                    <a:pt x="262" y="326"/>
                  </a:lnTo>
                  <a:lnTo>
                    <a:pt x="256" y="316"/>
                  </a:lnTo>
                  <a:lnTo>
                    <a:pt x="250" y="308"/>
                  </a:lnTo>
                  <a:lnTo>
                    <a:pt x="240" y="302"/>
                  </a:lnTo>
                  <a:lnTo>
                    <a:pt x="232" y="296"/>
                  </a:lnTo>
                  <a:lnTo>
                    <a:pt x="220" y="292"/>
                  </a:lnTo>
                  <a:lnTo>
                    <a:pt x="210" y="288"/>
                  </a:lnTo>
                  <a:lnTo>
                    <a:pt x="198" y="288"/>
                  </a:lnTo>
                  <a:lnTo>
                    <a:pt x="198" y="288"/>
                  </a:lnTo>
                  <a:lnTo>
                    <a:pt x="186" y="288"/>
                  </a:lnTo>
                  <a:lnTo>
                    <a:pt x="174" y="292"/>
                  </a:lnTo>
                  <a:lnTo>
                    <a:pt x="164" y="296"/>
                  </a:lnTo>
                  <a:lnTo>
                    <a:pt x="154" y="302"/>
                  </a:lnTo>
                  <a:lnTo>
                    <a:pt x="146" y="308"/>
                  </a:lnTo>
                  <a:lnTo>
                    <a:pt x="138" y="316"/>
                  </a:lnTo>
                  <a:lnTo>
                    <a:pt x="132" y="326"/>
                  </a:lnTo>
                  <a:lnTo>
                    <a:pt x="128" y="336"/>
                  </a:lnTo>
                  <a:lnTo>
                    <a:pt x="128" y="336"/>
                  </a:lnTo>
                  <a:close/>
                </a:path>
              </a:pathLst>
            </a:custGeom>
            <a:solidFill>
              <a:srgbClr val="18E5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A082567-D1F9-4737-BFC0-C172520BE2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6821" y="3183500"/>
              <a:ext cx="193823" cy="140090"/>
            </a:xfrm>
            <a:custGeom>
              <a:avLst/>
              <a:gdLst>
                <a:gd name="T0" fmla="*/ 380 w 404"/>
                <a:gd name="T1" fmla="*/ 30 h 292"/>
                <a:gd name="T2" fmla="*/ 378 w 404"/>
                <a:gd name="T3" fmla="*/ 18 h 292"/>
                <a:gd name="T4" fmla="*/ 364 w 404"/>
                <a:gd name="T5" fmla="*/ 4 h 292"/>
                <a:gd name="T6" fmla="*/ 48 w 404"/>
                <a:gd name="T7" fmla="*/ 0 h 292"/>
                <a:gd name="T8" fmla="*/ 38 w 404"/>
                <a:gd name="T9" fmla="*/ 4 h 292"/>
                <a:gd name="T10" fmla="*/ 24 w 404"/>
                <a:gd name="T11" fmla="*/ 18 h 292"/>
                <a:gd name="T12" fmla="*/ 22 w 404"/>
                <a:gd name="T13" fmla="*/ 250 h 292"/>
                <a:gd name="T14" fmla="*/ 0 w 404"/>
                <a:gd name="T15" fmla="*/ 262 h 292"/>
                <a:gd name="T16" fmla="*/ 2 w 404"/>
                <a:gd name="T17" fmla="*/ 274 h 292"/>
                <a:gd name="T18" fmla="*/ 18 w 404"/>
                <a:gd name="T19" fmla="*/ 290 h 292"/>
                <a:gd name="T20" fmla="*/ 28 w 404"/>
                <a:gd name="T21" fmla="*/ 292 h 292"/>
                <a:gd name="T22" fmla="*/ 374 w 404"/>
                <a:gd name="T23" fmla="*/ 292 h 292"/>
                <a:gd name="T24" fmla="*/ 386 w 404"/>
                <a:gd name="T25" fmla="*/ 290 h 292"/>
                <a:gd name="T26" fmla="*/ 402 w 404"/>
                <a:gd name="T27" fmla="*/ 274 h 292"/>
                <a:gd name="T28" fmla="*/ 404 w 404"/>
                <a:gd name="T29" fmla="*/ 250 h 292"/>
                <a:gd name="T30" fmla="*/ 222 w 404"/>
                <a:gd name="T31" fmla="*/ 276 h 292"/>
                <a:gd name="T32" fmla="*/ 174 w 404"/>
                <a:gd name="T33" fmla="*/ 276 h 292"/>
                <a:gd name="T34" fmla="*/ 168 w 404"/>
                <a:gd name="T35" fmla="*/ 274 h 292"/>
                <a:gd name="T36" fmla="*/ 166 w 404"/>
                <a:gd name="T37" fmla="*/ 268 h 292"/>
                <a:gd name="T38" fmla="*/ 168 w 404"/>
                <a:gd name="T39" fmla="*/ 264 h 292"/>
                <a:gd name="T40" fmla="*/ 172 w 404"/>
                <a:gd name="T41" fmla="*/ 260 h 292"/>
                <a:gd name="T42" fmla="*/ 222 w 404"/>
                <a:gd name="T43" fmla="*/ 260 h 292"/>
                <a:gd name="T44" fmla="*/ 226 w 404"/>
                <a:gd name="T45" fmla="*/ 260 h 292"/>
                <a:gd name="T46" fmla="*/ 230 w 404"/>
                <a:gd name="T47" fmla="*/ 264 h 292"/>
                <a:gd name="T48" fmla="*/ 230 w 404"/>
                <a:gd name="T49" fmla="*/ 268 h 292"/>
                <a:gd name="T50" fmla="*/ 228 w 404"/>
                <a:gd name="T51" fmla="*/ 274 h 292"/>
                <a:gd name="T52" fmla="*/ 222 w 404"/>
                <a:gd name="T53" fmla="*/ 276 h 292"/>
                <a:gd name="T54" fmla="*/ 356 w 404"/>
                <a:gd name="T55" fmla="*/ 216 h 292"/>
                <a:gd name="T56" fmla="*/ 354 w 404"/>
                <a:gd name="T57" fmla="*/ 220 h 292"/>
                <a:gd name="T58" fmla="*/ 348 w 404"/>
                <a:gd name="T59" fmla="*/ 228 h 292"/>
                <a:gd name="T60" fmla="*/ 56 w 404"/>
                <a:gd name="T61" fmla="*/ 228 h 292"/>
                <a:gd name="T62" fmla="*/ 52 w 404"/>
                <a:gd name="T63" fmla="*/ 228 h 292"/>
                <a:gd name="T64" fmla="*/ 46 w 404"/>
                <a:gd name="T65" fmla="*/ 220 h 292"/>
                <a:gd name="T66" fmla="*/ 44 w 404"/>
                <a:gd name="T67" fmla="*/ 40 h 292"/>
                <a:gd name="T68" fmla="*/ 46 w 404"/>
                <a:gd name="T69" fmla="*/ 34 h 292"/>
                <a:gd name="T70" fmla="*/ 52 w 404"/>
                <a:gd name="T71" fmla="*/ 28 h 292"/>
                <a:gd name="T72" fmla="*/ 344 w 404"/>
                <a:gd name="T73" fmla="*/ 26 h 292"/>
                <a:gd name="T74" fmla="*/ 348 w 404"/>
                <a:gd name="T75" fmla="*/ 28 h 292"/>
                <a:gd name="T76" fmla="*/ 354 w 404"/>
                <a:gd name="T77" fmla="*/ 34 h 292"/>
                <a:gd name="T78" fmla="*/ 356 w 404"/>
                <a:gd name="T79" fmla="*/ 216 h 292"/>
                <a:gd name="T80" fmla="*/ 114 w 404"/>
                <a:gd name="T81" fmla="*/ 110 h 292"/>
                <a:gd name="T82" fmla="*/ 72 w 404"/>
                <a:gd name="T83" fmla="*/ 56 h 292"/>
                <a:gd name="T84" fmla="*/ 126 w 404"/>
                <a:gd name="T85" fmla="*/ 98 h 292"/>
                <a:gd name="T86" fmla="*/ 162 w 404"/>
                <a:gd name="T87" fmla="*/ 158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4" h="292">
                  <a:moveTo>
                    <a:pt x="380" y="250"/>
                  </a:moveTo>
                  <a:lnTo>
                    <a:pt x="380" y="30"/>
                  </a:lnTo>
                  <a:lnTo>
                    <a:pt x="380" y="30"/>
                  </a:lnTo>
                  <a:lnTo>
                    <a:pt x="378" y="18"/>
                  </a:lnTo>
                  <a:lnTo>
                    <a:pt x="372" y="10"/>
                  </a:lnTo>
                  <a:lnTo>
                    <a:pt x="364" y="4"/>
                  </a:lnTo>
                  <a:lnTo>
                    <a:pt x="354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4"/>
                  </a:lnTo>
                  <a:lnTo>
                    <a:pt x="30" y="10"/>
                  </a:lnTo>
                  <a:lnTo>
                    <a:pt x="24" y="18"/>
                  </a:lnTo>
                  <a:lnTo>
                    <a:pt x="22" y="30"/>
                  </a:lnTo>
                  <a:lnTo>
                    <a:pt x="22" y="250"/>
                  </a:lnTo>
                  <a:lnTo>
                    <a:pt x="0" y="250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74"/>
                  </a:lnTo>
                  <a:lnTo>
                    <a:pt x="8" y="284"/>
                  </a:lnTo>
                  <a:lnTo>
                    <a:pt x="18" y="290"/>
                  </a:lnTo>
                  <a:lnTo>
                    <a:pt x="24" y="292"/>
                  </a:lnTo>
                  <a:lnTo>
                    <a:pt x="28" y="292"/>
                  </a:lnTo>
                  <a:lnTo>
                    <a:pt x="374" y="292"/>
                  </a:lnTo>
                  <a:lnTo>
                    <a:pt x="374" y="292"/>
                  </a:lnTo>
                  <a:lnTo>
                    <a:pt x="380" y="292"/>
                  </a:lnTo>
                  <a:lnTo>
                    <a:pt x="386" y="290"/>
                  </a:lnTo>
                  <a:lnTo>
                    <a:pt x="394" y="284"/>
                  </a:lnTo>
                  <a:lnTo>
                    <a:pt x="402" y="274"/>
                  </a:lnTo>
                  <a:lnTo>
                    <a:pt x="404" y="262"/>
                  </a:lnTo>
                  <a:lnTo>
                    <a:pt x="404" y="250"/>
                  </a:lnTo>
                  <a:lnTo>
                    <a:pt x="380" y="250"/>
                  </a:lnTo>
                  <a:close/>
                  <a:moveTo>
                    <a:pt x="222" y="276"/>
                  </a:moveTo>
                  <a:lnTo>
                    <a:pt x="174" y="276"/>
                  </a:lnTo>
                  <a:lnTo>
                    <a:pt x="174" y="276"/>
                  </a:lnTo>
                  <a:lnTo>
                    <a:pt x="172" y="276"/>
                  </a:lnTo>
                  <a:lnTo>
                    <a:pt x="168" y="274"/>
                  </a:lnTo>
                  <a:lnTo>
                    <a:pt x="168" y="272"/>
                  </a:lnTo>
                  <a:lnTo>
                    <a:pt x="166" y="268"/>
                  </a:lnTo>
                  <a:lnTo>
                    <a:pt x="166" y="268"/>
                  </a:lnTo>
                  <a:lnTo>
                    <a:pt x="168" y="264"/>
                  </a:lnTo>
                  <a:lnTo>
                    <a:pt x="168" y="262"/>
                  </a:lnTo>
                  <a:lnTo>
                    <a:pt x="172" y="260"/>
                  </a:lnTo>
                  <a:lnTo>
                    <a:pt x="174" y="260"/>
                  </a:lnTo>
                  <a:lnTo>
                    <a:pt x="222" y="260"/>
                  </a:lnTo>
                  <a:lnTo>
                    <a:pt x="222" y="260"/>
                  </a:lnTo>
                  <a:lnTo>
                    <a:pt x="226" y="260"/>
                  </a:lnTo>
                  <a:lnTo>
                    <a:pt x="228" y="262"/>
                  </a:lnTo>
                  <a:lnTo>
                    <a:pt x="230" y="264"/>
                  </a:lnTo>
                  <a:lnTo>
                    <a:pt x="230" y="268"/>
                  </a:lnTo>
                  <a:lnTo>
                    <a:pt x="230" y="268"/>
                  </a:lnTo>
                  <a:lnTo>
                    <a:pt x="230" y="272"/>
                  </a:lnTo>
                  <a:lnTo>
                    <a:pt x="228" y="274"/>
                  </a:lnTo>
                  <a:lnTo>
                    <a:pt x="226" y="276"/>
                  </a:lnTo>
                  <a:lnTo>
                    <a:pt x="222" y="276"/>
                  </a:lnTo>
                  <a:lnTo>
                    <a:pt x="222" y="276"/>
                  </a:lnTo>
                  <a:close/>
                  <a:moveTo>
                    <a:pt x="356" y="216"/>
                  </a:moveTo>
                  <a:lnTo>
                    <a:pt x="356" y="216"/>
                  </a:lnTo>
                  <a:lnTo>
                    <a:pt x="354" y="220"/>
                  </a:lnTo>
                  <a:lnTo>
                    <a:pt x="352" y="226"/>
                  </a:lnTo>
                  <a:lnTo>
                    <a:pt x="348" y="228"/>
                  </a:lnTo>
                  <a:lnTo>
                    <a:pt x="344" y="228"/>
                  </a:lnTo>
                  <a:lnTo>
                    <a:pt x="56" y="228"/>
                  </a:lnTo>
                  <a:lnTo>
                    <a:pt x="56" y="228"/>
                  </a:lnTo>
                  <a:lnTo>
                    <a:pt x="52" y="228"/>
                  </a:lnTo>
                  <a:lnTo>
                    <a:pt x="48" y="226"/>
                  </a:lnTo>
                  <a:lnTo>
                    <a:pt x="46" y="220"/>
                  </a:lnTo>
                  <a:lnTo>
                    <a:pt x="44" y="216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6" y="34"/>
                  </a:lnTo>
                  <a:lnTo>
                    <a:pt x="48" y="30"/>
                  </a:lnTo>
                  <a:lnTo>
                    <a:pt x="52" y="28"/>
                  </a:lnTo>
                  <a:lnTo>
                    <a:pt x="56" y="26"/>
                  </a:lnTo>
                  <a:lnTo>
                    <a:pt x="344" y="26"/>
                  </a:lnTo>
                  <a:lnTo>
                    <a:pt x="344" y="26"/>
                  </a:lnTo>
                  <a:lnTo>
                    <a:pt x="348" y="28"/>
                  </a:lnTo>
                  <a:lnTo>
                    <a:pt x="352" y="30"/>
                  </a:lnTo>
                  <a:lnTo>
                    <a:pt x="354" y="34"/>
                  </a:lnTo>
                  <a:lnTo>
                    <a:pt x="356" y="40"/>
                  </a:lnTo>
                  <a:lnTo>
                    <a:pt x="356" y="216"/>
                  </a:lnTo>
                  <a:close/>
                  <a:moveTo>
                    <a:pt x="162" y="158"/>
                  </a:moveTo>
                  <a:lnTo>
                    <a:pt x="114" y="110"/>
                  </a:lnTo>
                  <a:lnTo>
                    <a:pt x="104" y="136"/>
                  </a:lnTo>
                  <a:lnTo>
                    <a:pt x="72" y="56"/>
                  </a:lnTo>
                  <a:lnTo>
                    <a:pt x="154" y="88"/>
                  </a:lnTo>
                  <a:lnTo>
                    <a:pt x="126" y="98"/>
                  </a:lnTo>
                  <a:lnTo>
                    <a:pt x="174" y="146"/>
                  </a:lnTo>
                  <a:lnTo>
                    <a:pt x="162" y="158"/>
                  </a:lnTo>
                  <a:close/>
                </a:path>
              </a:pathLst>
            </a:custGeom>
            <a:solidFill>
              <a:srgbClr val="18E5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57745F6-7890-4D30-BF47-B0EBAA7B57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8476" y="2986508"/>
              <a:ext cx="181349" cy="144887"/>
            </a:xfrm>
            <a:custGeom>
              <a:avLst/>
              <a:gdLst>
                <a:gd name="T0" fmla="*/ 350 w 378"/>
                <a:gd name="T1" fmla="*/ 228 h 302"/>
                <a:gd name="T2" fmla="*/ 376 w 378"/>
                <a:gd name="T3" fmla="*/ 178 h 302"/>
                <a:gd name="T4" fmla="*/ 376 w 378"/>
                <a:gd name="T5" fmla="*/ 140 h 302"/>
                <a:gd name="T6" fmla="*/ 348 w 378"/>
                <a:gd name="T7" fmla="*/ 88 h 302"/>
                <a:gd name="T8" fmla="*/ 292 w 378"/>
                <a:gd name="T9" fmla="*/ 54 h 302"/>
                <a:gd name="T10" fmla="*/ 258 w 378"/>
                <a:gd name="T11" fmla="*/ 38 h 302"/>
                <a:gd name="T12" fmla="*/ 216 w 378"/>
                <a:gd name="T13" fmla="*/ 14 h 302"/>
                <a:gd name="T14" fmla="*/ 166 w 378"/>
                <a:gd name="T15" fmla="*/ 2 h 302"/>
                <a:gd name="T16" fmla="*/ 118 w 378"/>
                <a:gd name="T17" fmla="*/ 2 h 302"/>
                <a:gd name="T18" fmla="*/ 42 w 378"/>
                <a:gd name="T19" fmla="*/ 34 h 302"/>
                <a:gd name="T20" fmla="*/ 10 w 378"/>
                <a:gd name="T21" fmla="*/ 70 h 302"/>
                <a:gd name="T22" fmla="*/ 0 w 378"/>
                <a:gd name="T23" fmla="*/ 102 h 302"/>
                <a:gd name="T24" fmla="*/ 2 w 378"/>
                <a:gd name="T25" fmla="*/ 132 h 302"/>
                <a:gd name="T26" fmla="*/ 28 w 378"/>
                <a:gd name="T27" fmla="*/ 180 h 302"/>
                <a:gd name="T28" fmla="*/ 6 w 378"/>
                <a:gd name="T29" fmla="*/ 242 h 302"/>
                <a:gd name="T30" fmla="*/ 8 w 378"/>
                <a:gd name="T31" fmla="*/ 246 h 302"/>
                <a:gd name="T32" fmla="*/ 12 w 378"/>
                <a:gd name="T33" fmla="*/ 248 h 302"/>
                <a:gd name="T34" fmla="*/ 102 w 378"/>
                <a:gd name="T35" fmla="*/ 220 h 302"/>
                <a:gd name="T36" fmla="*/ 140 w 378"/>
                <a:gd name="T37" fmla="*/ 252 h 302"/>
                <a:gd name="T38" fmla="*/ 190 w 378"/>
                <a:gd name="T39" fmla="*/ 272 h 302"/>
                <a:gd name="T40" fmla="*/ 230 w 378"/>
                <a:gd name="T41" fmla="*/ 276 h 302"/>
                <a:gd name="T42" fmla="*/ 374 w 378"/>
                <a:gd name="T43" fmla="*/ 302 h 302"/>
                <a:gd name="T44" fmla="*/ 376 w 378"/>
                <a:gd name="T45" fmla="*/ 302 h 302"/>
                <a:gd name="T46" fmla="*/ 378 w 378"/>
                <a:gd name="T47" fmla="*/ 296 h 302"/>
                <a:gd name="T48" fmla="*/ 272 w 378"/>
                <a:gd name="T49" fmla="*/ 252 h 302"/>
                <a:gd name="T50" fmla="*/ 250 w 378"/>
                <a:gd name="T51" fmla="*/ 256 h 302"/>
                <a:gd name="T52" fmla="*/ 202 w 378"/>
                <a:gd name="T53" fmla="*/ 254 h 302"/>
                <a:gd name="T54" fmla="*/ 136 w 378"/>
                <a:gd name="T55" fmla="*/ 228 h 302"/>
                <a:gd name="T56" fmla="*/ 104 w 378"/>
                <a:gd name="T57" fmla="*/ 188 h 302"/>
                <a:gd name="T58" fmla="*/ 98 w 378"/>
                <a:gd name="T59" fmla="*/ 160 h 302"/>
                <a:gd name="T60" fmla="*/ 100 w 378"/>
                <a:gd name="T61" fmla="*/ 140 h 302"/>
                <a:gd name="T62" fmla="*/ 120 w 378"/>
                <a:gd name="T63" fmla="*/ 106 h 302"/>
                <a:gd name="T64" fmla="*/ 178 w 378"/>
                <a:gd name="T65" fmla="*/ 70 h 302"/>
                <a:gd name="T66" fmla="*/ 230 w 378"/>
                <a:gd name="T67" fmla="*/ 62 h 302"/>
                <a:gd name="T68" fmla="*/ 302 w 378"/>
                <a:gd name="T69" fmla="*/ 78 h 302"/>
                <a:gd name="T70" fmla="*/ 350 w 378"/>
                <a:gd name="T71" fmla="*/ 122 h 302"/>
                <a:gd name="T72" fmla="*/ 360 w 378"/>
                <a:gd name="T73" fmla="*/ 150 h 302"/>
                <a:gd name="T74" fmla="*/ 358 w 378"/>
                <a:gd name="T75" fmla="*/ 174 h 302"/>
                <a:gd name="T76" fmla="*/ 334 w 378"/>
                <a:gd name="T77" fmla="*/ 216 h 302"/>
                <a:gd name="T78" fmla="*/ 350 w 378"/>
                <a:gd name="T79" fmla="*/ 274 h 302"/>
                <a:gd name="T80" fmla="*/ 228 w 378"/>
                <a:gd name="T81" fmla="*/ 144 h 302"/>
                <a:gd name="T82" fmla="*/ 246 w 378"/>
                <a:gd name="T83" fmla="*/ 154 h 302"/>
                <a:gd name="T84" fmla="*/ 246 w 378"/>
                <a:gd name="T85" fmla="*/ 170 h 302"/>
                <a:gd name="T86" fmla="*/ 228 w 378"/>
                <a:gd name="T87" fmla="*/ 180 h 302"/>
                <a:gd name="T88" fmla="*/ 216 w 378"/>
                <a:gd name="T89" fmla="*/ 176 h 302"/>
                <a:gd name="T90" fmla="*/ 210 w 378"/>
                <a:gd name="T91" fmla="*/ 162 h 302"/>
                <a:gd name="T92" fmla="*/ 222 w 378"/>
                <a:gd name="T93" fmla="*/ 144 h 302"/>
                <a:gd name="T94" fmla="*/ 166 w 378"/>
                <a:gd name="T95" fmla="*/ 144 h 302"/>
                <a:gd name="T96" fmla="*/ 180 w 378"/>
                <a:gd name="T97" fmla="*/ 148 h 302"/>
                <a:gd name="T98" fmla="*/ 184 w 378"/>
                <a:gd name="T99" fmla="*/ 162 h 302"/>
                <a:gd name="T100" fmla="*/ 174 w 378"/>
                <a:gd name="T101" fmla="*/ 180 h 302"/>
                <a:gd name="T102" fmla="*/ 158 w 378"/>
                <a:gd name="T103" fmla="*/ 180 h 302"/>
                <a:gd name="T104" fmla="*/ 148 w 378"/>
                <a:gd name="T105" fmla="*/ 162 h 302"/>
                <a:gd name="T106" fmla="*/ 152 w 378"/>
                <a:gd name="T107" fmla="*/ 148 h 302"/>
                <a:gd name="T108" fmla="*/ 166 w 378"/>
                <a:gd name="T109" fmla="*/ 144 h 302"/>
                <a:gd name="T110" fmla="*/ 306 w 378"/>
                <a:gd name="T111" fmla="*/ 144 h 302"/>
                <a:gd name="T112" fmla="*/ 316 w 378"/>
                <a:gd name="T113" fmla="*/ 162 h 302"/>
                <a:gd name="T114" fmla="*/ 312 w 378"/>
                <a:gd name="T115" fmla="*/ 176 h 302"/>
                <a:gd name="T116" fmla="*/ 298 w 378"/>
                <a:gd name="T117" fmla="*/ 180 h 302"/>
                <a:gd name="T118" fmla="*/ 280 w 378"/>
                <a:gd name="T119" fmla="*/ 170 h 302"/>
                <a:gd name="T120" fmla="*/ 280 w 378"/>
                <a:gd name="T121" fmla="*/ 154 h 302"/>
                <a:gd name="T122" fmla="*/ 298 w 378"/>
                <a:gd name="T123" fmla="*/ 14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8" h="302">
                  <a:moveTo>
                    <a:pt x="378" y="296"/>
                  </a:moveTo>
                  <a:lnTo>
                    <a:pt x="350" y="228"/>
                  </a:lnTo>
                  <a:lnTo>
                    <a:pt x="350" y="228"/>
                  </a:lnTo>
                  <a:lnTo>
                    <a:pt x="362" y="212"/>
                  </a:lnTo>
                  <a:lnTo>
                    <a:pt x="372" y="196"/>
                  </a:lnTo>
                  <a:lnTo>
                    <a:pt x="376" y="178"/>
                  </a:lnTo>
                  <a:lnTo>
                    <a:pt x="378" y="160"/>
                  </a:lnTo>
                  <a:lnTo>
                    <a:pt x="378" y="160"/>
                  </a:lnTo>
                  <a:lnTo>
                    <a:pt x="376" y="140"/>
                  </a:lnTo>
                  <a:lnTo>
                    <a:pt x="370" y="122"/>
                  </a:lnTo>
                  <a:lnTo>
                    <a:pt x="360" y="104"/>
                  </a:lnTo>
                  <a:lnTo>
                    <a:pt x="348" y="88"/>
                  </a:lnTo>
                  <a:lnTo>
                    <a:pt x="330" y="76"/>
                  </a:lnTo>
                  <a:lnTo>
                    <a:pt x="312" y="64"/>
                  </a:lnTo>
                  <a:lnTo>
                    <a:pt x="292" y="54"/>
                  </a:lnTo>
                  <a:lnTo>
                    <a:pt x="268" y="48"/>
                  </a:lnTo>
                  <a:lnTo>
                    <a:pt x="268" y="48"/>
                  </a:lnTo>
                  <a:lnTo>
                    <a:pt x="258" y="38"/>
                  </a:lnTo>
                  <a:lnTo>
                    <a:pt x="244" y="28"/>
                  </a:lnTo>
                  <a:lnTo>
                    <a:pt x="232" y="20"/>
                  </a:lnTo>
                  <a:lnTo>
                    <a:pt x="216" y="14"/>
                  </a:lnTo>
                  <a:lnTo>
                    <a:pt x="200" y="8"/>
                  </a:lnTo>
                  <a:lnTo>
                    <a:pt x="184" y="4"/>
                  </a:lnTo>
                  <a:lnTo>
                    <a:pt x="166" y="2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18" y="2"/>
                  </a:lnTo>
                  <a:lnTo>
                    <a:pt x="90" y="10"/>
                  </a:lnTo>
                  <a:lnTo>
                    <a:pt x="64" y="20"/>
                  </a:lnTo>
                  <a:lnTo>
                    <a:pt x="42" y="34"/>
                  </a:lnTo>
                  <a:lnTo>
                    <a:pt x="24" y="50"/>
                  </a:lnTo>
                  <a:lnTo>
                    <a:pt x="18" y="60"/>
                  </a:lnTo>
                  <a:lnTo>
                    <a:pt x="10" y="70"/>
                  </a:lnTo>
                  <a:lnTo>
                    <a:pt x="6" y="80"/>
                  </a:lnTo>
                  <a:lnTo>
                    <a:pt x="2" y="90"/>
                  </a:lnTo>
                  <a:lnTo>
                    <a:pt x="0" y="102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32"/>
                  </a:lnTo>
                  <a:lnTo>
                    <a:pt x="6" y="148"/>
                  </a:lnTo>
                  <a:lnTo>
                    <a:pt x="16" y="166"/>
                  </a:lnTo>
                  <a:lnTo>
                    <a:pt x="28" y="180"/>
                  </a:lnTo>
                  <a:lnTo>
                    <a:pt x="32" y="184"/>
                  </a:lnTo>
                  <a:lnTo>
                    <a:pt x="6" y="242"/>
                  </a:lnTo>
                  <a:lnTo>
                    <a:pt x="6" y="242"/>
                  </a:lnTo>
                  <a:lnTo>
                    <a:pt x="6" y="244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10" y="248"/>
                  </a:lnTo>
                  <a:lnTo>
                    <a:pt x="10" y="248"/>
                  </a:lnTo>
                  <a:lnTo>
                    <a:pt x="12" y="248"/>
                  </a:lnTo>
                  <a:lnTo>
                    <a:pt x="102" y="220"/>
                  </a:lnTo>
                  <a:lnTo>
                    <a:pt x="102" y="220"/>
                  </a:lnTo>
                  <a:lnTo>
                    <a:pt x="102" y="220"/>
                  </a:lnTo>
                  <a:lnTo>
                    <a:pt x="114" y="232"/>
                  </a:lnTo>
                  <a:lnTo>
                    <a:pt x="126" y="242"/>
                  </a:lnTo>
                  <a:lnTo>
                    <a:pt x="140" y="252"/>
                  </a:lnTo>
                  <a:lnTo>
                    <a:pt x="156" y="260"/>
                  </a:lnTo>
                  <a:lnTo>
                    <a:pt x="172" y="266"/>
                  </a:lnTo>
                  <a:lnTo>
                    <a:pt x="190" y="272"/>
                  </a:lnTo>
                  <a:lnTo>
                    <a:pt x="210" y="274"/>
                  </a:lnTo>
                  <a:lnTo>
                    <a:pt x="230" y="276"/>
                  </a:lnTo>
                  <a:lnTo>
                    <a:pt x="230" y="276"/>
                  </a:lnTo>
                  <a:lnTo>
                    <a:pt x="252" y="274"/>
                  </a:lnTo>
                  <a:lnTo>
                    <a:pt x="272" y="270"/>
                  </a:lnTo>
                  <a:lnTo>
                    <a:pt x="374" y="302"/>
                  </a:lnTo>
                  <a:lnTo>
                    <a:pt x="374" y="302"/>
                  </a:lnTo>
                  <a:lnTo>
                    <a:pt x="376" y="302"/>
                  </a:lnTo>
                  <a:lnTo>
                    <a:pt x="376" y="302"/>
                  </a:lnTo>
                  <a:lnTo>
                    <a:pt x="378" y="300"/>
                  </a:lnTo>
                  <a:lnTo>
                    <a:pt x="378" y="300"/>
                  </a:lnTo>
                  <a:lnTo>
                    <a:pt x="378" y="296"/>
                  </a:lnTo>
                  <a:lnTo>
                    <a:pt x="378" y="296"/>
                  </a:lnTo>
                  <a:close/>
                  <a:moveTo>
                    <a:pt x="276" y="252"/>
                  </a:moveTo>
                  <a:lnTo>
                    <a:pt x="272" y="252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50" y="256"/>
                  </a:lnTo>
                  <a:lnTo>
                    <a:pt x="230" y="256"/>
                  </a:lnTo>
                  <a:lnTo>
                    <a:pt x="230" y="256"/>
                  </a:lnTo>
                  <a:lnTo>
                    <a:pt x="202" y="254"/>
                  </a:lnTo>
                  <a:lnTo>
                    <a:pt x="178" y="250"/>
                  </a:lnTo>
                  <a:lnTo>
                    <a:pt x="156" y="240"/>
                  </a:lnTo>
                  <a:lnTo>
                    <a:pt x="136" y="228"/>
                  </a:lnTo>
                  <a:lnTo>
                    <a:pt x="120" y="214"/>
                  </a:lnTo>
                  <a:lnTo>
                    <a:pt x="108" y="198"/>
                  </a:lnTo>
                  <a:lnTo>
                    <a:pt x="104" y="188"/>
                  </a:lnTo>
                  <a:lnTo>
                    <a:pt x="100" y="180"/>
                  </a:lnTo>
                  <a:lnTo>
                    <a:pt x="100" y="170"/>
                  </a:lnTo>
                  <a:lnTo>
                    <a:pt x="98" y="160"/>
                  </a:lnTo>
                  <a:lnTo>
                    <a:pt x="98" y="160"/>
                  </a:lnTo>
                  <a:lnTo>
                    <a:pt x="100" y="150"/>
                  </a:lnTo>
                  <a:lnTo>
                    <a:pt x="100" y="140"/>
                  </a:lnTo>
                  <a:lnTo>
                    <a:pt x="104" y="130"/>
                  </a:lnTo>
                  <a:lnTo>
                    <a:pt x="108" y="122"/>
                  </a:lnTo>
                  <a:lnTo>
                    <a:pt x="120" y="106"/>
                  </a:lnTo>
                  <a:lnTo>
                    <a:pt x="136" y="90"/>
                  </a:lnTo>
                  <a:lnTo>
                    <a:pt x="156" y="78"/>
                  </a:lnTo>
                  <a:lnTo>
                    <a:pt x="178" y="70"/>
                  </a:lnTo>
                  <a:lnTo>
                    <a:pt x="202" y="64"/>
                  </a:lnTo>
                  <a:lnTo>
                    <a:pt x="230" y="62"/>
                  </a:lnTo>
                  <a:lnTo>
                    <a:pt x="230" y="62"/>
                  </a:lnTo>
                  <a:lnTo>
                    <a:pt x="256" y="64"/>
                  </a:lnTo>
                  <a:lnTo>
                    <a:pt x="280" y="70"/>
                  </a:lnTo>
                  <a:lnTo>
                    <a:pt x="302" y="78"/>
                  </a:lnTo>
                  <a:lnTo>
                    <a:pt x="322" y="90"/>
                  </a:lnTo>
                  <a:lnTo>
                    <a:pt x="338" y="106"/>
                  </a:lnTo>
                  <a:lnTo>
                    <a:pt x="350" y="122"/>
                  </a:lnTo>
                  <a:lnTo>
                    <a:pt x="354" y="130"/>
                  </a:lnTo>
                  <a:lnTo>
                    <a:pt x="358" y="140"/>
                  </a:lnTo>
                  <a:lnTo>
                    <a:pt x="360" y="150"/>
                  </a:lnTo>
                  <a:lnTo>
                    <a:pt x="360" y="160"/>
                  </a:lnTo>
                  <a:lnTo>
                    <a:pt x="360" y="160"/>
                  </a:lnTo>
                  <a:lnTo>
                    <a:pt x="358" y="174"/>
                  </a:lnTo>
                  <a:lnTo>
                    <a:pt x="354" y="190"/>
                  </a:lnTo>
                  <a:lnTo>
                    <a:pt x="346" y="204"/>
                  </a:lnTo>
                  <a:lnTo>
                    <a:pt x="334" y="216"/>
                  </a:lnTo>
                  <a:lnTo>
                    <a:pt x="328" y="224"/>
                  </a:lnTo>
                  <a:lnTo>
                    <a:pt x="332" y="232"/>
                  </a:lnTo>
                  <a:lnTo>
                    <a:pt x="350" y="274"/>
                  </a:lnTo>
                  <a:lnTo>
                    <a:pt x="276" y="252"/>
                  </a:lnTo>
                  <a:close/>
                  <a:moveTo>
                    <a:pt x="228" y="144"/>
                  </a:moveTo>
                  <a:lnTo>
                    <a:pt x="228" y="144"/>
                  </a:lnTo>
                  <a:lnTo>
                    <a:pt x="236" y="144"/>
                  </a:lnTo>
                  <a:lnTo>
                    <a:pt x="242" y="148"/>
                  </a:lnTo>
                  <a:lnTo>
                    <a:pt x="246" y="154"/>
                  </a:lnTo>
                  <a:lnTo>
                    <a:pt x="248" y="162"/>
                  </a:lnTo>
                  <a:lnTo>
                    <a:pt x="248" y="162"/>
                  </a:lnTo>
                  <a:lnTo>
                    <a:pt x="246" y="170"/>
                  </a:lnTo>
                  <a:lnTo>
                    <a:pt x="242" y="176"/>
                  </a:lnTo>
                  <a:lnTo>
                    <a:pt x="236" y="180"/>
                  </a:lnTo>
                  <a:lnTo>
                    <a:pt x="228" y="180"/>
                  </a:lnTo>
                  <a:lnTo>
                    <a:pt x="228" y="180"/>
                  </a:lnTo>
                  <a:lnTo>
                    <a:pt x="222" y="180"/>
                  </a:lnTo>
                  <a:lnTo>
                    <a:pt x="216" y="176"/>
                  </a:lnTo>
                  <a:lnTo>
                    <a:pt x="212" y="170"/>
                  </a:lnTo>
                  <a:lnTo>
                    <a:pt x="210" y="162"/>
                  </a:lnTo>
                  <a:lnTo>
                    <a:pt x="210" y="162"/>
                  </a:lnTo>
                  <a:lnTo>
                    <a:pt x="212" y="154"/>
                  </a:lnTo>
                  <a:lnTo>
                    <a:pt x="216" y="148"/>
                  </a:lnTo>
                  <a:lnTo>
                    <a:pt x="222" y="144"/>
                  </a:lnTo>
                  <a:lnTo>
                    <a:pt x="228" y="144"/>
                  </a:lnTo>
                  <a:lnTo>
                    <a:pt x="228" y="144"/>
                  </a:lnTo>
                  <a:close/>
                  <a:moveTo>
                    <a:pt x="166" y="144"/>
                  </a:moveTo>
                  <a:lnTo>
                    <a:pt x="166" y="144"/>
                  </a:lnTo>
                  <a:lnTo>
                    <a:pt x="174" y="144"/>
                  </a:lnTo>
                  <a:lnTo>
                    <a:pt x="180" y="148"/>
                  </a:lnTo>
                  <a:lnTo>
                    <a:pt x="184" y="154"/>
                  </a:lnTo>
                  <a:lnTo>
                    <a:pt x="184" y="162"/>
                  </a:lnTo>
                  <a:lnTo>
                    <a:pt x="184" y="162"/>
                  </a:lnTo>
                  <a:lnTo>
                    <a:pt x="184" y="170"/>
                  </a:lnTo>
                  <a:lnTo>
                    <a:pt x="180" y="176"/>
                  </a:lnTo>
                  <a:lnTo>
                    <a:pt x="174" y="180"/>
                  </a:lnTo>
                  <a:lnTo>
                    <a:pt x="166" y="180"/>
                  </a:lnTo>
                  <a:lnTo>
                    <a:pt x="166" y="180"/>
                  </a:lnTo>
                  <a:lnTo>
                    <a:pt x="158" y="180"/>
                  </a:lnTo>
                  <a:lnTo>
                    <a:pt x="152" y="176"/>
                  </a:lnTo>
                  <a:lnTo>
                    <a:pt x="148" y="17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54"/>
                  </a:lnTo>
                  <a:lnTo>
                    <a:pt x="152" y="148"/>
                  </a:lnTo>
                  <a:lnTo>
                    <a:pt x="158" y="144"/>
                  </a:lnTo>
                  <a:lnTo>
                    <a:pt x="166" y="144"/>
                  </a:lnTo>
                  <a:lnTo>
                    <a:pt x="166" y="144"/>
                  </a:lnTo>
                  <a:close/>
                  <a:moveTo>
                    <a:pt x="298" y="144"/>
                  </a:moveTo>
                  <a:lnTo>
                    <a:pt x="298" y="144"/>
                  </a:lnTo>
                  <a:lnTo>
                    <a:pt x="306" y="144"/>
                  </a:lnTo>
                  <a:lnTo>
                    <a:pt x="312" y="148"/>
                  </a:lnTo>
                  <a:lnTo>
                    <a:pt x="316" y="154"/>
                  </a:lnTo>
                  <a:lnTo>
                    <a:pt x="316" y="162"/>
                  </a:lnTo>
                  <a:lnTo>
                    <a:pt x="316" y="162"/>
                  </a:lnTo>
                  <a:lnTo>
                    <a:pt x="316" y="170"/>
                  </a:lnTo>
                  <a:lnTo>
                    <a:pt x="312" y="176"/>
                  </a:lnTo>
                  <a:lnTo>
                    <a:pt x="306" y="180"/>
                  </a:lnTo>
                  <a:lnTo>
                    <a:pt x="298" y="180"/>
                  </a:lnTo>
                  <a:lnTo>
                    <a:pt x="298" y="180"/>
                  </a:lnTo>
                  <a:lnTo>
                    <a:pt x="290" y="180"/>
                  </a:lnTo>
                  <a:lnTo>
                    <a:pt x="284" y="176"/>
                  </a:lnTo>
                  <a:lnTo>
                    <a:pt x="280" y="170"/>
                  </a:lnTo>
                  <a:lnTo>
                    <a:pt x="280" y="162"/>
                  </a:lnTo>
                  <a:lnTo>
                    <a:pt x="280" y="162"/>
                  </a:lnTo>
                  <a:lnTo>
                    <a:pt x="280" y="154"/>
                  </a:lnTo>
                  <a:lnTo>
                    <a:pt x="284" y="148"/>
                  </a:lnTo>
                  <a:lnTo>
                    <a:pt x="290" y="144"/>
                  </a:lnTo>
                  <a:lnTo>
                    <a:pt x="298" y="144"/>
                  </a:lnTo>
                  <a:lnTo>
                    <a:pt x="298" y="144"/>
                  </a:lnTo>
                  <a:close/>
                </a:path>
              </a:pathLst>
            </a:custGeom>
            <a:solidFill>
              <a:srgbClr val="18E5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8" name="그룹 48">
              <a:extLst>
                <a:ext uri="{FF2B5EF4-FFF2-40B4-BE49-F238E27FC236}">
                  <a16:creationId xmlns:a16="http://schemas.microsoft.com/office/drawing/2014/main" id="{E0E4ABB1-7A39-4179-9AA8-57E548C2026F}"/>
                </a:ext>
              </a:extLst>
            </p:cNvPr>
            <p:cNvGrpSpPr/>
            <p:nvPr/>
          </p:nvGrpSpPr>
          <p:grpSpPr>
            <a:xfrm>
              <a:off x="8450801" y="2385753"/>
              <a:ext cx="198620" cy="147766"/>
              <a:chOff x="2111375" y="1147763"/>
              <a:chExt cx="657225" cy="488950"/>
            </a:xfrm>
            <a:solidFill>
              <a:srgbClr val="18E598"/>
            </a:solidFill>
          </p:grpSpPr>
          <p:sp>
            <p:nvSpPr>
              <p:cNvPr id="47" name="Freeform 12">
                <a:extLst>
                  <a:ext uri="{FF2B5EF4-FFF2-40B4-BE49-F238E27FC236}">
                    <a16:creationId xmlns:a16="http://schemas.microsoft.com/office/drawing/2014/main" id="{7B50592D-E2FF-45AF-813A-F5F70DD7A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675" y="1357313"/>
                <a:ext cx="180975" cy="73025"/>
              </a:xfrm>
              <a:custGeom>
                <a:avLst/>
                <a:gdLst>
                  <a:gd name="T0" fmla="*/ 58 w 114"/>
                  <a:gd name="T1" fmla="*/ 0 h 46"/>
                  <a:gd name="T2" fmla="*/ 58 w 114"/>
                  <a:gd name="T3" fmla="*/ 0 h 46"/>
                  <a:gd name="T4" fmla="*/ 42 w 114"/>
                  <a:gd name="T5" fmla="*/ 2 h 46"/>
                  <a:gd name="T6" fmla="*/ 28 w 114"/>
                  <a:gd name="T7" fmla="*/ 6 h 46"/>
                  <a:gd name="T8" fmla="*/ 16 w 114"/>
                  <a:gd name="T9" fmla="*/ 14 h 46"/>
                  <a:gd name="T10" fmla="*/ 4 w 114"/>
                  <a:gd name="T11" fmla="*/ 24 h 46"/>
                  <a:gd name="T12" fmla="*/ 4 w 114"/>
                  <a:gd name="T13" fmla="*/ 24 h 46"/>
                  <a:gd name="T14" fmla="*/ 0 w 114"/>
                  <a:gd name="T15" fmla="*/ 28 h 46"/>
                  <a:gd name="T16" fmla="*/ 0 w 114"/>
                  <a:gd name="T17" fmla="*/ 32 h 46"/>
                  <a:gd name="T18" fmla="*/ 0 w 114"/>
                  <a:gd name="T19" fmla="*/ 38 h 46"/>
                  <a:gd name="T20" fmla="*/ 4 w 114"/>
                  <a:gd name="T21" fmla="*/ 42 h 46"/>
                  <a:gd name="T22" fmla="*/ 4 w 114"/>
                  <a:gd name="T23" fmla="*/ 42 h 46"/>
                  <a:gd name="T24" fmla="*/ 8 w 114"/>
                  <a:gd name="T25" fmla="*/ 44 h 46"/>
                  <a:gd name="T26" fmla="*/ 14 w 114"/>
                  <a:gd name="T27" fmla="*/ 46 h 46"/>
                  <a:gd name="T28" fmla="*/ 18 w 114"/>
                  <a:gd name="T29" fmla="*/ 44 h 46"/>
                  <a:gd name="T30" fmla="*/ 22 w 114"/>
                  <a:gd name="T31" fmla="*/ 42 h 46"/>
                  <a:gd name="T32" fmla="*/ 22 w 114"/>
                  <a:gd name="T33" fmla="*/ 42 h 46"/>
                  <a:gd name="T34" fmla="*/ 30 w 114"/>
                  <a:gd name="T35" fmla="*/ 36 h 46"/>
                  <a:gd name="T36" fmla="*/ 38 w 114"/>
                  <a:gd name="T37" fmla="*/ 30 h 46"/>
                  <a:gd name="T38" fmla="*/ 48 w 114"/>
                  <a:gd name="T39" fmla="*/ 28 h 46"/>
                  <a:gd name="T40" fmla="*/ 58 w 114"/>
                  <a:gd name="T41" fmla="*/ 28 h 46"/>
                  <a:gd name="T42" fmla="*/ 58 w 114"/>
                  <a:gd name="T43" fmla="*/ 28 h 46"/>
                  <a:gd name="T44" fmla="*/ 66 w 114"/>
                  <a:gd name="T45" fmla="*/ 28 h 46"/>
                  <a:gd name="T46" fmla="*/ 76 w 114"/>
                  <a:gd name="T47" fmla="*/ 30 h 46"/>
                  <a:gd name="T48" fmla="*/ 84 w 114"/>
                  <a:gd name="T49" fmla="*/ 36 h 46"/>
                  <a:gd name="T50" fmla="*/ 92 w 114"/>
                  <a:gd name="T51" fmla="*/ 42 h 46"/>
                  <a:gd name="T52" fmla="*/ 92 w 114"/>
                  <a:gd name="T53" fmla="*/ 42 h 46"/>
                  <a:gd name="T54" fmla="*/ 96 w 114"/>
                  <a:gd name="T55" fmla="*/ 44 h 46"/>
                  <a:gd name="T56" fmla="*/ 102 w 114"/>
                  <a:gd name="T57" fmla="*/ 46 h 46"/>
                  <a:gd name="T58" fmla="*/ 106 w 114"/>
                  <a:gd name="T59" fmla="*/ 44 h 46"/>
                  <a:gd name="T60" fmla="*/ 110 w 114"/>
                  <a:gd name="T61" fmla="*/ 42 h 46"/>
                  <a:gd name="T62" fmla="*/ 110 w 114"/>
                  <a:gd name="T63" fmla="*/ 42 h 46"/>
                  <a:gd name="T64" fmla="*/ 114 w 114"/>
                  <a:gd name="T65" fmla="*/ 38 h 46"/>
                  <a:gd name="T66" fmla="*/ 114 w 114"/>
                  <a:gd name="T67" fmla="*/ 32 h 46"/>
                  <a:gd name="T68" fmla="*/ 114 w 114"/>
                  <a:gd name="T69" fmla="*/ 28 h 46"/>
                  <a:gd name="T70" fmla="*/ 110 w 114"/>
                  <a:gd name="T71" fmla="*/ 24 h 46"/>
                  <a:gd name="T72" fmla="*/ 110 w 114"/>
                  <a:gd name="T73" fmla="*/ 24 h 46"/>
                  <a:gd name="T74" fmla="*/ 98 w 114"/>
                  <a:gd name="T75" fmla="*/ 14 h 46"/>
                  <a:gd name="T76" fmla="*/ 86 w 114"/>
                  <a:gd name="T77" fmla="*/ 6 h 46"/>
                  <a:gd name="T78" fmla="*/ 72 w 114"/>
                  <a:gd name="T79" fmla="*/ 2 h 46"/>
                  <a:gd name="T80" fmla="*/ 58 w 114"/>
                  <a:gd name="T81" fmla="*/ 0 h 46"/>
                  <a:gd name="T82" fmla="*/ 58 w 114"/>
                  <a:gd name="T8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4" h="46">
                    <a:moveTo>
                      <a:pt x="58" y="0"/>
                    </a:moveTo>
                    <a:lnTo>
                      <a:pt x="58" y="0"/>
                    </a:lnTo>
                    <a:lnTo>
                      <a:pt x="42" y="2"/>
                    </a:lnTo>
                    <a:lnTo>
                      <a:pt x="28" y="6"/>
                    </a:lnTo>
                    <a:lnTo>
                      <a:pt x="16" y="14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8" y="44"/>
                    </a:lnTo>
                    <a:lnTo>
                      <a:pt x="14" y="46"/>
                    </a:lnTo>
                    <a:lnTo>
                      <a:pt x="18" y="44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30" y="36"/>
                    </a:lnTo>
                    <a:lnTo>
                      <a:pt x="38" y="30"/>
                    </a:lnTo>
                    <a:lnTo>
                      <a:pt x="48" y="28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66" y="28"/>
                    </a:lnTo>
                    <a:lnTo>
                      <a:pt x="76" y="30"/>
                    </a:lnTo>
                    <a:lnTo>
                      <a:pt x="84" y="36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6" y="44"/>
                    </a:lnTo>
                    <a:lnTo>
                      <a:pt x="102" y="46"/>
                    </a:lnTo>
                    <a:lnTo>
                      <a:pt x="106" y="44"/>
                    </a:lnTo>
                    <a:lnTo>
                      <a:pt x="110" y="42"/>
                    </a:lnTo>
                    <a:lnTo>
                      <a:pt x="110" y="42"/>
                    </a:lnTo>
                    <a:lnTo>
                      <a:pt x="114" y="38"/>
                    </a:lnTo>
                    <a:lnTo>
                      <a:pt x="114" y="32"/>
                    </a:lnTo>
                    <a:lnTo>
                      <a:pt x="114" y="28"/>
                    </a:lnTo>
                    <a:lnTo>
                      <a:pt x="110" y="24"/>
                    </a:lnTo>
                    <a:lnTo>
                      <a:pt x="110" y="24"/>
                    </a:lnTo>
                    <a:lnTo>
                      <a:pt x="98" y="14"/>
                    </a:lnTo>
                    <a:lnTo>
                      <a:pt x="86" y="6"/>
                    </a:lnTo>
                    <a:lnTo>
                      <a:pt x="72" y="2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>
                <a:extLst>
                  <a:ext uri="{FF2B5EF4-FFF2-40B4-BE49-F238E27FC236}">
                    <a16:creationId xmlns:a16="http://schemas.microsoft.com/office/drawing/2014/main" id="{73A21249-A3DA-473D-9B8A-0092AABB5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2350" y="1274763"/>
                <a:ext cx="301625" cy="95250"/>
              </a:xfrm>
              <a:custGeom>
                <a:avLst/>
                <a:gdLst>
                  <a:gd name="T0" fmla="*/ 96 w 190"/>
                  <a:gd name="T1" fmla="*/ 0 h 60"/>
                  <a:gd name="T2" fmla="*/ 96 w 190"/>
                  <a:gd name="T3" fmla="*/ 0 h 60"/>
                  <a:gd name="T4" fmla="*/ 70 w 190"/>
                  <a:gd name="T5" fmla="*/ 2 h 60"/>
                  <a:gd name="T6" fmla="*/ 58 w 190"/>
                  <a:gd name="T7" fmla="*/ 6 h 60"/>
                  <a:gd name="T8" fmla="*/ 46 w 190"/>
                  <a:gd name="T9" fmla="*/ 10 h 60"/>
                  <a:gd name="T10" fmla="*/ 36 w 190"/>
                  <a:gd name="T11" fmla="*/ 14 h 60"/>
                  <a:gd name="T12" fmla="*/ 24 w 190"/>
                  <a:gd name="T13" fmla="*/ 22 h 60"/>
                  <a:gd name="T14" fmla="*/ 14 w 190"/>
                  <a:gd name="T15" fmla="*/ 28 h 60"/>
                  <a:gd name="T16" fmla="*/ 4 w 190"/>
                  <a:gd name="T17" fmla="*/ 38 h 60"/>
                  <a:gd name="T18" fmla="*/ 4 w 190"/>
                  <a:gd name="T19" fmla="*/ 38 h 60"/>
                  <a:gd name="T20" fmla="*/ 2 w 190"/>
                  <a:gd name="T21" fmla="*/ 42 h 60"/>
                  <a:gd name="T22" fmla="*/ 0 w 190"/>
                  <a:gd name="T23" fmla="*/ 46 h 60"/>
                  <a:gd name="T24" fmla="*/ 2 w 190"/>
                  <a:gd name="T25" fmla="*/ 52 h 60"/>
                  <a:gd name="T26" fmla="*/ 4 w 190"/>
                  <a:gd name="T27" fmla="*/ 56 h 60"/>
                  <a:gd name="T28" fmla="*/ 4 w 190"/>
                  <a:gd name="T29" fmla="*/ 56 h 60"/>
                  <a:gd name="T30" fmla="*/ 8 w 190"/>
                  <a:gd name="T31" fmla="*/ 60 h 60"/>
                  <a:gd name="T32" fmla="*/ 14 w 190"/>
                  <a:gd name="T33" fmla="*/ 60 h 60"/>
                  <a:gd name="T34" fmla="*/ 18 w 190"/>
                  <a:gd name="T35" fmla="*/ 60 h 60"/>
                  <a:gd name="T36" fmla="*/ 22 w 190"/>
                  <a:gd name="T37" fmla="*/ 56 h 60"/>
                  <a:gd name="T38" fmla="*/ 22 w 190"/>
                  <a:gd name="T39" fmla="*/ 56 h 60"/>
                  <a:gd name="T40" fmla="*/ 38 w 190"/>
                  <a:gd name="T41" fmla="*/ 44 h 60"/>
                  <a:gd name="T42" fmla="*/ 56 w 190"/>
                  <a:gd name="T43" fmla="*/ 34 h 60"/>
                  <a:gd name="T44" fmla="*/ 76 w 190"/>
                  <a:gd name="T45" fmla="*/ 28 h 60"/>
                  <a:gd name="T46" fmla="*/ 96 w 190"/>
                  <a:gd name="T47" fmla="*/ 26 h 60"/>
                  <a:gd name="T48" fmla="*/ 96 w 190"/>
                  <a:gd name="T49" fmla="*/ 26 h 60"/>
                  <a:gd name="T50" fmla="*/ 114 w 190"/>
                  <a:gd name="T51" fmla="*/ 28 h 60"/>
                  <a:gd name="T52" fmla="*/ 134 w 190"/>
                  <a:gd name="T53" fmla="*/ 34 h 60"/>
                  <a:gd name="T54" fmla="*/ 152 w 190"/>
                  <a:gd name="T55" fmla="*/ 44 h 60"/>
                  <a:gd name="T56" fmla="*/ 168 w 190"/>
                  <a:gd name="T57" fmla="*/ 56 h 60"/>
                  <a:gd name="T58" fmla="*/ 168 w 190"/>
                  <a:gd name="T59" fmla="*/ 56 h 60"/>
                  <a:gd name="T60" fmla="*/ 172 w 190"/>
                  <a:gd name="T61" fmla="*/ 60 h 60"/>
                  <a:gd name="T62" fmla="*/ 178 w 190"/>
                  <a:gd name="T63" fmla="*/ 60 h 60"/>
                  <a:gd name="T64" fmla="*/ 182 w 190"/>
                  <a:gd name="T65" fmla="*/ 60 h 60"/>
                  <a:gd name="T66" fmla="*/ 186 w 190"/>
                  <a:gd name="T67" fmla="*/ 56 h 60"/>
                  <a:gd name="T68" fmla="*/ 186 w 190"/>
                  <a:gd name="T69" fmla="*/ 56 h 60"/>
                  <a:gd name="T70" fmla="*/ 190 w 190"/>
                  <a:gd name="T71" fmla="*/ 52 h 60"/>
                  <a:gd name="T72" fmla="*/ 190 w 190"/>
                  <a:gd name="T73" fmla="*/ 46 h 60"/>
                  <a:gd name="T74" fmla="*/ 190 w 190"/>
                  <a:gd name="T75" fmla="*/ 42 h 60"/>
                  <a:gd name="T76" fmla="*/ 186 w 190"/>
                  <a:gd name="T77" fmla="*/ 38 h 60"/>
                  <a:gd name="T78" fmla="*/ 186 w 190"/>
                  <a:gd name="T79" fmla="*/ 38 h 60"/>
                  <a:gd name="T80" fmla="*/ 176 w 190"/>
                  <a:gd name="T81" fmla="*/ 28 h 60"/>
                  <a:gd name="T82" fmla="*/ 166 w 190"/>
                  <a:gd name="T83" fmla="*/ 22 h 60"/>
                  <a:gd name="T84" fmla="*/ 156 w 190"/>
                  <a:gd name="T85" fmla="*/ 14 h 60"/>
                  <a:gd name="T86" fmla="*/ 144 w 190"/>
                  <a:gd name="T87" fmla="*/ 10 h 60"/>
                  <a:gd name="T88" fmla="*/ 132 w 190"/>
                  <a:gd name="T89" fmla="*/ 6 h 60"/>
                  <a:gd name="T90" fmla="*/ 120 w 190"/>
                  <a:gd name="T91" fmla="*/ 2 h 60"/>
                  <a:gd name="T92" fmla="*/ 96 w 190"/>
                  <a:gd name="T93" fmla="*/ 0 h 60"/>
                  <a:gd name="T94" fmla="*/ 96 w 190"/>
                  <a:gd name="T9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0" h="60">
                    <a:moveTo>
                      <a:pt x="96" y="0"/>
                    </a:moveTo>
                    <a:lnTo>
                      <a:pt x="96" y="0"/>
                    </a:lnTo>
                    <a:lnTo>
                      <a:pt x="70" y="2"/>
                    </a:lnTo>
                    <a:lnTo>
                      <a:pt x="58" y="6"/>
                    </a:lnTo>
                    <a:lnTo>
                      <a:pt x="46" y="10"/>
                    </a:lnTo>
                    <a:lnTo>
                      <a:pt x="36" y="14"/>
                    </a:lnTo>
                    <a:lnTo>
                      <a:pt x="24" y="22"/>
                    </a:lnTo>
                    <a:lnTo>
                      <a:pt x="14" y="2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2" y="42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4" y="56"/>
                    </a:lnTo>
                    <a:lnTo>
                      <a:pt x="8" y="60"/>
                    </a:lnTo>
                    <a:lnTo>
                      <a:pt x="14" y="60"/>
                    </a:lnTo>
                    <a:lnTo>
                      <a:pt x="18" y="60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38" y="44"/>
                    </a:lnTo>
                    <a:lnTo>
                      <a:pt x="56" y="34"/>
                    </a:lnTo>
                    <a:lnTo>
                      <a:pt x="76" y="28"/>
                    </a:lnTo>
                    <a:lnTo>
                      <a:pt x="96" y="26"/>
                    </a:lnTo>
                    <a:lnTo>
                      <a:pt x="96" y="26"/>
                    </a:lnTo>
                    <a:lnTo>
                      <a:pt x="114" y="28"/>
                    </a:lnTo>
                    <a:lnTo>
                      <a:pt x="134" y="34"/>
                    </a:lnTo>
                    <a:lnTo>
                      <a:pt x="152" y="44"/>
                    </a:lnTo>
                    <a:lnTo>
                      <a:pt x="168" y="56"/>
                    </a:lnTo>
                    <a:lnTo>
                      <a:pt x="168" y="56"/>
                    </a:lnTo>
                    <a:lnTo>
                      <a:pt x="172" y="60"/>
                    </a:lnTo>
                    <a:lnTo>
                      <a:pt x="178" y="60"/>
                    </a:lnTo>
                    <a:lnTo>
                      <a:pt x="182" y="60"/>
                    </a:lnTo>
                    <a:lnTo>
                      <a:pt x="186" y="56"/>
                    </a:lnTo>
                    <a:lnTo>
                      <a:pt x="186" y="56"/>
                    </a:lnTo>
                    <a:lnTo>
                      <a:pt x="190" y="52"/>
                    </a:lnTo>
                    <a:lnTo>
                      <a:pt x="190" y="46"/>
                    </a:lnTo>
                    <a:lnTo>
                      <a:pt x="190" y="42"/>
                    </a:lnTo>
                    <a:lnTo>
                      <a:pt x="186" y="38"/>
                    </a:lnTo>
                    <a:lnTo>
                      <a:pt x="186" y="38"/>
                    </a:lnTo>
                    <a:lnTo>
                      <a:pt x="176" y="28"/>
                    </a:lnTo>
                    <a:lnTo>
                      <a:pt x="166" y="22"/>
                    </a:lnTo>
                    <a:lnTo>
                      <a:pt x="156" y="14"/>
                    </a:lnTo>
                    <a:lnTo>
                      <a:pt x="144" y="10"/>
                    </a:lnTo>
                    <a:lnTo>
                      <a:pt x="132" y="6"/>
                    </a:lnTo>
                    <a:lnTo>
                      <a:pt x="120" y="2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>
                <a:extLst>
                  <a:ext uri="{FF2B5EF4-FFF2-40B4-BE49-F238E27FC236}">
                    <a16:creationId xmlns:a16="http://schemas.microsoft.com/office/drawing/2014/main" id="{8276A8BB-7A85-40C8-8748-FDF9AC669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825" y="1446213"/>
                <a:ext cx="66675" cy="66675"/>
              </a:xfrm>
              <a:custGeom>
                <a:avLst/>
                <a:gdLst>
                  <a:gd name="T0" fmla="*/ 6 w 42"/>
                  <a:gd name="T1" fmla="*/ 6 h 42"/>
                  <a:gd name="T2" fmla="*/ 6 w 42"/>
                  <a:gd name="T3" fmla="*/ 6 h 42"/>
                  <a:gd name="T4" fmla="*/ 2 w 42"/>
                  <a:gd name="T5" fmla="*/ 12 h 42"/>
                  <a:gd name="T6" fmla="*/ 0 w 42"/>
                  <a:gd name="T7" fmla="*/ 20 h 42"/>
                  <a:gd name="T8" fmla="*/ 2 w 42"/>
                  <a:gd name="T9" fmla="*/ 28 h 42"/>
                  <a:gd name="T10" fmla="*/ 6 w 42"/>
                  <a:gd name="T11" fmla="*/ 36 h 42"/>
                  <a:gd name="T12" fmla="*/ 6 w 42"/>
                  <a:gd name="T13" fmla="*/ 36 h 42"/>
                  <a:gd name="T14" fmla="*/ 14 w 42"/>
                  <a:gd name="T15" fmla="*/ 40 h 42"/>
                  <a:gd name="T16" fmla="*/ 22 w 42"/>
                  <a:gd name="T17" fmla="*/ 42 h 42"/>
                  <a:gd name="T18" fmla="*/ 30 w 42"/>
                  <a:gd name="T19" fmla="*/ 40 h 42"/>
                  <a:gd name="T20" fmla="*/ 36 w 42"/>
                  <a:gd name="T21" fmla="*/ 36 h 42"/>
                  <a:gd name="T22" fmla="*/ 36 w 42"/>
                  <a:gd name="T23" fmla="*/ 36 h 42"/>
                  <a:gd name="T24" fmla="*/ 42 w 42"/>
                  <a:gd name="T25" fmla="*/ 28 h 42"/>
                  <a:gd name="T26" fmla="*/ 42 w 42"/>
                  <a:gd name="T27" fmla="*/ 20 h 42"/>
                  <a:gd name="T28" fmla="*/ 42 w 42"/>
                  <a:gd name="T29" fmla="*/ 12 h 42"/>
                  <a:gd name="T30" fmla="*/ 36 w 42"/>
                  <a:gd name="T31" fmla="*/ 6 h 42"/>
                  <a:gd name="T32" fmla="*/ 36 w 42"/>
                  <a:gd name="T33" fmla="*/ 6 h 42"/>
                  <a:gd name="T34" fmla="*/ 30 w 42"/>
                  <a:gd name="T35" fmla="*/ 0 h 42"/>
                  <a:gd name="T36" fmla="*/ 22 w 42"/>
                  <a:gd name="T37" fmla="*/ 0 h 42"/>
                  <a:gd name="T38" fmla="*/ 14 w 42"/>
                  <a:gd name="T39" fmla="*/ 0 h 42"/>
                  <a:gd name="T40" fmla="*/ 6 w 42"/>
                  <a:gd name="T41" fmla="*/ 6 h 42"/>
                  <a:gd name="T42" fmla="*/ 6 w 42"/>
                  <a:gd name="T43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42">
                    <a:moveTo>
                      <a:pt x="6" y="6"/>
                    </a:move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4" y="40"/>
                    </a:lnTo>
                    <a:lnTo>
                      <a:pt x="22" y="42"/>
                    </a:lnTo>
                    <a:lnTo>
                      <a:pt x="30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8"/>
                    </a:lnTo>
                    <a:lnTo>
                      <a:pt x="42" y="20"/>
                    </a:lnTo>
                    <a:lnTo>
                      <a:pt x="42" y="12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0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>
                <a:extLst>
                  <a:ext uri="{FF2B5EF4-FFF2-40B4-BE49-F238E27FC236}">
                    <a16:creationId xmlns:a16="http://schemas.microsoft.com/office/drawing/2014/main" id="{CB0F39EF-8B55-429F-BDDD-2448D034CA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11375" y="1147763"/>
                <a:ext cx="657225" cy="488950"/>
              </a:xfrm>
              <a:custGeom>
                <a:avLst/>
                <a:gdLst>
                  <a:gd name="T0" fmla="*/ 28 w 414"/>
                  <a:gd name="T1" fmla="*/ 0 h 308"/>
                  <a:gd name="T2" fmla="*/ 14 w 414"/>
                  <a:gd name="T3" fmla="*/ 2 h 308"/>
                  <a:gd name="T4" fmla="*/ 6 w 414"/>
                  <a:gd name="T5" fmla="*/ 8 h 308"/>
                  <a:gd name="T6" fmla="*/ 2 w 414"/>
                  <a:gd name="T7" fmla="*/ 18 h 308"/>
                  <a:gd name="T8" fmla="*/ 0 w 414"/>
                  <a:gd name="T9" fmla="*/ 282 h 308"/>
                  <a:gd name="T10" fmla="*/ 2 w 414"/>
                  <a:gd name="T11" fmla="*/ 294 h 308"/>
                  <a:gd name="T12" fmla="*/ 8 w 414"/>
                  <a:gd name="T13" fmla="*/ 302 h 308"/>
                  <a:gd name="T14" fmla="*/ 18 w 414"/>
                  <a:gd name="T15" fmla="*/ 308 h 308"/>
                  <a:gd name="T16" fmla="*/ 384 w 414"/>
                  <a:gd name="T17" fmla="*/ 308 h 308"/>
                  <a:gd name="T18" fmla="*/ 398 w 414"/>
                  <a:gd name="T19" fmla="*/ 308 h 308"/>
                  <a:gd name="T20" fmla="*/ 408 w 414"/>
                  <a:gd name="T21" fmla="*/ 302 h 308"/>
                  <a:gd name="T22" fmla="*/ 414 w 414"/>
                  <a:gd name="T23" fmla="*/ 292 h 308"/>
                  <a:gd name="T24" fmla="*/ 414 w 414"/>
                  <a:gd name="T25" fmla="*/ 30 h 308"/>
                  <a:gd name="T26" fmla="*/ 414 w 414"/>
                  <a:gd name="T27" fmla="*/ 18 h 308"/>
                  <a:gd name="T28" fmla="*/ 410 w 414"/>
                  <a:gd name="T29" fmla="*/ 8 h 308"/>
                  <a:gd name="T30" fmla="*/ 400 w 414"/>
                  <a:gd name="T31" fmla="*/ 2 h 308"/>
                  <a:gd name="T32" fmla="*/ 388 w 414"/>
                  <a:gd name="T33" fmla="*/ 0 h 308"/>
                  <a:gd name="T34" fmla="*/ 378 w 414"/>
                  <a:gd name="T35" fmla="*/ 278 h 308"/>
                  <a:gd name="T36" fmla="*/ 376 w 414"/>
                  <a:gd name="T37" fmla="*/ 284 h 308"/>
                  <a:gd name="T38" fmla="*/ 370 w 414"/>
                  <a:gd name="T39" fmla="*/ 284 h 308"/>
                  <a:gd name="T40" fmla="*/ 44 w 414"/>
                  <a:gd name="T41" fmla="*/ 284 h 308"/>
                  <a:gd name="T42" fmla="*/ 36 w 414"/>
                  <a:gd name="T43" fmla="*/ 282 h 308"/>
                  <a:gd name="T44" fmla="*/ 36 w 414"/>
                  <a:gd name="T45" fmla="*/ 32 h 308"/>
                  <a:gd name="T46" fmla="*/ 36 w 414"/>
                  <a:gd name="T47" fmla="*/ 28 h 308"/>
                  <a:gd name="T48" fmla="*/ 44 w 414"/>
                  <a:gd name="T49" fmla="*/ 24 h 308"/>
                  <a:gd name="T50" fmla="*/ 370 w 414"/>
                  <a:gd name="T51" fmla="*/ 24 h 308"/>
                  <a:gd name="T52" fmla="*/ 376 w 414"/>
                  <a:gd name="T53" fmla="*/ 28 h 308"/>
                  <a:gd name="T54" fmla="*/ 378 w 414"/>
                  <a:gd name="T55" fmla="*/ 278 h 308"/>
                  <a:gd name="T56" fmla="*/ 400 w 414"/>
                  <a:gd name="T57" fmla="*/ 174 h 308"/>
                  <a:gd name="T58" fmla="*/ 394 w 414"/>
                  <a:gd name="T59" fmla="*/ 180 h 308"/>
                  <a:gd name="T60" fmla="*/ 392 w 414"/>
                  <a:gd name="T61" fmla="*/ 178 h 308"/>
                  <a:gd name="T62" fmla="*/ 390 w 414"/>
                  <a:gd name="T63" fmla="*/ 136 h 308"/>
                  <a:gd name="T64" fmla="*/ 392 w 414"/>
                  <a:gd name="T65" fmla="*/ 132 h 308"/>
                  <a:gd name="T66" fmla="*/ 394 w 414"/>
                  <a:gd name="T67" fmla="*/ 132 h 308"/>
                  <a:gd name="T68" fmla="*/ 400 w 414"/>
                  <a:gd name="T69" fmla="*/ 13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4" h="308">
                    <a:moveTo>
                      <a:pt x="388" y="0"/>
                    </a:moveTo>
                    <a:lnTo>
                      <a:pt x="28" y="0"/>
                    </a:lnTo>
                    <a:lnTo>
                      <a:pt x="28" y="0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0" y="282"/>
                    </a:lnTo>
                    <a:lnTo>
                      <a:pt x="0" y="282"/>
                    </a:lnTo>
                    <a:lnTo>
                      <a:pt x="2" y="294"/>
                    </a:lnTo>
                    <a:lnTo>
                      <a:pt x="4" y="298"/>
                    </a:lnTo>
                    <a:lnTo>
                      <a:pt x="8" y="302"/>
                    </a:lnTo>
                    <a:lnTo>
                      <a:pt x="12" y="306"/>
                    </a:lnTo>
                    <a:lnTo>
                      <a:pt x="18" y="308"/>
                    </a:lnTo>
                    <a:lnTo>
                      <a:pt x="32" y="308"/>
                    </a:lnTo>
                    <a:lnTo>
                      <a:pt x="384" y="308"/>
                    </a:lnTo>
                    <a:lnTo>
                      <a:pt x="384" y="308"/>
                    </a:lnTo>
                    <a:lnTo>
                      <a:pt x="398" y="308"/>
                    </a:lnTo>
                    <a:lnTo>
                      <a:pt x="402" y="304"/>
                    </a:lnTo>
                    <a:lnTo>
                      <a:pt x="408" y="302"/>
                    </a:lnTo>
                    <a:lnTo>
                      <a:pt x="410" y="298"/>
                    </a:lnTo>
                    <a:lnTo>
                      <a:pt x="414" y="292"/>
                    </a:lnTo>
                    <a:lnTo>
                      <a:pt x="414" y="280"/>
                    </a:lnTo>
                    <a:lnTo>
                      <a:pt x="414" y="30"/>
                    </a:lnTo>
                    <a:lnTo>
                      <a:pt x="414" y="30"/>
                    </a:lnTo>
                    <a:lnTo>
                      <a:pt x="414" y="18"/>
                    </a:lnTo>
                    <a:lnTo>
                      <a:pt x="412" y="12"/>
                    </a:lnTo>
                    <a:lnTo>
                      <a:pt x="410" y="8"/>
                    </a:lnTo>
                    <a:lnTo>
                      <a:pt x="406" y="4"/>
                    </a:lnTo>
                    <a:lnTo>
                      <a:pt x="400" y="2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  <a:moveTo>
                      <a:pt x="378" y="278"/>
                    </a:moveTo>
                    <a:lnTo>
                      <a:pt x="378" y="278"/>
                    </a:lnTo>
                    <a:lnTo>
                      <a:pt x="376" y="280"/>
                    </a:lnTo>
                    <a:lnTo>
                      <a:pt x="376" y="284"/>
                    </a:lnTo>
                    <a:lnTo>
                      <a:pt x="374" y="284"/>
                    </a:lnTo>
                    <a:lnTo>
                      <a:pt x="370" y="284"/>
                    </a:lnTo>
                    <a:lnTo>
                      <a:pt x="44" y="284"/>
                    </a:lnTo>
                    <a:lnTo>
                      <a:pt x="44" y="284"/>
                    </a:lnTo>
                    <a:lnTo>
                      <a:pt x="38" y="284"/>
                    </a:lnTo>
                    <a:lnTo>
                      <a:pt x="36" y="282"/>
                    </a:lnTo>
                    <a:lnTo>
                      <a:pt x="36" y="278"/>
                    </a:lnTo>
                    <a:lnTo>
                      <a:pt x="36" y="32"/>
                    </a:lnTo>
                    <a:lnTo>
                      <a:pt x="36" y="32"/>
                    </a:lnTo>
                    <a:lnTo>
                      <a:pt x="36" y="28"/>
                    </a:lnTo>
                    <a:lnTo>
                      <a:pt x="38" y="26"/>
                    </a:lnTo>
                    <a:lnTo>
                      <a:pt x="44" y="24"/>
                    </a:lnTo>
                    <a:lnTo>
                      <a:pt x="370" y="24"/>
                    </a:lnTo>
                    <a:lnTo>
                      <a:pt x="370" y="24"/>
                    </a:lnTo>
                    <a:lnTo>
                      <a:pt x="376" y="26"/>
                    </a:lnTo>
                    <a:lnTo>
                      <a:pt x="376" y="28"/>
                    </a:lnTo>
                    <a:lnTo>
                      <a:pt x="378" y="32"/>
                    </a:lnTo>
                    <a:lnTo>
                      <a:pt x="378" y="278"/>
                    </a:lnTo>
                    <a:close/>
                    <a:moveTo>
                      <a:pt x="400" y="174"/>
                    </a:moveTo>
                    <a:lnTo>
                      <a:pt x="400" y="174"/>
                    </a:lnTo>
                    <a:lnTo>
                      <a:pt x="398" y="178"/>
                    </a:lnTo>
                    <a:lnTo>
                      <a:pt x="394" y="180"/>
                    </a:lnTo>
                    <a:lnTo>
                      <a:pt x="394" y="180"/>
                    </a:lnTo>
                    <a:lnTo>
                      <a:pt x="392" y="178"/>
                    </a:lnTo>
                    <a:lnTo>
                      <a:pt x="390" y="174"/>
                    </a:lnTo>
                    <a:lnTo>
                      <a:pt x="390" y="136"/>
                    </a:lnTo>
                    <a:lnTo>
                      <a:pt x="390" y="136"/>
                    </a:lnTo>
                    <a:lnTo>
                      <a:pt x="392" y="132"/>
                    </a:lnTo>
                    <a:lnTo>
                      <a:pt x="394" y="132"/>
                    </a:lnTo>
                    <a:lnTo>
                      <a:pt x="394" y="132"/>
                    </a:lnTo>
                    <a:lnTo>
                      <a:pt x="398" y="132"/>
                    </a:lnTo>
                    <a:lnTo>
                      <a:pt x="400" y="136"/>
                    </a:lnTo>
                    <a:lnTo>
                      <a:pt x="40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타원 53">
              <a:extLst>
                <a:ext uri="{FF2B5EF4-FFF2-40B4-BE49-F238E27FC236}">
                  <a16:creationId xmlns:a16="http://schemas.microsoft.com/office/drawing/2014/main" id="{C3B7C443-5962-4E60-AAA7-D50C86FA6F9B}"/>
                </a:ext>
              </a:extLst>
            </p:cNvPr>
            <p:cNvSpPr/>
            <p:nvPr/>
          </p:nvSpPr>
          <p:spPr>
            <a:xfrm>
              <a:off x="5906291" y="3192392"/>
              <a:ext cx="45720" cy="4572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  <a:effectLst>
              <a:glow rad="139700">
                <a:srgbClr val="18E598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54">
              <a:extLst>
                <a:ext uri="{FF2B5EF4-FFF2-40B4-BE49-F238E27FC236}">
                  <a16:creationId xmlns:a16="http://schemas.microsoft.com/office/drawing/2014/main" id="{6125E23C-CD62-4DF2-B726-A80E8348D79C}"/>
                </a:ext>
              </a:extLst>
            </p:cNvPr>
            <p:cNvSpPr/>
            <p:nvPr/>
          </p:nvSpPr>
          <p:spPr>
            <a:xfrm>
              <a:off x="7119685" y="2785992"/>
              <a:ext cx="45720" cy="4572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  <a:effectLst>
              <a:glow rad="139700">
                <a:srgbClr val="18E598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55">
              <a:extLst>
                <a:ext uri="{FF2B5EF4-FFF2-40B4-BE49-F238E27FC236}">
                  <a16:creationId xmlns:a16="http://schemas.microsoft.com/office/drawing/2014/main" id="{1FE06DC5-EDBC-4BA2-AB4A-C6B621ABF420}"/>
                </a:ext>
              </a:extLst>
            </p:cNvPr>
            <p:cNvSpPr/>
            <p:nvPr/>
          </p:nvSpPr>
          <p:spPr>
            <a:xfrm>
              <a:off x="7926679" y="3407203"/>
              <a:ext cx="45720" cy="4572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  <a:effectLst>
              <a:glow rad="139700">
                <a:srgbClr val="18E598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56">
              <a:extLst>
                <a:ext uri="{FF2B5EF4-FFF2-40B4-BE49-F238E27FC236}">
                  <a16:creationId xmlns:a16="http://schemas.microsoft.com/office/drawing/2014/main" id="{EEC9482D-0167-4CE4-9D17-8D840854EA29}"/>
                </a:ext>
              </a:extLst>
            </p:cNvPr>
            <p:cNvSpPr/>
            <p:nvPr/>
          </p:nvSpPr>
          <p:spPr>
            <a:xfrm>
              <a:off x="8533376" y="2587634"/>
              <a:ext cx="45720" cy="4572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  <a:effectLst>
              <a:glow rad="139700">
                <a:srgbClr val="18E598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60">
              <a:extLst>
                <a:ext uri="{FF2B5EF4-FFF2-40B4-BE49-F238E27FC236}">
                  <a16:creationId xmlns:a16="http://schemas.microsoft.com/office/drawing/2014/main" id="{4273EE67-4D5D-4A84-802D-DCC75A7DB039}"/>
                </a:ext>
              </a:extLst>
            </p:cNvPr>
            <p:cNvGrpSpPr/>
            <p:nvPr/>
          </p:nvGrpSpPr>
          <p:grpSpPr>
            <a:xfrm>
              <a:off x="6525642" y="4288572"/>
              <a:ext cx="1816408" cy="343096"/>
              <a:chOff x="6571240" y="4288572"/>
              <a:chExt cx="1816408" cy="343096"/>
            </a:xfrm>
          </p:grpSpPr>
          <p:sp>
            <p:nvSpPr>
              <p:cNvPr id="45" name="Rectangle 3">
                <a:extLst>
                  <a:ext uri="{FF2B5EF4-FFF2-40B4-BE49-F238E27FC236}">
                    <a16:creationId xmlns:a16="http://schemas.microsoft.com/office/drawing/2014/main" id="{1F14D6E8-F1D1-4D5C-9272-413C696B6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2599" y="4349321"/>
                <a:ext cx="1773690" cy="2215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>
                  <a:lnSpc>
                    <a:spcPct val="90000"/>
                  </a:lnSpc>
                  <a:buClr>
                    <a:prstClr val="white"/>
                  </a:buClr>
                  <a:defRPr/>
                </a:pPr>
                <a:r>
                  <a:rPr lang="en-US" altLang="ko-KR" sz="1600" dirty="0">
                    <a:solidFill>
                      <a:srgbClr val="18E598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STYLISH DESIGN</a:t>
                </a:r>
              </a:p>
            </p:txBody>
          </p:sp>
          <p:sp>
            <p:nvSpPr>
              <p:cNvPr id="46" name="직사각형 59">
                <a:extLst>
                  <a:ext uri="{FF2B5EF4-FFF2-40B4-BE49-F238E27FC236}">
                    <a16:creationId xmlns:a16="http://schemas.microsoft.com/office/drawing/2014/main" id="{43724F11-8FE6-41E6-8A73-15D24B31A704}"/>
                  </a:ext>
                </a:extLst>
              </p:cNvPr>
              <p:cNvSpPr/>
              <p:nvPr/>
            </p:nvSpPr>
            <p:spPr>
              <a:xfrm>
                <a:off x="6571240" y="4288572"/>
                <a:ext cx="1816408" cy="343096"/>
              </a:xfrm>
              <a:prstGeom prst="rect">
                <a:avLst/>
              </a:prstGeom>
              <a:noFill/>
              <a:ln w="6350">
                <a:solidFill>
                  <a:srgbClr val="18E5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34" name="타원 61">
              <a:extLst>
                <a:ext uri="{FF2B5EF4-FFF2-40B4-BE49-F238E27FC236}">
                  <a16:creationId xmlns:a16="http://schemas.microsoft.com/office/drawing/2014/main" id="{5923F088-CC9E-48F2-8279-7EFF53DCF9E0}"/>
                </a:ext>
              </a:extLst>
            </p:cNvPr>
            <p:cNvSpPr/>
            <p:nvPr/>
          </p:nvSpPr>
          <p:spPr>
            <a:xfrm>
              <a:off x="5500126" y="38088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62">
              <a:extLst>
                <a:ext uri="{FF2B5EF4-FFF2-40B4-BE49-F238E27FC236}">
                  <a16:creationId xmlns:a16="http://schemas.microsoft.com/office/drawing/2014/main" id="{F563FB01-D7C3-4B3D-AF67-244A9334D263}"/>
                </a:ext>
              </a:extLst>
            </p:cNvPr>
            <p:cNvSpPr/>
            <p:nvPr/>
          </p:nvSpPr>
          <p:spPr>
            <a:xfrm>
              <a:off x="5292166" y="2391892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63">
              <a:extLst>
                <a:ext uri="{FF2B5EF4-FFF2-40B4-BE49-F238E27FC236}">
                  <a16:creationId xmlns:a16="http://schemas.microsoft.com/office/drawing/2014/main" id="{F07AF43C-6DD8-48DC-B636-20A6C0B5AE6D}"/>
                </a:ext>
              </a:extLst>
            </p:cNvPr>
            <p:cNvSpPr/>
            <p:nvPr/>
          </p:nvSpPr>
          <p:spPr>
            <a:xfrm>
              <a:off x="8926581" y="4196305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65">
              <a:extLst>
                <a:ext uri="{FF2B5EF4-FFF2-40B4-BE49-F238E27FC236}">
                  <a16:creationId xmlns:a16="http://schemas.microsoft.com/office/drawing/2014/main" id="{2AB527DB-C4EA-4CFC-8065-1100DCA931BE}"/>
                </a:ext>
              </a:extLst>
            </p:cNvPr>
            <p:cNvSpPr/>
            <p:nvPr/>
          </p:nvSpPr>
          <p:spPr>
            <a:xfrm>
              <a:off x="8735628" y="381301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66">
              <a:extLst>
                <a:ext uri="{FF2B5EF4-FFF2-40B4-BE49-F238E27FC236}">
                  <a16:creationId xmlns:a16="http://schemas.microsoft.com/office/drawing/2014/main" id="{8DB75BEA-6BB7-4EDF-A305-8A51A8024C24}"/>
                </a:ext>
              </a:extLst>
            </p:cNvPr>
            <p:cNvSpPr/>
            <p:nvPr/>
          </p:nvSpPr>
          <p:spPr>
            <a:xfrm>
              <a:off x="7927814" y="240495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67">
              <a:extLst>
                <a:ext uri="{FF2B5EF4-FFF2-40B4-BE49-F238E27FC236}">
                  <a16:creationId xmlns:a16="http://schemas.microsoft.com/office/drawing/2014/main" id="{C662B242-3580-49FF-A2B8-5ECE1F4CB6BC}"/>
                </a:ext>
              </a:extLst>
            </p:cNvPr>
            <p:cNvSpPr/>
            <p:nvPr/>
          </p:nvSpPr>
          <p:spPr>
            <a:xfrm>
              <a:off x="5494311" y="279859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68">
              <a:extLst>
                <a:ext uri="{FF2B5EF4-FFF2-40B4-BE49-F238E27FC236}">
                  <a16:creationId xmlns:a16="http://schemas.microsoft.com/office/drawing/2014/main" id="{4DF5C5D8-305E-4995-B14B-6D2D936C5A7E}"/>
                </a:ext>
              </a:extLst>
            </p:cNvPr>
            <p:cNvSpPr/>
            <p:nvPr/>
          </p:nvSpPr>
          <p:spPr>
            <a:xfrm>
              <a:off x="6108987" y="220485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69">
              <a:extLst>
                <a:ext uri="{FF2B5EF4-FFF2-40B4-BE49-F238E27FC236}">
                  <a16:creationId xmlns:a16="http://schemas.microsoft.com/office/drawing/2014/main" id="{0408F598-FCF0-4208-BE3A-A89D21C48917}"/>
                </a:ext>
              </a:extLst>
            </p:cNvPr>
            <p:cNvSpPr/>
            <p:nvPr/>
          </p:nvSpPr>
          <p:spPr>
            <a:xfrm>
              <a:off x="6513108" y="260349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70">
              <a:extLst>
                <a:ext uri="{FF2B5EF4-FFF2-40B4-BE49-F238E27FC236}">
                  <a16:creationId xmlns:a16="http://schemas.microsoft.com/office/drawing/2014/main" id="{5868A930-B7C4-46CC-A359-5BF19FF74536}"/>
                </a:ext>
              </a:extLst>
            </p:cNvPr>
            <p:cNvSpPr/>
            <p:nvPr/>
          </p:nvSpPr>
          <p:spPr>
            <a:xfrm>
              <a:off x="5905690" y="421973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71">
              <a:extLst>
                <a:ext uri="{FF2B5EF4-FFF2-40B4-BE49-F238E27FC236}">
                  <a16:creationId xmlns:a16="http://schemas.microsoft.com/office/drawing/2014/main" id="{5CAC2CB5-A80D-44E1-AED5-D40DE29DE1BD}"/>
                </a:ext>
              </a:extLst>
            </p:cNvPr>
            <p:cNvSpPr/>
            <p:nvPr/>
          </p:nvSpPr>
          <p:spPr>
            <a:xfrm>
              <a:off x="6920852" y="381301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72">
              <a:extLst>
                <a:ext uri="{FF2B5EF4-FFF2-40B4-BE49-F238E27FC236}">
                  <a16:creationId xmlns:a16="http://schemas.microsoft.com/office/drawing/2014/main" id="{EFAF3A71-4F15-4B2D-8046-49509BC0BF62}"/>
                </a:ext>
              </a:extLst>
            </p:cNvPr>
            <p:cNvSpPr/>
            <p:nvPr/>
          </p:nvSpPr>
          <p:spPr>
            <a:xfrm>
              <a:off x="8941732" y="300892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그림 10">
            <a:extLst>
              <a:ext uri="{FF2B5EF4-FFF2-40B4-BE49-F238E27FC236}">
                <a16:creationId xmlns:a16="http://schemas.microsoft.com/office/drawing/2014/main" id="{6A446612-CF38-411E-A8D2-9D98631230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4" t="16386" r="29790" b="9397"/>
          <a:stretch/>
        </p:blipFill>
        <p:spPr>
          <a:xfrm>
            <a:off x="4871561" y="1768624"/>
            <a:ext cx="4272440" cy="461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97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0" y="1098585"/>
            <a:ext cx="9144000" cy="0"/>
          </a:xfrm>
          <a:prstGeom prst="line">
            <a:avLst/>
          </a:prstGeom>
          <a:ln>
            <a:solidFill>
              <a:srgbClr val="18E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텍스트 개체 틀 7">
            <a:extLst>
              <a:ext uri="{FF2B5EF4-FFF2-40B4-BE49-F238E27FC236}">
                <a16:creationId xmlns:a16="http://schemas.microsoft.com/office/drawing/2014/main" id="{00948770-D4A2-426E-B0BC-28F313E5E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126977"/>
            <a:ext cx="5486400" cy="542880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两种模式测试结果对比</a:t>
            </a:r>
          </a:p>
        </p:txBody>
      </p:sp>
      <p:sp>
        <p:nvSpPr>
          <p:cNvPr id="63" name="텍스트 개체 틀 8">
            <a:extLst>
              <a:ext uri="{FF2B5EF4-FFF2-40B4-BE49-F238E27FC236}">
                <a16:creationId xmlns:a16="http://schemas.microsoft.com/office/drawing/2014/main" id="{BB4C0781-5F72-418D-B4A0-772FCA05F6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18671" y="677013"/>
            <a:ext cx="3906658" cy="3035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dirty="0"/>
              <a:t>performance testing</a:t>
            </a:r>
            <a:endParaRPr lang="ko-KR" altLang="en-US" dirty="0"/>
          </a:p>
        </p:txBody>
      </p:sp>
      <p:graphicFrame>
        <p:nvGraphicFramePr>
          <p:cNvPr id="38" name="차트 10">
            <a:extLst>
              <a:ext uri="{FF2B5EF4-FFF2-40B4-BE49-F238E27FC236}">
                <a16:creationId xmlns:a16="http://schemas.microsoft.com/office/drawing/2014/main" id="{830919F0-2599-40F6-9699-D6F43D7D0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974501"/>
              </p:ext>
            </p:extLst>
          </p:nvPr>
        </p:nvGraphicFramePr>
        <p:xfrm>
          <a:off x="388152" y="2070451"/>
          <a:ext cx="8336300" cy="3063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9" name="그룹 3">
            <a:extLst>
              <a:ext uri="{FF2B5EF4-FFF2-40B4-BE49-F238E27FC236}">
                <a16:creationId xmlns:a16="http://schemas.microsoft.com/office/drawing/2014/main" id="{C161029B-5F92-4A90-8A88-8005BC97ABCE}"/>
              </a:ext>
            </a:extLst>
          </p:cNvPr>
          <p:cNvGrpSpPr/>
          <p:nvPr/>
        </p:nvGrpSpPr>
        <p:grpSpPr>
          <a:xfrm>
            <a:off x="4788024" y="1677281"/>
            <a:ext cx="2312032" cy="369331"/>
            <a:chOff x="7889003" y="1720904"/>
            <a:chExt cx="787453" cy="125790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0BB7F0C4-722C-47C1-B3C9-CC12060AC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9529" y="1720904"/>
              <a:ext cx="666927" cy="12579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en-US" sz="2400" b="1" dirty="0">
                  <a:solidFill>
                    <a:srgbClr val="18E5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Jafka</a:t>
              </a:r>
              <a:r>
                <a:rPr lang="zh-CN" altLang="en-US" sz="2400" b="1" dirty="0">
                  <a:solidFill>
                    <a:srgbClr val="18E5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模式</a:t>
              </a:r>
              <a:endParaRPr lang="en-US" sz="2400" b="1" dirty="0">
                <a:solidFill>
                  <a:srgbClr val="18E5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41" name="타원 16">
              <a:extLst>
                <a:ext uri="{FF2B5EF4-FFF2-40B4-BE49-F238E27FC236}">
                  <a16:creationId xmlns:a16="http://schemas.microsoft.com/office/drawing/2014/main" id="{30028EAE-C013-401F-BCEE-6EFE8F35E302}"/>
                </a:ext>
              </a:extLst>
            </p:cNvPr>
            <p:cNvSpPr/>
            <p:nvPr/>
          </p:nvSpPr>
          <p:spPr>
            <a:xfrm>
              <a:off x="7889003" y="1738485"/>
              <a:ext cx="85796" cy="85796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304CD3FE-14D4-4460-A76B-086213998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213" y="1679709"/>
            <a:ext cx="1958157" cy="3693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传统模式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6" name="타원 16">
            <a:extLst>
              <a:ext uri="{FF2B5EF4-FFF2-40B4-BE49-F238E27FC236}">
                <a16:creationId xmlns:a16="http://schemas.microsoft.com/office/drawing/2014/main" id="{532DB9D6-150B-4238-9214-2D512A0EDC78}"/>
              </a:ext>
            </a:extLst>
          </p:cNvPr>
          <p:cNvSpPr/>
          <p:nvPr/>
        </p:nvSpPr>
        <p:spPr>
          <a:xfrm>
            <a:off x="6845936" y="1737698"/>
            <a:ext cx="251905" cy="2519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191D1A9-D64B-4FE3-B992-0456330E0A3F}"/>
              </a:ext>
            </a:extLst>
          </p:cNvPr>
          <p:cNvSpPr/>
          <p:nvPr/>
        </p:nvSpPr>
        <p:spPr>
          <a:xfrm>
            <a:off x="6831128" y="5223594"/>
            <a:ext cx="1662349" cy="303715"/>
          </a:xfrm>
          <a:prstGeom prst="rightArrow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F58838CC-271D-42B3-BDA0-0093A8049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383" y="5574749"/>
            <a:ext cx="1626611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2400" b="1" dirty="0">
                <a:solidFill>
                  <a:srgbClr val="18E5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每秒并发数</a:t>
            </a:r>
            <a:endParaRPr lang="en-US" sz="2400" b="1" dirty="0">
              <a:solidFill>
                <a:srgbClr val="18E5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595A5B0E-8319-47A6-A365-8614F182B9DA}"/>
              </a:ext>
            </a:extLst>
          </p:cNvPr>
          <p:cNvSpPr/>
          <p:nvPr/>
        </p:nvSpPr>
        <p:spPr>
          <a:xfrm rot="16200000">
            <a:off x="-386904" y="1905494"/>
            <a:ext cx="1165906" cy="282236"/>
          </a:xfrm>
          <a:prstGeom prst="rightArrow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8A333182-2E72-4509-AC80-0A9684E92D1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052969" y="931387"/>
            <a:ext cx="369332" cy="1612621"/>
          </a:xfrm>
          <a:prstGeom prst="rect">
            <a:avLst/>
          </a:prstGeom>
        </p:spPr>
        <p:txBody>
          <a:bodyPr vert="eaVert"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2400" b="1" dirty="0">
                <a:solidFill>
                  <a:srgbClr val="18E5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系统可用性</a:t>
            </a:r>
            <a:endParaRPr lang="en-US" sz="2400" b="1" dirty="0">
              <a:solidFill>
                <a:srgbClr val="18E5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0" name="텍스트 개체 틀 7">
            <a:extLst>
              <a:ext uri="{FF2B5EF4-FFF2-40B4-BE49-F238E27FC236}">
                <a16:creationId xmlns:a16="http://schemas.microsoft.com/office/drawing/2014/main" id="{E2ED914E-33A0-4E1C-B489-A75B74D2093C}"/>
              </a:ext>
            </a:extLst>
          </p:cNvPr>
          <p:cNvSpPr txBox="1">
            <a:spLocks/>
          </p:cNvSpPr>
          <p:nvPr/>
        </p:nvSpPr>
        <p:spPr>
          <a:xfrm>
            <a:off x="302982" y="5751969"/>
            <a:ext cx="6162690" cy="70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di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 kern="1200" baseline="0">
                <a:solidFill>
                  <a:srgbClr val="18E598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b="1" dirty="0"/>
              <a:t>传统模式下每秒并发数达到</a:t>
            </a:r>
            <a:r>
              <a:rPr lang="en-US" altLang="ko-KR" b="1" dirty="0"/>
              <a:t>300</a:t>
            </a:r>
            <a:r>
              <a:rPr lang="ko-KR" altLang="en-US" b="1" dirty="0"/>
              <a:t>，网站便无法访问，而</a:t>
            </a:r>
            <a:r>
              <a:rPr lang="en-US" altLang="ko-KR" b="1" dirty="0">
                <a:solidFill>
                  <a:srgbClr val="FFC000"/>
                </a:solidFill>
              </a:rPr>
              <a:t>Jafka</a:t>
            </a:r>
            <a:r>
              <a:rPr lang="zh-CN" altLang="en-US" b="1" dirty="0">
                <a:solidFill>
                  <a:srgbClr val="FFC000"/>
                </a:solidFill>
              </a:rPr>
              <a:t>模式下丝毫不受影响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1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0" y="1098585"/>
            <a:ext cx="9144000" cy="0"/>
          </a:xfrm>
          <a:prstGeom prst="line">
            <a:avLst/>
          </a:prstGeom>
          <a:ln>
            <a:solidFill>
              <a:srgbClr val="18E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텍스트 개체 틀 7">
            <a:extLst>
              <a:ext uri="{FF2B5EF4-FFF2-40B4-BE49-F238E27FC236}">
                <a16:creationId xmlns:a16="http://schemas.microsoft.com/office/drawing/2014/main" id="{00948770-D4A2-426E-B0BC-28F313E5E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126977"/>
            <a:ext cx="5486400" cy="542880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/>
              <a:t>JafkaMQ</a:t>
            </a:r>
            <a:r>
              <a:rPr lang="zh-CN" altLang="en-US" b="1" dirty="0"/>
              <a:t>集群宕机</a:t>
            </a:r>
            <a:r>
              <a:rPr lang="ko-KR" altLang="en-US" b="1" dirty="0"/>
              <a:t>测试</a:t>
            </a:r>
          </a:p>
        </p:txBody>
      </p:sp>
      <p:sp>
        <p:nvSpPr>
          <p:cNvPr id="63" name="텍스트 개체 틀 8">
            <a:extLst>
              <a:ext uri="{FF2B5EF4-FFF2-40B4-BE49-F238E27FC236}">
                <a16:creationId xmlns:a16="http://schemas.microsoft.com/office/drawing/2014/main" id="{BB4C0781-5F72-418D-B4A0-772FCA05F6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18671" y="677013"/>
            <a:ext cx="3906658" cy="3035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dirty="0"/>
              <a:t>performance testing</a:t>
            </a:r>
            <a:endParaRPr lang="ko-KR" altLang="en-US" dirty="0"/>
          </a:p>
        </p:txBody>
      </p:sp>
      <p:graphicFrame>
        <p:nvGraphicFramePr>
          <p:cNvPr id="38" name="차트 10">
            <a:extLst>
              <a:ext uri="{FF2B5EF4-FFF2-40B4-BE49-F238E27FC236}">
                <a16:creationId xmlns:a16="http://schemas.microsoft.com/office/drawing/2014/main" id="{830919F0-2599-40F6-9699-D6F43D7D0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663227"/>
              </p:ext>
            </p:extLst>
          </p:nvPr>
        </p:nvGraphicFramePr>
        <p:xfrm>
          <a:off x="388152" y="2070451"/>
          <a:ext cx="8336300" cy="3063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9" name="그룹 3">
            <a:extLst>
              <a:ext uri="{FF2B5EF4-FFF2-40B4-BE49-F238E27FC236}">
                <a16:creationId xmlns:a16="http://schemas.microsoft.com/office/drawing/2014/main" id="{C161029B-5F92-4A90-8A88-8005BC97ABCE}"/>
              </a:ext>
            </a:extLst>
          </p:cNvPr>
          <p:cNvGrpSpPr/>
          <p:nvPr/>
        </p:nvGrpSpPr>
        <p:grpSpPr>
          <a:xfrm>
            <a:off x="4213297" y="1672148"/>
            <a:ext cx="2312032" cy="369331"/>
            <a:chOff x="7889003" y="1720904"/>
            <a:chExt cx="787453" cy="125790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0BB7F0C4-722C-47C1-B3C9-CC12060AC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9529" y="1720904"/>
              <a:ext cx="666927" cy="125790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zh-CN" altLang="en-US" sz="2400" b="1" dirty="0">
                  <a:solidFill>
                    <a:srgbClr val="18E5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产品上传功能</a:t>
              </a:r>
              <a:endParaRPr lang="en-US" sz="2400" b="1" dirty="0">
                <a:solidFill>
                  <a:srgbClr val="18E5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41" name="타원 16">
              <a:extLst>
                <a:ext uri="{FF2B5EF4-FFF2-40B4-BE49-F238E27FC236}">
                  <a16:creationId xmlns:a16="http://schemas.microsoft.com/office/drawing/2014/main" id="{30028EAE-C013-401F-BCEE-6EFE8F35E302}"/>
                </a:ext>
              </a:extLst>
            </p:cNvPr>
            <p:cNvSpPr/>
            <p:nvPr/>
          </p:nvSpPr>
          <p:spPr>
            <a:xfrm>
              <a:off x="7889003" y="1738485"/>
              <a:ext cx="85796" cy="85796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5A3991-5A37-45EE-B473-15128036AB20}"/>
              </a:ext>
            </a:extLst>
          </p:cNvPr>
          <p:cNvGrpSpPr/>
          <p:nvPr/>
        </p:nvGrpSpPr>
        <p:grpSpPr>
          <a:xfrm>
            <a:off x="6782636" y="1660286"/>
            <a:ext cx="2306434" cy="369332"/>
            <a:chOff x="6845936" y="1679709"/>
            <a:chExt cx="2306434" cy="369332"/>
          </a:xfrm>
        </p:grpSpPr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304CD3FE-14D4-4460-A76B-086213998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4213" y="1679709"/>
              <a:ext cx="1958157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None/>
                <a:defRPr lang="en-US" altLang="ko-KR" sz="2000" dirty="0" smtClean="0">
                  <a:latin typeface="Microsoft Sans Serif" pitchFamily="34" charset="0"/>
                  <a:ea typeface="+mj-ea"/>
                  <a:cs typeface="Microsoft Sans Serif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网站访问功能</a:t>
              </a:r>
              <a:endPara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46" name="타원 16">
              <a:extLst>
                <a:ext uri="{FF2B5EF4-FFF2-40B4-BE49-F238E27FC236}">
                  <a16:creationId xmlns:a16="http://schemas.microsoft.com/office/drawing/2014/main" id="{532DB9D6-150B-4238-9214-2D512A0EDC78}"/>
                </a:ext>
              </a:extLst>
            </p:cNvPr>
            <p:cNvSpPr/>
            <p:nvPr/>
          </p:nvSpPr>
          <p:spPr>
            <a:xfrm>
              <a:off x="6845936" y="1737698"/>
              <a:ext cx="251905" cy="2519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4191D1A9-D64B-4FE3-B992-0456330E0A3F}"/>
              </a:ext>
            </a:extLst>
          </p:cNvPr>
          <p:cNvSpPr/>
          <p:nvPr/>
        </p:nvSpPr>
        <p:spPr>
          <a:xfrm>
            <a:off x="6084168" y="5197714"/>
            <a:ext cx="2640284" cy="329595"/>
          </a:xfrm>
          <a:prstGeom prst="rightArrow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F58838CC-271D-42B3-BDA0-0093A8049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5574750"/>
            <a:ext cx="3370249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sz="1800" b="1" dirty="0">
                <a:solidFill>
                  <a:srgbClr val="18E5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JafkaMQ</a:t>
            </a:r>
            <a:r>
              <a:rPr lang="zh-CN" altLang="en-US" sz="1800" b="1" dirty="0">
                <a:solidFill>
                  <a:srgbClr val="18E5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服务器运行数</a:t>
            </a:r>
            <a:endParaRPr lang="en-US" sz="1800" b="1" dirty="0">
              <a:solidFill>
                <a:srgbClr val="18E5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595A5B0E-8319-47A6-A365-8614F182B9DA}"/>
              </a:ext>
            </a:extLst>
          </p:cNvPr>
          <p:cNvSpPr/>
          <p:nvPr/>
        </p:nvSpPr>
        <p:spPr>
          <a:xfrm rot="16200000">
            <a:off x="-386904" y="1905494"/>
            <a:ext cx="1165906" cy="282236"/>
          </a:xfrm>
          <a:prstGeom prst="rightArrow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8A333182-2E72-4509-AC80-0A9684E92D1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052969" y="931387"/>
            <a:ext cx="369332" cy="1612621"/>
          </a:xfrm>
          <a:prstGeom prst="rect">
            <a:avLst/>
          </a:prstGeom>
        </p:spPr>
        <p:txBody>
          <a:bodyPr vert="eaVert"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2400" b="1" dirty="0">
                <a:solidFill>
                  <a:srgbClr val="18E5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功能可用性</a:t>
            </a:r>
            <a:endParaRPr lang="en-US" sz="2400" b="1" dirty="0">
              <a:solidFill>
                <a:srgbClr val="18E5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50" name="텍스트 개체 틀 7">
            <a:extLst>
              <a:ext uri="{FF2B5EF4-FFF2-40B4-BE49-F238E27FC236}">
                <a16:creationId xmlns:a16="http://schemas.microsoft.com/office/drawing/2014/main" id="{E2ED914E-33A0-4E1C-B489-A75B74D2093C}"/>
              </a:ext>
            </a:extLst>
          </p:cNvPr>
          <p:cNvSpPr txBox="1">
            <a:spLocks/>
          </p:cNvSpPr>
          <p:nvPr/>
        </p:nvSpPr>
        <p:spPr>
          <a:xfrm>
            <a:off x="302982" y="5751969"/>
            <a:ext cx="5925202" cy="70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di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 kern="1200" baseline="0">
                <a:solidFill>
                  <a:srgbClr val="18E598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b="1" dirty="0"/>
              <a:t>Jafka</a:t>
            </a:r>
            <a:r>
              <a:rPr lang="ko-KR" altLang="en-US" b="1" dirty="0"/>
              <a:t>集群中</a:t>
            </a:r>
            <a:r>
              <a:rPr lang="ko-KR" altLang="en-US" b="1" dirty="0">
                <a:solidFill>
                  <a:srgbClr val="FFC000"/>
                </a:solidFill>
              </a:rPr>
              <a:t>只要有一台服务器运行，即可保证产品可上传</a:t>
            </a:r>
            <a:r>
              <a:rPr lang="ko-KR" altLang="en-US" b="1" dirty="0"/>
              <a:t>，另外，即使集群全部宕机，</a:t>
            </a:r>
            <a:r>
              <a:rPr lang="ko-KR" altLang="en-US" b="1" dirty="0">
                <a:solidFill>
                  <a:srgbClr val="FFC000"/>
                </a:solidFill>
              </a:rPr>
              <a:t>网站访问也不受影响</a:t>
            </a:r>
          </a:p>
        </p:txBody>
      </p:sp>
    </p:spTree>
    <p:extLst>
      <p:ext uri="{BB962C8B-B14F-4D97-AF65-F5344CB8AC3E}">
        <p14:creationId xmlns:p14="http://schemas.microsoft.com/office/powerpoint/2010/main" val="205465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5947" y="116632"/>
            <a:ext cx="6672106" cy="54288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总结和展望</a:t>
            </a:r>
            <a:endParaRPr lang="en-US" altLang="ko-KR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altLang="ko-KR" dirty="0"/>
              <a:t>Summary and Prospect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45"/>
          <a:stretch/>
        </p:blipFill>
        <p:spPr>
          <a:xfrm>
            <a:off x="3508840" y="4066382"/>
            <a:ext cx="2126321" cy="2791618"/>
          </a:xfrm>
          <a:prstGeom prst="rect">
            <a:avLst/>
          </a:prstGeom>
        </p:spPr>
      </p:pic>
      <p:sp>
        <p:nvSpPr>
          <p:cNvPr id="12" name="원호 11"/>
          <p:cNvSpPr/>
          <p:nvPr/>
        </p:nvSpPr>
        <p:spPr>
          <a:xfrm>
            <a:off x="2855433" y="2132856"/>
            <a:ext cx="3433135" cy="3433135"/>
          </a:xfrm>
          <a:prstGeom prst="arc">
            <a:avLst>
              <a:gd name="adj1" fmla="val 7585515"/>
              <a:gd name="adj2" fmla="val 3156114"/>
            </a:avLst>
          </a:prstGeom>
          <a:noFill/>
          <a:ln w="28575">
            <a:solidFill>
              <a:srgbClr val="18E5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07704" y="2625919"/>
            <a:ext cx="1059165" cy="4847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r">
              <a:defRPr/>
            </a:pPr>
            <a:r>
              <a:rPr lang="zh-CN" altLang="en-US" sz="10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可以加入下单、供应商资料卡等实用的功能</a:t>
            </a:r>
            <a:endParaRPr lang="en-US" sz="105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408500" y="2297461"/>
            <a:ext cx="1558369" cy="376578"/>
          </a:xfrm>
          <a:prstGeom prst="rect">
            <a:avLst/>
          </a:prstGeom>
          <a:noFill/>
          <a:effectLst/>
        </p:spPr>
        <p:txBody>
          <a:bodyPr wrap="square" lIns="0" tIns="0" rIns="0" bIns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>
            <a:defPPr>
              <a:defRPr lang="ko-KR"/>
            </a:defPPr>
            <a:lvl2pPr marL="0" lvl="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kumimoji="0" sz="1600" b="1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2pPr>
          </a:lstStyle>
          <a:p>
            <a:pPr lvl="1" algn="r"/>
            <a:r>
              <a:rPr lang="zh-CN" altLang="en-US" sz="2400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功能待完善</a:t>
            </a:r>
            <a:endParaRPr lang="en-US" altLang="ko-KR" sz="2400" dirty="0">
              <a:solidFill>
                <a:srgbClr val="18E59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77132" y="2625919"/>
            <a:ext cx="2067276" cy="4847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目前负载均衡算法是纯粹的轮流算法，后期可以根据服务器性能状态动态分配负载</a:t>
            </a:r>
            <a:endParaRPr lang="en-US" sz="105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177132" y="2297460"/>
            <a:ext cx="2787356" cy="376578"/>
          </a:xfrm>
          <a:prstGeom prst="rect">
            <a:avLst/>
          </a:prstGeom>
          <a:noFill/>
          <a:effectLst/>
        </p:spPr>
        <p:txBody>
          <a:bodyPr wrap="square" lIns="0" tIns="0" rIns="0" bIns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>
            <a:defPPr>
              <a:defRPr lang="ko-KR"/>
            </a:defPPr>
            <a:lvl2pPr marL="0" lvl="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kumimoji="0" sz="1600" b="1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2pPr>
          </a:lstStyle>
          <a:p>
            <a:pPr lvl="1"/>
            <a:r>
              <a:rPr lang="zh-CN" altLang="en-US" sz="2400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均衡负载算法待完善</a:t>
            </a:r>
            <a:endParaRPr lang="en-US" altLang="ko-KR" sz="2400" dirty="0">
              <a:solidFill>
                <a:srgbClr val="18E59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83568" y="4699867"/>
            <a:ext cx="2090273" cy="6463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r">
              <a:defRPr/>
            </a:pPr>
            <a:r>
              <a:rPr lang="zh-CN" altLang="en-US" sz="10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与</a:t>
            </a:r>
            <a:r>
              <a:rPr lang="en-US" altLang="zh-CN" sz="10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JafkaMQ</a:t>
            </a:r>
            <a:r>
              <a:rPr lang="zh-CN" altLang="en-US" sz="10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集群一样，</a:t>
            </a:r>
            <a:r>
              <a:rPr lang="en-US" altLang="zh-CN" sz="10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  <a:r>
              <a:rPr lang="zh-CN" altLang="en-US" sz="10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服务器的可用性也需要提高，故可以创建一个</a:t>
            </a:r>
            <a:r>
              <a:rPr lang="en-US" altLang="zh-CN" sz="10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  <a:r>
              <a:rPr lang="zh-CN" altLang="en-US" sz="105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服务器集群，提供系统整体可用性</a:t>
            </a:r>
            <a:endParaRPr lang="en-US" sz="105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539552" y="4371409"/>
            <a:ext cx="2234289" cy="376578"/>
          </a:xfrm>
          <a:prstGeom prst="rect">
            <a:avLst/>
          </a:prstGeom>
          <a:noFill/>
          <a:effectLst/>
        </p:spPr>
        <p:txBody>
          <a:bodyPr wrap="square" lIns="0" tIns="0" rIns="0" bIns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>
            <a:defPPr>
              <a:defRPr lang="ko-KR"/>
            </a:defPPr>
            <a:lvl2pPr marL="0" lvl="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kumimoji="0" sz="1600" b="1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2pPr>
          </a:lstStyle>
          <a:p>
            <a:pPr lvl="1" algn="r"/>
            <a:r>
              <a:rPr lang="en-US" altLang="ko-KR" sz="2400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  <a:r>
              <a:rPr lang="zh-CN" altLang="en-US" sz="2400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服务器集群</a:t>
            </a:r>
            <a:endParaRPr lang="en-US" altLang="ko-KR" sz="2400" dirty="0">
              <a:solidFill>
                <a:srgbClr val="18E59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377054" y="4699867"/>
            <a:ext cx="1723338" cy="4847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设置性能监测界面，实时掌握集群状态，并能在故障时提供报警功能</a:t>
            </a:r>
            <a:endParaRPr 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377054" y="4371408"/>
            <a:ext cx="2515426" cy="376578"/>
          </a:xfrm>
          <a:prstGeom prst="rect">
            <a:avLst/>
          </a:prstGeom>
          <a:noFill/>
          <a:effectLst/>
        </p:spPr>
        <p:txBody>
          <a:bodyPr wrap="square" lIns="0" tIns="0" rIns="0" bIns="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>
            <a:defPPr>
              <a:defRPr lang="ko-KR"/>
            </a:defPPr>
            <a:lvl2pPr marL="0" lvl="1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kumimoji="0" sz="1600" b="1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ea typeface="Yoon 윤고딕 550_TT" pitchFamily="18" charset="-127"/>
                <a:cs typeface="Microsoft Sans Serif" pitchFamily="34" charset="0"/>
              </a:defRPr>
            </a:lvl2pPr>
          </a:lstStyle>
          <a:p>
            <a:pPr lvl="1"/>
            <a:r>
              <a:rPr lang="zh-CN" altLang="en-US" sz="2400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系统性能监控界面</a:t>
            </a:r>
            <a:endParaRPr lang="en-US" altLang="ko-KR" sz="2400" dirty="0">
              <a:solidFill>
                <a:srgbClr val="18E59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297845" y="3048446"/>
            <a:ext cx="2548311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2000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Jafka</a:t>
            </a:r>
            <a:r>
              <a:rPr lang="zh-CN" altLang="en-US" sz="2000" dirty="0">
                <a:solidFill>
                  <a:srgbClr val="18E59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消息服务器系统</a:t>
            </a:r>
            <a:endParaRPr lang="en-US" altLang="ko-KR" sz="2000" dirty="0">
              <a:solidFill>
                <a:srgbClr val="18E59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297845" y="3403366"/>
            <a:ext cx="2548311" cy="161583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None/>
              <a:defRPr lang="en-US" altLang="ko-KR" sz="2000" dirty="0" smtClean="0">
                <a:latin typeface="Microsoft Sans Serif" pitchFamily="34" charset="0"/>
                <a:ea typeface="+mj-ea"/>
                <a:cs typeface="Microsoft Sans Serif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algn="ctr"/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Jafka Message Service System</a:t>
            </a:r>
            <a:endParaRPr lang="en-US" altLang="ko-KR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34"/>
          <a:stretch/>
        </p:blipFill>
        <p:spPr>
          <a:xfrm>
            <a:off x="3445150" y="3571822"/>
            <a:ext cx="2253701" cy="3286178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3307386" y="2486930"/>
            <a:ext cx="200966" cy="200966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635648" y="2486930"/>
            <a:ext cx="200966" cy="200966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915500" y="4461727"/>
            <a:ext cx="200966" cy="200966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036001" y="4461727"/>
            <a:ext cx="200966" cy="200966"/>
          </a:xfrm>
          <a:prstGeom prst="ellipse">
            <a:avLst/>
          </a:prstGeom>
          <a:solidFill>
            <a:srgbClr val="18E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2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/>
              <a:t>01</a:t>
            </a:r>
            <a:r>
              <a:rPr lang="en-US" altLang="ko-KR" sz="1600" dirty="0"/>
              <a:t>.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题目简介</a:t>
            </a:r>
            <a:endParaRPr lang="ko-KR" altLang="en-US" sz="1600" b="1" dirty="0">
              <a:latin typeface="微软雅黑" panose="020B0503020204020204" pitchFamily="34" charset="-122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01-1.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菜商营销模式现状</a:t>
            </a:r>
            <a:endParaRPr lang="ko-KR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01-2.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传统网站架构弊端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ko-KR" sz="1600" b="1" dirty="0"/>
              <a:t>02</a:t>
            </a:r>
            <a:r>
              <a:rPr lang="en-US" altLang="ko-KR" sz="1600" dirty="0"/>
              <a:t>.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ko-KR" altLang="en-US" sz="1600" b="1" dirty="0">
              <a:latin typeface="微软雅黑" panose="020B0503020204020204" pitchFamily="34" charset="-122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02-1.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系统功能需求分析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02-2.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系统性能需求分析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>
          <a:xfrm>
            <a:off x="1155776" y="3870035"/>
            <a:ext cx="3528392" cy="352941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03</a:t>
            </a:r>
            <a:r>
              <a:rPr lang="en-US" altLang="ko-KR" sz="1600" dirty="0"/>
              <a:t>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设计与实现</a:t>
            </a:r>
            <a:endParaRPr lang="ko-KR" altLang="en-US" sz="1600" b="1" dirty="0">
              <a:latin typeface="微软雅黑" panose="020B0503020204020204" pitchFamily="34" charset="-122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>
          <a:xfrm>
            <a:off x="1529897" y="4243183"/>
            <a:ext cx="3154272" cy="28773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03-1.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总体设计图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>
          <a:xfrm>
            <a:off x="4932039" y="3870035"/>
            <a:ext cx="3528392" cy="352941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04</a:t>
            </a:r>
            <a:r>
              <a:rPr lang="en-US" altLang="ko-KR" sz="1600" dirty="0"/>
              <a:t>.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ko-KR" altLang="en-US" sz="1600" b="1" dirty="0">
              <a:latin typeface="微软雅黑" panose="020B0503020204020204" pitchFamily="34" charset="-122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4"/>
          </p:nvPr>
        </p:nvSpPr>
        <p:spPr>
          <a:xfrm>
            <a:off x="5306160" y="4243183"/>
            <a:ext cx="3154272" cy="28773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04-1.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测试环境简介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5"/>
          </p:nvPr>
        </p:nvSpPr>
        <p:spPr>
          <a:xfrm>
            <a:off x="5306160" y="4581430"/>
            <a:ext cx="3154272" cy="28773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04-2. </a:t>
            </a:r>
            <a:r>
              <a:rPr lang="zh-CN" altLang="en-US" dirty="0">
                <a:solidFill>
                  <a:schemeClr val="bg1"/>
                </a:solidFill>
              </a:rPr>
              <a:t>两种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模式测试结果比较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6764033" y="5430574"/>
            <a:ext cx="190724" cy="162840"/>
          </a:xfrm>
          <a:custGeom>
            <a:avLst/>
            <a:gdLst>
              <a:gd name="T0" fmla="*/ 124 w 342"/>
              <a:gd name="T1" fmla="*/ 18 h 292"/>
              <a:gd name="T2" fmla="*/ 134 w 342"/>
              <a:gd name="T3" fmla="*/ 2 h 292"/>
              <a:gd name="T4" fmla="*/ 210 w 342"/>
              <a:gd name="T5" fmla="*/ 0 h 292"/>
              <a:gd name="T6" fmla="*/ 226 w 342"/>
              <a:gd name="T7" fmla="*/ 12 h 292"/>
              <a:gd name="T8" fmla="*/ 124 w 342"/>
              <a:gd name="T9" fmla="*/ 24 h 292"/>
              <a:gd name="T10" fmla="*/ 2 w 342"/>
              <a:gd name="T11" fmla="*/ 90 h 292"/>
              <a:gd name="T12" fmla="*/ 20 w 342"/>
              <a:gd name="T13" fmla="*/ 56 h 292"/>
              <a:gd name="T14" fmla="*/ 54 w 342"/>
              <a:gd name="T15" fmla="*/ 38 h 292"/>
              <a:gd name="T16" fmla="*/ 276 w 342"/>
              <a:gd name="T17" fmla="*/ 38 h 292"/>
              <a:gd name="T18" fmla="*/ 314 w 342"/>
              <a:gd name="T19" fmla="*/ 48 h 292"/>
              <a:gd name="T20" fmla="*/ 338 w 342"/>
              <a:gd name="T21" fmla="*/ 78 h 292"/>
              <a:gd name="T22" fmla="*/ 342 w 342"/>
              <a:gd name="T23" fmla="*/ 228 h 292"/>
              <a:gd name="T24" fmla="*/ 338 w 342"/>
              <a:gd name="T25" fmla="*/ 252 h 292"/>
              <a:gd name="T26" fmla="*/ 314 w 342"/>
              <a:gd name="T27" fmla="*/ 282 h 292"/>
              <a:gd name="T28" fmla="*/ 276 w 342"/>
              <a:gd name="T29" fmla="*/ 292 h 292"/>
              <a:gd name="T30" fmla="*/ 54 w 342"/>
              <a:gd name="T31" fmla="*/ 292 h 292"/>
              <a:gd name="T32" fmla="*/ 22 w 342"/>
              <a:gd name="T33" fmla="*/ 276 h 292"/>
              <a:gd name="T34" fmla="*/ 4 w 342"/>
              <a:gd name="T35" fmla="*/ 246 h 292"/>
              <a:gd name="T36" fmla="*/ 114 w 342"/>
              <a:gd name="T37" fmla="*/ 80 h 292"/>
              <a:gd name="T38" fmla="*/ 110 w 342"/>
              <a:gd name="T39" fmla="*/ 72 h 292"/>
              <a:gd name="T40" fmla="*/ 60 w 342"/>
              <a:gd name="T41" fmla="*/ 68 h 292"/>
              <a:gd name="T42" fmla="*/ 50 w 342"/>
              <a:gd name="T43" fmla="*/ 72 h 292"/>
              <a:gd name="T44" fmla="*/ 46 w 342"/>
              <a:gd name="T45" fmla="*/ 80 h 292"/>
              <a:gd name="T46" fmla="*/ 54 w 342"/>
              <a:gd name="T47" fmla="*/ 92 h 292"/>
              <a:gd name="T48" fmla="*/ 102 w 342"/>
              <a:gd name="T49" fmla="*/ 92 h 292"/>
              <a:gd name="T50" fmla="*/ 112 w 342"/>
              <a:gd name="T51" fmla="*/ 84 h 292"/>
              <a:gd name="T52" fmla="*/ 298 w 342"/>
              <a:gd name="T53" fmla="*/ 168 h 292"/>
              <a:gd name="T54" fmla="*/ 292 w 342"/>
              <a:gd name="T55" fmla="*/ 134 h 292"/>
              <a:gd name="T56" fmla="*/ 260 w 342"/>
              <a:gd name="T57" fmla="*/ 96 h 292"/>
              <a:gd name="T58" fmla="*/ 212 w 342"/>
              <a:gd name="T59" fmla="*/ 82 h 292"/>
              <a:gd name="T60" fmla="*/ 178 w 342"/>
              <a:gd name="T61" fmla="*/ 88 h 292"/>
              <a:gd name="T62" fmla="*/ 140 w 342"/>
              <a:gd name="T63" fmla="*/ 120 h 292"/>
              <a:gd name="T64" fmla="*/ 124 w 342"/>
              <a:gd name="T65" fmla="*/ 168 h 292"/>
              <a:gd name="T66" fmla="*/ 132 w 342"/>
              <a:gd name="T67" fmla="*/ 202 h 292"/>
              <a:gd name="T68" fmla="*/ 164 w 342"/>
              <a:gd name="T69" fmla="*/ 240 h 292"/>
              <a:gd name="T70" fmla="*/ 212 w 342"/>
              <a:gd name="T71" fmla="*/ 256 h 292"/>
              <a:gd name="T72" fmla="*/ 246 w 342"/>
              <a:gd name="T73" fmla="*/ 248 h 292"/>
              <a:gd name="T74" fmla="*/ 284 w 342"/>
              <a:gd name="T75" fmla="*/ 218 h 292"/>
              <a:gd name="T76" fmla="*/ 298 w 342"/>
              <a:gd name="T77" fmla="*/ 168 h 292"/>
              <a:gd name="T78" fmla="*/ 274 w 342"/>
              <a:gd name="T79" fmla="*/ 168 h 292"/>
              <a:gd name="T80" fmla="*/ 264 w 342"/>
              <a:gd name="T81" fmla="*/ 204 h 292"/>
              <a:gd name="T82" fmla="*/ 236 w 342"/>
              <a:gd name="T83" fmla="*/ 226 h 292"/>
              <a:gd name="T84" fmla="*/ 212 w 342"/>
              <a:gd name="T85" fmla="*/ 232 h 292"/>
              <a:gd name="T86" fmla="*/ 176 w 342"/>
              <a:gd name="T87" fmla="*/ 220 h 292"/>
              <a:gd name="T88" fmla="*/ 154 w 342"/>
              <a:gd name="T89" fmla="*/ 192 h 292"/>
              <a:gd name="T90" fmla="*/ 150 w 342"/>
              <a:gd name="T91" fmla="*/ 168 h 292"/>
              <a:gd name="T92" fmla="*/ 160 w 342"/>
              <a:gd name="T93" fmla="*/ 134 h 292"/>
              <a:gd name="T94" fmla="*/ 188 w 342"/>
              <a:gd name="T95" fmla="*/ 110 h 292"/>
              <a:gd name="T96" fmla="*/ 212 w 342"/>
              <a:gd name="T97" fmla="*/ 106 h 292"/>
              <a:gd name="T98" fmla="*/ 246 w 342"/>
              <a:gd name="T99" fmla="*/ 116 h 292"/>
              <a:gd name="T100" fmla="*/ 270 w 342"/>
              <a:gd name="T101" fmla="*/ 144 h 292"/>
              <a:gd name="T102" fmla="*/ 274 w 342"/>
              <a:gd name="T103" fmla="*/ 168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42" h="292">
                <a:moveTo>
                  <a:pt x="124" y="24"/>
                </a:moveTo>
                <a:lnTo>
                  <a:pt x="124" y="18"/>
                </a:lnTo>
                <a:lnTo>
                  <a:pt x="124" y="18"/>
                </a:lnTo>
                <a:lnTo>
                  <a:pt x="126" y="12"/>
                </a:lnTo>
                <a:lnTo>
                  <a:pt x="130" y="6"/>
                </a:lnTo>
                <a:lnTo>
                  <a:pt x="134" y="2"/>
                </a:lnTo>
                <a:lnTo>
                  <a:pt x="142" y="0"/>
                </a:lnTo>
                <a:lnTo>
                  <a:pt x="210" y="0"/>
                </a:lnTo>
                <a:lnTo>
                  <a:pt x="210" y="0"/>
                </a:lnTo>
                <a:lnTo>
                  <a:pt x="218" y="2"/>
                </a:lnTo>
                <a:lnTo>
                  <a:pt x="224" y="6"/>
                </a:lnTo>
                <a:lnTo>
                  <a:pt x="226" y="12"/>
                </a:lnTo>
                <a:lnTo>
                  <a:pt x="228" y="18"/>
                </a:lnTo>
                <a:lnTo>
                  <a:pt x="228" y="24"/>
                </a:lnTo>
                <a:lnTo>
                  <a:pt x="124" y="24"/>
                </a:lnTo>
                <a:close/>
                <a:moveTo>
                  <a:pt x="0" y="104"/>
                </a:moveTo>
                <a:lnTo>
                  <a:pt x="0" y="104"/>
                </a:lnTo>
                <a:lnTo>
                  <a:pt x="2" y="90"/>
                </a:lnTo>
                <a:lnTo>
                  <a:pt x="6" y="78"/>
                </a:lnTo>
                <a:lnTo>
                  <a:pt x="12" y="66"/>
                </a:lnTo>
                <a:lnTo>
                  <a:pt x="20" y="56"/>
                </a:lnTo>
                <a:lnTo>
                  <a:pt x="30" y="48"/>
                </a:lnTo>
                <a:lnTo>
                  <a:pt x="40" y="42"/>
                </a:lnTo>
                <a:lnTo>
                  <a:pt x="54" y="38"/>
                </a:lnTo>
                <a:lnTo>
                  <a:pt x="66" y="38"/>
                </a:lnTo>
                <a:lnTo>
                  <a:pt x="276" y="38"/>
                </a:lnTo>
                <a:lnTo>
                  <a:pt x="276" y="38"/>
                </a:lnTo>
                <a:lnTo>
                  <a:pt x="290" y="38"/>
                </a:lnTo>
                <a:lnTo>
                  <a:pt x="302" y="42"/>
                </a:lnTo>
                <a:lnTo>
                  <a:pt x="314" y="48"/>
                </a:lnTo>
                <a:lnTo>
                  <a:pt x="322" y="56"/>
                </a:lnTo>
                <a:lnTo>
                  <a:pt x="330" y="66"/>
                </a:lnTo>
                <a:lnTo>
                  <a:pt x="338" y="78"/>
                </a:lnTo>
                <a:lnTo>
                  <a:pt x="340" y="90"/>
                </a:lnTo>
                <a:lnTo>
                  <a:pt x="342" y="104"/>
                </a:lnTo>
                <a:lnTo>
                  <a:pt x="342" y="228"/>
                </a:lnTo>
                <a:lnTo>
                  <a:pt x="342" y="228"/>
                </a:lnTo>
                <a:lnTo>
                  <a:pt x="340" y="240"/>
                </a:lnTo>
                <a:lnTo>
                  <a:pt x="338" y="252"/>
                </a:lnTo>
                <a:lnTo>
                  <a:pt x="330" y="264"/>
                </a:lnTo>
                <a:lnTo>
                  <a:pt x="322" y="274"/>
                </a:lnTo>
                <a:lnTo>
                  <a:pt x="314" y="282"/>
                </a:lnTo>
                <a:lnTo>
                  <a:pt x="302" y="288"/>
                </a:lnTo>
                <a:lnTo>
                  <a:pt x="290" y="292"/>
                </a:lnTo>
                <a:lnTo>
                  <a:pt x="276" y="292"/>
                </a:lnTo>
                <a:lnTo>
                  <a:pt x="66" y="292"/>
                </a:lnTo>
                <a:lnTo>
                  <a:pt x="66" y="292"/>
                </a:lnTo>
                <a:lnTo>
                  <a:pt x="54" y="292"/>
                </a:lnTo>
                <a:lnTo>
                  <a:pt x="42" y="288"/>
                </a:lnTo>
                <a:lnTo>
                  <a:pt x="32" y="284"/>
                </a:lnTo>
                <a:lnTo>
                  <a:pt x="22" y="276"/>
                </a:lnTo>
                <a:lnTo>
                  <a:pt x="14" y="268"/>
                </a:lnTo>
                <a:lnTo>
                  <a:pt x="8" y="258"/>
                </a:lnTo>
                <a:lnTo>
                  <a:pt x="4" y="246"/>
                </a:lnTo>
                <a:lnTo>
                  <a:pt x="0" y="236"/>
                </a:lnTo>
                <a:lnTo>
                  <a:pt x="0" y="104"/>
                </a:lnTo>
                <a:close/>
                <a:moveTo>
                  <a:pt x="114" y="80"/>
                </a:moveTo>
                <a:lnTo>
                  <a:pt x="114" y="80"/>
                </a:lnTo>
                <a:lnTo>
                  <a:pt x="112" y="76"/>
                </a:lnTo>
                <a:lnTo>
                  <a:pt x="110" y="72"/>
                </a:lnTo>
                <a:lnTo>
                  <a:pt x="106" y="70"/>
                </a:lnTo>
                <a:lnTo>
                  <a:pt x="102" y="68"/>
                </a:lnTo>
                <a:lnTo>
                  <a:pt x="60" y="68"/>
                </a:lnTo>
                <a:lnTo>
                  <a:pt x="60" y="68"/>
                </a:lnTo>
                <a:lnTo>
                  <a:pt x="54" y="70"/>
                </a:lnTo>
                <a:lnTo>
                  <a:pt x="50" y="72"/>
                </a:lnTo>
                <a:lnTo>
                  <a:pt x="48" y="76"/>
                </a:lnTo>
                <a:lnTo>
                  <a:pt x="46" y="80"/>
                </a:lnTo>
                <a:lnTo>
                  <a:pt x="46" y="80"/>
                </a:lnTo>
                <a:lnTo>
                  <a:pt x="48" y="84"/>
                </a:lnTo>
                <a:lnTo>
                  <a:pt x="50" y="88"/>
                </a:lnTo>
                <a:lnTo>
                  <a:pt x="54" y="92"/>
                </a:lnTo>
                <a:lnTo>
                  <a:pt x="60" y="92"/>
                </a:lnTo>
                <a:lnTo>
                  <a:pt x="102" y="92"/>
                </a:lnTo>
                <a:lnTo>
                  <a:pt x="102" y="92"/>
                </a:lnTo>
                <a:lnTo>
                  <a:pt x="106" y="92"/>
                </a:lnTo>
                <a:lnTo>
                  <a:pt x="110" y="88"/>
                </a:lnTo>
                <a:lnTo>
                  <a:pt x="112" y="84"/>
                </a:lnTo>
                <a:lnTo>
                  <a:pt x="114" y="80"/>
                </a:lnTo>
                <a:lnTo>
                  <a:pt x="114" y="80"/>
                </a:lnTo>
                <a:close/>
                <a:moveTo>
                  <a:pt x="298" y="168"/>
                </a:moveTo>
                <a:lnTo>
                  <a:pt x="298" y="168"/>
                </a:lnTo>
                <a:lnTo>
                  <a:pt x="298" y="152"/>
                </a:lnTo>
                <a:lnTo>
                  <a:pt x="292" y="134"/>
                </a:lnTo>
                <a:lnTo>
                  <a:pt x="284" y="120"/>
                </a:lnTo>
                <a:lnTo>
                  <a:pt x="274" y="108"/>
                </a:lnTo>
                <a:lnTo>
                  <a:pt x="260" y="96"/>
                </a:lnTo>
                <a:lnTo>
                  <a:pt x="246" y="88"/>
                </a:lnTo>
                <a:lnTo>
                  <a:pt x="230" y="84"/>
                </a:lnTo>
                <a:lnTo>
                  <a:pt x="212" y="82"/>
                </a:lnTo>
                <a:lnTo>
                  <a:pt x="212" y="82"/>
                </a:lnTo>
                <a:lnTo>
                  <a:pt x="194" y="84"/>
                </a:lnTo>
                <a:lnTo>
                  <a:pt x="178" y="88"/>
                </a:lnTo>
                <a:lnTo>
                  <a:pt x="164" y="96"/>
                </a:lnTo>
                <a:lnTo>
                  <a:pt x="150" y="108"/>
                </a:lnTo>
                <a:lnTo>
                  <a:pt x="140" y="120"/>
                </a:lnTo>
                <a:lnTo>
                  <a:pt x="132" y="134"/>
                </a:lnTo>
                <a:lnTo>
                  <a:pt x="126" y="152"/>
                </a:lnTo>
                <a:lnTo>
                  <a:pt x="124" y="168"/>
                </a:lnTo>
                <a:lnTo>
                  <a:pt x="124" y="168"/>
                </a:lnTo>
                <a:lnTo>
                  <a:pt x="126" y="186"/>
                </a:lnTo>
                <a:lnTo>
                  <a:pt x="132" y="202"/>
                </a:lnTo>
                <a:lnTo>
                  <a:pt x="140" y="218"/>
                </a:lnTo>
                <a:lnTo>
                  <a:pt x="150" y="230"/>
                </a:lnTo>
                <a:lnTo>
                  <a:pt x="164" y="240"/>
                </a:lnTo>
                <a:lnTo>
                  <a:pt x="178" y="248"/>
                </a:lnTo>
                <a:lnTo>
                  <a:pt x="194" y="254"/>
                </a:lnTo>
                <a:lnTo>
                  <a:pt x="212" y="256"/>
                </a:lnTo>
                <a:lnTo>
                  <a:pt x="212" y="256"/>
                </a:lnTo>
                <a:lnTo>
                  <a:pt x="230" y="254"/>
                </a:lnTo>
                <a:lnTo>
                  <a:pt x="246" y="248"/>
                </a:lnTo>
                <a:lnTo>
                  <a:pt x="260" y="240"/>
                </a:lnTo>
                <a:lnTo>
                  <a:pt x="274" y="230"/>
                </a:lnTo>
                <a:lnTo>
                  <a:pt x="284" y="218"/>
                </a:lnTo>
                <a:lnTo>
                  <a:pt x="292" y="202"/>
                </a:lnTo>
                <a:lnTo>
                  <a:pt x="298" y="186"/>
                </a:lnTo>
                <a:lnTo>
                  <a:pt x="298" y="168"/>
                </a:lnTo>
                <a:lnTo>
                  <a:pt x="298" y="168"/>
                </a:lnTo>
                <a:close/>
                <a:moveTo>
                  <a:pt x="274" y="168"/>
                </a:moveTo>
                <a:lnTo>
                  <a:pt x="274" y="168"/>
                </a:lnTo>
                <a:lnTo>
                  <a:pt x="274" y="182"/>
                </a:lnTo>
                <a:lnTo>
                  <a:pt x="270" y="192"/>
                </a:lnTo>
                <a:lnTo>
                  <a:pt x="264" y="204"/>
                </a:lnTo>
                <a:lnTo>
                  <a:pt x="256" y="212"/>
                </a:lnTo>
                <a:lnTo>
                  <a:pt x="246" y="220"/>
                </a:lnTo>
                <a:lnTo>
                  <a:pt x="236" y="226"/>
                </a:lnTo>
                <a:lnTo>
                  <a:pt x="224" y="230"/>
                </a:lnTo>
                <a:lnTo>
                  <a:pt x="212" y="232"/>
                </a:lnTo>
                <a:lnTo>
                  <a:pt x="212" y="232"/>
                </a:lnTo>
                <a:lnTo>
                  <a:pt x="200" y="230"/>
                </a:lnTo>
                <a:lnTo>
                  <a:pt x="188" y="226"/>
                </a:lnTo>
                <a:lnTo>
                  <a:pt x="176" y="220"/>
                </a:lnTo>
                <a:lnTo>
                  <a:pt x="168" y="212"/>
                </a:lnTo>
                <a:lnTo>
                  <a:pt x="160" y="204"/>
                </a:lnTo>
                <a:lnTo>
                  <a:pt x="154" y="192"/>
                </a:lnTo>
                <a:lnTo>
                  <a:pt x="150" y="182"/>
                </a:lnTo>
                <a:lnTo>
                  <a:pt x="150" y="168"/>
                </a:lnTo>
                <a:lnTo>
                  <a:pt x="150" y="168"/>
                </a:lnTo>
                <a:lnTo>
                  <a:pt x="150" y="156"/>
                </a:lnTo>
                <a:lnTo>
                  <a:pt x="154" y="144"/>
                </a:lnTo>
                <a:lnTo>
                  <a:pt x="160" y="134"/>
                </a:lnTo>
                <a:lnTo>
                  <a:pt x="168" y="124"/>
                </a:lnTo>
                <a:lnTo>
                  <a:pt x="176" y="116"/>
                </a:lnTo>
                <a:lnTo>
                  <a:pt x="188" y="110"/>
                </a:lnTo>
                <a:lnTo>
                  <a:pt x="200" y="108"/>
                </a:lnTo>
                <a:lnTo>
                  <a:pt x="212" y="106"/>
                </a:lnTo>
                <a:lnTo>
                  <a:pt x="212" y="106"/>
                </a:lnTo>
                <a:lnTo>
                  <a:pt x="224" y="108"/>
                </a:lnTo>
                <a:lnTo>
                  <a:pt x="236" y="110"/>
                </a:lnTo>
                <a:lnTo>
                  <a:pt x="246" y="116"/>
                </a:lnTo>
                <a:lnTo>
                  <a:pt x="256" y="124"/>
                </a:lnTo>
                <a:lnTo>
                  <a:pt x="264" y="134"/>
                </a:lnTo>
                <a:lnTo>
                  <a:pt x="270" y="144"/>
                </a:lnTo>
                <a:lnTo>
                  <a:pt x="274" y="156"/>
                </a:lnTo>
                <a:lnTo>
                  <a:pt x="274" y="168"/>
                </a:lnTo>
                <a:lnTo>
                  <a:pt x="274" y="1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6"/>
          <p:cNvSpPr>
            <a:spLocks noEditPoints="1"/>
          </p:cNvSpPr>
          <p:nvPr/>
        </p:nvSpPr>
        <p:spPr bwMode="auto">
          <a:xfrm>
            <a:off x="284487" y="6187848"/>
            <a:ext cx="252422" cy="298636"/>
          </a:xfrm>
          <a:custGeom>
            <a:avLst/>
            <a:gdLst>
              <a:gd name="T0" fmla="*/ 122 w 284"/>
              <a:gd name="T1" fmla="*/ 82 h 336"/>
              <a:gd name="T2" fmla="*/ 96 w 284"/>
              <a:gd name="T3" fmla="*/ 96 h 336"/>
              <a:gd name="T4" fmla="*/ 86 w 284"/>
              <a:gd name="T5" fmla="*/ 112 h 336"/>
              <a:gd name="T6" fmla="*/ 82 w 284"/>
              <a:gd name="T7" fmla="*/ 132 h 336"/>
              <a:gd name="T8" fmla="*/ 74 w 284"/>
              <a:gd name="T9" fmla="*/ 144 h 336"/>
              <a:gd name="T10" fmla="*/ 62 w 284"/>
              <a:gd name="T11" fmla="*/ 144 h 336"/>
              <a:gd name="T12" fmla="*/ 54 w 284"/>
              <a:gd name="T13" fmla="*/ 132 h 336"/>
              <a:gd name="T14" fmla="*/ 60 w 284"/>
              <a:gd name="T15" fmla="*/ 102 h 336"/>
              <a:gd name="T16" fmla="*/ 78 w 284"/>
              <a:gd name="T17" fmla="*/ 78 h 336"/>
              <a:gd name="T18" fmla="*/ 116 w 284"/>
              <a:gd name="T19" fmla="*/ 56 h 336"/>
              <a:gd name="T20" fmla="*/ 138 w 284"/>
              <a:gd name="T21" fmla="*/ 56 h 336"/>
              <a:gd name="T22" fmla="*/ 146 w 284"/>
              <a:gd name="T23" fmla="*/ 68 h 336"/>
              <a:gd name="T24" fmla="*/ 142 w 284"/>
              <a:gd name="T25" fmla="*/ 78 h 336"/>
              <a:gd name="T26" fmla="*/ 132 w 284"/>
              <a:gd name="T27" fmla="*/ 82 h 336"/>
              <a:gd name="T28" fmla="*/ 138 w 284"/>
              <a:gd name="T29" fmla="*/ 26 h 336"/>
              <a:gd name="T30" fmla="*/ 146 w 284"/>
              <a:gd name="T31" fmla="*/ 14 h 336"/>
              <a:gd name="T32" fmla="*/ 142 w 284"/>
              <a:gd name="T33" fmla="*/ 4 h 336"/>
              <a:gd name="T34" fmla="*/ 132 w 284"/>
              <a:gd name="T35" fmla="*/ 0 h 336"/>
              <a:gd name="T36" fmla="*/ 92 w 284"/>
              <a:gd name="T37" fmla="*/ 6 h 336"/>
              <a:gd name="T38" fmla="*/ 58 w 284"/>
              <a:gd name="T39" fmla="*/ 24 h 336"/>
              <a:gd name="T40" fmla="*/ 40 w 284"/>
              <a:gd name="T41" fmla="*/ 40 h 336"/>
              <a:gd name="T42" fmla="*/ 16 w 284"/>
              <a:gd name="T43" fmla="*/ 70 h 336"/>
              <a:gd name="T44" fmla="*/ 4 w 284"/>
              <a:gd name="T45" fmla="*/ 106 h 336"/>
              <a:gd name="T46" fmla="*/ 0 w 284"/>
              <a:gd name="T47" fmla="*/ 132 h 336"/>
              <a:gd name="T48" fmla="*/ 8 w 284"/>
              <a:gd name="T49" fmla="*/ 144 h 336"/>
              <a:gd name="T50" fmla="*/ 20 w 284"/>
              <a:gd name="T51" fmla="*/ 144 h 336"/>
              <a:gd name="T52" fmla="*/ 28 w 284"/>
              <a:gd name="T53" fmla="*/ 132 h 336"/>
              <a:gd name="T54" fmla="*/ 36 w 284"/>
              <a:gd name="T55" fmla="*/ 92 h 336"/>
              <a:gd name="T56" fmla="*/ 58 w 284"/>
              <a:gd name="T57" fmla="*/ 58 h 336"/>
              <a:gd name="T58" fmla="*/ 110 w 284"/>
              <a:gd name="T59" fmla="*/ 30 h 336"/>
              <a:gd name="T60" fmla="*/ 30 w 284"/>
              <a:gd name="T61" fmla="*/ 226 h 336"/>
              <a:gd name="T62" fmla="*/ 52 w 284"/>
              <a:gd name="T63" fmla="*/ 246 h 336"/>
              <a:gd name="T64" fmla="*/ 92 w 284"/>
              <a:gd name="T65" fmla="*/ 268 h 336"/>
              <a:gd name="T66" fmla="*/ 140 w 284"/>
              <a:gd name="T67" fmla="*/ 276 h 336"/>
              <a:gd name="T68" fmla="*/ 168 w 284"/>
              <a:gd name="T69" fmla="*/ 274 h 336"/>
              <a:gd name="T70" fmla="*/ 208 w 284"/>
              <a:gd name="T71" fmla="*/ 260 h 336"/>
              <a:gd name="T72" fmla="*/ 242 w 284"/>
              <a:gd name="T73" fmla="*/ 234 h 336"/>
              <a:gd name="T74" fmla="*/ 266 w 284"/>
              <a:gd name="T75" fmla="*/ 202 h 336"/>
              <a:gd name="T76" fmla="*/ 280 w 284"/>
              <a:gd name="T77" fmla="*/ 162 h 336"/>
              <a:gd name="T78" fmla="*/ 284 w 284"/>
              <a:gd name="T79" fmla="*/ 132 h 336"/>
              <a:gd name="T80" fmla="*/ 276 w 284"/>
              <a:gd name="T81" fmla="*/ 86 h 336"/>
              <a:gd name="T82" fmla="*/ 254 w 284"/>
              <a:gd name="T83" fmla="*/ 44 h 336"/>
              <a:gd name="T84" fmla="*/ 30 w 284"/>
              <a:gd name="T85" fmla="*/ 226 h 336"/>
              <a:gd name="T86" fmla="*/ 268 w 284"/>
              <a:gd name="T87" fmla="*/ 336 h 336"/>
              <a:gd name="T88" fmla="*/ 250 w 284"/>
              <a:gd name="T89" fmla="*/ 308 h 336"/>
              <a:gd name="T90" fmla="*/ 220 w 284"/>
              <a:gd name="T91" fmla="*/ 292 h 336"/>
              <a:gd name="T92" fmla="*/ 198 w 284"/>
              <a:gd name="T93" fmla="*/ 288 h 336"/>
              <a:gd name="T94" fmla="*/ 164 w 284"/>
              <a:gd name="T95" fmla="*/ 296 h 336"/>
              <a:gd name="T96" fmla="*/ 138 w 284"/>
              <a:gd name="T97" fmla="*/ 316 h 336"/>
              <a:gd name="T98" fmla="*/ 128 w 284"/>
              <a:gd name="T9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84" h="336">
                <a:moveTo>
                  <a:pt x="132" y="82"/>
                </a:moveTo>
                <a:lnTo>
                  <a:pt x="132" y="82"/>
                </a:lnTo>
                <a:lnTo>
                  <a:pt x="122" y="82"/>
                </a:lnTo>
                <a:lnTo>
                  <a:pt x="112" y="86"/>
                </a:lnTo>
                <a:lnTo>
                  <a:pt x="104" y="90"/>
                </a:lnTo>
                <a:lnTo>
                  <a:pt x="96" y="96"/>
                </a:lnTo>
                <a:lnTo>
                  <a:pt x="96" y="96"/>
                </a:lnTo>
                <a:lnTo>
                  <a:pt x="90" y="104"/>
                </a:lnTo>
                <a:lnTo>
                  <a:pt x="86" y="112"/>
                </a:lnTo>
                <a:lnTo>
                  <a:pt x="82" y="122"/>
                </a:lnTo>
                <a:lnTo>
                  <a:pt x="82" y="132"/>
                </a:lnTo>
                <a:lnTo>
                  <a:pt x="82" y="132"/>
                </a:lnTo>
                <a:lnTo>
                  <a:pt x="80" y="138"/>
                </a:lnTo>
                <a:lnTo>
                  <a:pt x="78" y="142"/>
                </a:lnTo>
                <a:lnTo>
                  <a:pt x="74" y="144"/>
                </a:lnTo>
                <a:lnTo>
                  <a:pt x="68" y="146"/>
                </a:lnTo>
                <a:lnTo>
                  <a:pt x="68" y="146"/>
                </a:lnTo>
                <a:lnTo>
                  <a:pt x="62" y="144"/>
                </a:lnTo>
                <a:lnTo>
                  <a:pt x="58" y="142"/>
                </a:lnTo>
                <a:lnTo>
                  <a:pt x="56" y="138"/>
                </a:lnTo>
                <a:lnTo>
                  <a:pt x="54" y="132"/>
                </a:lnTo>
                <a:lnTo>
                  <a:pt x="54" y="132"/>
                </a:lnTo>
                <a:lnTo>
                  <a:pt x="56" y="116"/>
                </a:lnTo>
                <a:lnTo>
                  <a:pt x="60" y="102"/>
                </a:lnTo>
                <a:lnTo>
                  <a:pt x="68" y="90"/>
                </a:lnTo>
                <a:lnTo>
                  <a:pt x="78" y="78"/>
                </a:lnTo>
                <a:lnTo>
                  <a:pt x="78" y="78"/>
                </a:lnTo>
                <a:lnTo>
                  <a:pt x="88" y="68"/>
                </a:lnTo>
                <a:lnTo>
                  <a:pt x="102" y="62"/>
                </a:lnTo>
                <a:lnTo>
                  <a:pt x="116" y="56"/>
                </a:lnTo>
                <a:lnTo>
                  <a:pt x="132" y="54"/>
                </a:lnTo>
                <a:lnTo>
                  <a:pt x="132" y="54"/>
                </a:lnTo>
                <a:lnTo>
                  <a:pt x="138" y="56"/>
                </a:lnTo>
                <a:lnTo>
                  <a:pt x="142" y="58"/>
                </a:lnTo>
                <a:lnTo>
                  <a:pt x="144" y="64"/>
                </a:lnTo>
                <a:lnTo>
                  <a:pt x="146" y="68"/>
                </a:lnTo>
                <a:lnTo>
                  <a:pt x="146" y="68"/>
                </a:lnTo>
                <a:lnTo>
                  <a:pt x="144" y="74"/>
                </a:lnTo>
                <a:lnTo>
                  <a:pt x="142" y="78"/>
                </a:lnTo>
                <a:lnTo>
                  <a:pt x="138" y="80"/>
                </a:lnTo>
                <a:lnTo>
                  <a:pt x="132" y="82"/>
                </a:lnTo>
                <a:lnTo>
                  <a:pt x="132" y="82"/>
                </a:lnTo>
                <a:close/>
                <a:moveTo>
                  <a:pt x="132" y="28"/>
                </a:moveTo>
                <a:lnTo>
                  <a:pt x="132" y="28"/>
                </a:lnTo>
                <a:lnTo>
                  <a:pt x="138" y="26"/>
                </a:lnTo>
                <a:lnTo>
                  <a:pt x="142" y="24"/>
                </a:lnTo>
                <a:lnTo>
                  <a:pt x="144" y="20"/>
                </a:lnTo>
                <a:lnTo>
                  <a:pt x="146" y="14"/>
                </a:lnTo>
                <a:lnTo>
                  <a:pt x="146" y="14"/>
                </a:lnTo>
                <a:lnTo>
                  <a:pt x="144" y="8"/>
                </a:lnTo>
                <a:lnTo>
                  <a:pt x="142" y="4"/>
                </a:lnTo>
                <a:lnTo>
                  <a:pt x="138" y="2"/>
                </a:lnTo>
                <a:lnTo>
                  <a:pt x="132" y="0"/>
                </a:lnTo>
                <a:lnTo>
                  <a:pt x="132" y="0"/>
                </a:lnTo>
                <a:lnTo>
                  <a:pt x="118" y="2"/>
                </a:lnTo>
                <a:lnTo>
                  <a:pt x="106" y="4"/>
                </a:lnTo>
                <a:lnTo>
                  <a:pt x="92" y="6"/>
                </a:lnTo>
                <a:lnTo>
                  <a:pt x="80" y="12"/>
                </a:lnTo>
                <a:lnTo>
                  <a:pt x="70" y="16"/>
                </a:lnTo>
                <a:lnTo>
                  <a:pt x="58" y="24"/>
                </a:lnTo>
                <a:lnTo>
                  <a:pt x="48" y="30"/>
                </a:lnTo>
                <a:lnTo>
                  <a:pt x="40" y="40"/>
                </a:lnTo>
                <a:lnTo>
                  <a:pt x="40" y="40"/>
                </a:lnTo>
                <a:lnTo>
                  <a:pt x="30" y="48"/>
                </a:lnTo>
                <a:lnTo>
                  <a:pt x="24" y="58"/>
                </a:lnTo>
                <a:lnTo>
                  <a:pt x="16" y="70"/>
                </a:lnTo>
                <a:lnTo>
                  <a:pt x="10" y="82"/>
                </a:lnTo>
                <a:lnTo>
                  <a:pt x="6" y="94"/>
                </a:lnTo>
                <a:lnTo>
                  <a:pt x="4" y="106"/>
                </a:lnTo>
                <a:lnTo>
                  <a:pt x="2" y="118"/>
                </a:lnTo>
                <a:lnTo>
                  <a:pt x="0" y="132"/>
                </a:lnTo>
                <a:lnTo>
                  <a:pt x="0" y="132"/>
                </a:lnTo>
                <a:lnTo>
                  <a:pt x="2" y="138"/>
                </a:lnTo>
                <a:lnTo>
                  <a:pt x="4" y="142"/>
                </a:lnTo>
                <a:lnTo>
                  <a:pt x="8" y="144"/>
                </a:lnTo>
                <a:lnTo>
                  <a:pt x="14" y="146"/>
                </a:lnTo>
                <a:lnTo>
                  <a:pt x="14" y="146"/>
                </a:lnTo>
                <a:lnTo>
                  <a:pt x="20" y="144"/>
                </a:lnTo>
                <a:lnTo>
                  <a:pt x="24" y="142"/>
                </a:lnTo>
                <a:lnTo>
                  <a:pt x="26" y="138"/>
                </a:lnTo>
                <a:lnTo>
                  <a:pt x="28" y="132"/>
                </a:lnTo>
                <a:lnTo>
                  <a:pt x="28" y="132"/>
                </a:lnTo>
                <a:lnTo>
                  <a:pt x="30" y="112"/>
                </a:lnTo>
                <a:lnTo>
                  <a:pt x="36" y="92"/>
                </a:lnTo>
                <a:lnTo>
                  <a:pt x="46" y="74"/>
                </a:lnTo>
                <a:lnTo>
                  <a:pt x="58" y="58"/>
                </a:lnTo>
                <a:lnTo>
                  <a:pt x="58" y="58"/>
                </a:lnTo>
                <a:lnTo>
                  <a:pt x="74" y="46"/>
                </a:lnTo>
                <a:lnTo>
                  <a:pt x="92" y="36"/>
                </a:lnTo>
                <a:lnTo>
                  <a:pt x="110" y="30"/>
                </a:lnTo>
                <a:lnTo>
                  <a:pt x="132" y="28"/>
                </a:lnTo>
                <a:lnTo>
                  <a:pt x="132" y="28"/>
                </a:lnTo>
                <a:close/>
                <a:moveTo>
                  <a:pt x="30" y="226"/>
                </a:moveTo>
                <a:lnTo>
                  <a:pt x="30" y="226"/>
                </a:lnTo>
                <a:lnTo>
                  <a:pt x="40" y="236"/>
                </a:lnTo>
                <a:lnTo>
                  <a:pt x="52" y="246"/>
                </a:lnTo>
                <a:lnTo>
                  <a:pt x="64" y="256"/>
                </a:lnTo>
                <a:lnTo>
                  <a:pt x="78" y="262"/>
                </a:lnTo>
                <a:lnTo>
                  <a:pt x="92" y="268"/>
                </a:lnTo>
                <a:lnTo>
                  <a:pt x="108" y="272"/>
                </a:lnTo>
                <a:lnTo>
                  <a:pt x="124" y="276"/>
                </a:lnTo>
                <a:lnTo>
                  <a:pt x="140" y="276"/>
                </a:lnTo>
                <a:lnTo>
                  <a:pt x="140" y="276"/>
                </a:lnTo>
                <a:lnTo>
                  <a:pt x="154" y="276"/>
                </a:lnTo>
                <a:lnTo>
                  <a:pt x="168" y="274"/>
                </a:lnTo>
                <a:lnTo>
                  <a:pt x="182" y="270"/>
                </a:lnTo>
                <a:lnTo>
                  <a:pt x="196" y="266"/>
                </a:lnTo>
                <a:lnTo>
                  <a:pt x="208" y="260"/>
                </a:lnTo>
                <a:lnTo>
                  <a:pt x="220" y="252"/>
                </a:lnTo>
                <a:lnTo>
                  <a:pt x="232" y="244"/>
                </a:lnTo>
                <a:lnTo>
                  <a:pt x="242" y="234"/>
                </a:lnTo>
                <a:lnTo>
                  <a:pt x="250" y="224"/>
                </a:lnTo>
                <a:lnTo>
                  <a:pt x="260" y="214"/>
                </a:lnTo>
                <a:lnTo>
                  <a:pt x="266" y="202"/>
                </a:lnTo>
                <a:lnTo>
                  <a:pt x="272" y="188"/>
                </a:lnTo>
                <a:lnTo>
                  <a:pt x="278" y="176"/>
                </a:lnTo>
                <a:lnTo>
                  <a:pt x="280" y="162"/>
                </a:lnTo>
                <a:lnTo>
                  <a:pt x="284" y="148"/>
                </a:lnTo>
                <a:lnTo>
                  <a:pt x="284" y="132"/>
                </a:lnTo>
                <a:lnTo>
                  <a:pt x="284" y="132"/>
                </a:lnTo>
                <a:lnTo>
                  <a:pt x="282" y="116"/>
                </a:lnTo>
                <a:lnTo>
                  <a:pt x="280" y="100"/>
                </a:lnTo>
                <a:lnTo>
                  <a:pt x="276" y="86"/>
                </a:lnTo>
                <a:lnTo>
                  <a:pt x="270" y="70"/>
                </a:lnTo>
                <a:lnTo>
                  <a:pt x="262" y="58"/>
                </a:lnTo>
                <a:lnTo>
                  <a:pt x="254" y="44"/>
                </a:lnTo>
                <a:lnTo>
                  <a:pt x="244" y="34"/>
                </a:lnTo>
                <a:lnTo>
                  <a:pt x="232" y="22"/>
                </a:lnTo>
                <a:lnTo>
                  <a:pt x="30" y="226"/>
                </a:lnTo>
                <a:close/>
                <a:moveTo>
                  <a:pt x="128" y="336"/>
                </a:moveTo>
                <a:lnTo>
                  <a:pt x="268" y="336"/>
                </a:lnTo>
                <a:lnTo>
                  <a:pt x="268" y="336"/>
                </a:lnTo>
                <a:lnTo>
                  <a:pt x="262" y="326"/>
                </a:lnTo>
                <a:lnTo>
                  <a:pt x="256" y="316"/>
                </a:lnTo>
                <a:lnTo>
                  <a:pt x="250" y="308"/>
                </a:lnTo>
                <a:lnTo>
                  <a:pt x="240" y="302"/>
                </a:lnTo>
                <a:lnTo>
                  <a:pt x="232" y="296"/>
                </a:lnTo>
                <a:lnTo>
                  <a:pt x="220" y="292"/>
                </a:lnTo>
                <a:lnTo>
                  <a:pt x="210" y="288"/>
                </a:lnTo>
                <a:lnTo>
                  <a:pt x="198" y="288"/>
                </a:lnTo>
                <a:lnTo>
                  <a:pt x="198" y="288"/>
                </a:lnTo>
                <a:lnTo>
                  <a:pt x="186" y="288"/>
                </a:lnTo>
                <a:lnTo>
                  <a:pt x="174" y="292"/>
                </a:lnTo>
                <a:lnTo>
                  <a:pt x="164" y="296"/>
                </a:lnTo>
                <a:lnTo>
                  <a:pt x="154" y="302"/>
                </a:lnTo>
                <a:lnTo>
                  <a:pt x="146" y="308"/>
                </a:lnTo>
                <a:lnTo>
                  <a:pt x="138" y="316"/>
                </a:lnTo>
                <a:lnTo>
                  <a:pt x="132" y="326"/>
                </a:lnTo>
                <a:lnTo>
                  <a:pt x="128" y="336"/>
                </a:lnTo>
                <a:lnTo>
                  <a:pt x="128" y="3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8"/>
          <p:cNvSpPr>
            <a:spLocks noEditPoints="1"/>
          </p:cNvSpPr>
          <p:nvPr/>
        </p:nvSpPr>
        <p:spPr bwMode="auto">
          <a:xfrm>
            <a:off x="2671085" y="6429341"/>
            <a:ext cx="155910" cy="114286"/>
          </a:xfrm>
          <a:custGeom>
            <a:avLst/>
            <a:gdLst>
              <a:gd name="T0" fmla="*/ 28 w 442"/>
              <a:gd name="T1" fmla="*/ 2 h 324"/>
              <a:gd name="T2" fmla="*/ 6 w 442"/>
              <a:gd name="T3" fmla="*/ 20 h 324"/>
              <a:gd name="T4" fmla="*/ 0 w 442"/>
              <a:gd name="T5" fmla="*/ 282 h 324"/>
              <a:gd name="T6" fmla="*/ 6 w 442"/>
              <a:gd name="T7" fmla="*/ 306 h 324"/>
              <a:gd name="T8" fmla="*/ 28 w 442"/>
              <a:gd name="T9" fmla="*/ 324 h 324"/>
              <a:gd name="T10" fmla="*/ 112 w 442"/>
              <a:gd name="T11" fmla="*/ 324 h 324"/>
              <a:gd name="T12" fmla="*/ 134 w 442"/>
              <a:gd name="T13" fmla="*/ 306 h 324"/>
              <a:gd name="T14" fmla="*/ 140 w 442"/>
              <a:gd name="T15" fmla="*/ 44 h 324"/>
              <a:gd name="T16" fmla="*/ 134 w 442"/>
              <a:gd name="T17" fmla="*/ 20 h 324"/>
              <a:gd name="T18" fmla="*/ 112 w 442"/>
              <a:gd name="T19" fmla="*/ 2 h 324"/>
              <a:gd name="T20" fmla="*/ 106 w 442"/>
              <a:gd name="T21" fmla="*/ 38 h 324"/>
              <a:gd name="T22" fmla="*/ 114 w 442"/>
              <a:gd name="T23" fmla="*/ 48 h 324"/>
              <a:gd name="T24" fmla="*/ 106 w 442"/>
              <a:gd name="T25" fmla="*/ 56 h 324"/>
              <a:gd name="T26" fmla="*/ 28 w 442"/>
              <a:gd name="T27" fmla="*/ 54 h 324"/>
              <a:gd name="T28" fmla="*/ 30 w 442"/>
              <a:gd name="T29" fmla="*/ 40 h 324"/>
              <a:gd name="T30" fmla="*/ 70 w 442"/>
              <a:gd name="T31" fmla="*/ 276 h 324"/>
              <a:gd name="T32" fmla="*/ 54 w 442"/>
              <a:gd name="T33" fmla="*/ 258 h 324"/>
              <a:gd name="T34" fmla="*/ 64 w 442"/>
              <a:gd name="T35" fmla="*/ 242 h 324"/>
              <a:gd name="T36" fmla="*/ 82 w 442"/>
              <a:gd name="T37" fmla="*/ 246 h 324"/>
              <a:gd name="T38" fmla="*/ 86 w 442"/>
              <a:gd name="T39" fmla="*/ 266 h 324"/>
              <a:gd name="T40" fmla="*/ 70 w 442"/>
              <a:gd name="T41" fmla="*/ 276 h 324"/>
              <a:gd name="T42" fmla="*/ 30 w 442"/>
              <a:gd name="T43" fmla="*/ 96 h 324"/>
              <a:gd name="T44" fmla="*/ 28 w 442"/>
              <a:gd name="T45" fmla="*/ 82 h 324"/>
              <a:gd name="T46" fmla="*/ 106 w 442"/>
              <a:gd name="T47" fmla="*/ 80 h 324"/>
              <a:gd name="T48" fmla="*/ 114 w 442"/>
              <a:gd name="T49" fmla="*/ 88 h 324"/>
              <a:gd name="T50" fmla="*/ 106 w 442"/>
              <a:gd name="T51" fmla="*/ 98 h 324"/>
              <a:gd name="T52" fmla="*/ 356 w 442"/>
              <a:gd name="T53" fmla="*/ 300 h 324"/>
              <a:gd name="T54" fmla="*/ 274 w 442"/>
              <a:gd name="T55" fmla="*/ 272 h 324"/>
              <a:gd name="T56" fmla="*/ 266 w 442"/>
              <a:gd name="T57" fmla="*/ 300 h 324"/>
              <a:gd name="T58" fmla="*/ 258 w 442"/>
              <a:gd name="T59" fmla="*/ 312 h 324"/>
              <a:gd name="T60" fmla="*/ 260 w 442"/>
              <a:gd name="T61" fmla="*/ 322 h 324"/>
              <a:gd name="T62" fmla="*/ 358 w 442"/>
              <a:gd name="T63" fmla="*/ 324 h 324"/>
              <a:gd name="T64" fmla="*/ 366 w 442"/>
              <a:gd name="T65" fmla="*/ 316 h 324"/>
              <a:gd name="T66" fmla="*/ 434 w 442"/>
              <a:gd name="T67" fmla="*/ 14 h 324"/>
              <a:gd name="T68" fmla="*/ 184 w 442"/>
              <a:gd name="T69" fmla="*/ 18 h 324"/>
              <a:gd name="T70" fmla="*/ 180 w 442"/>
              <a:gd name="T71" fmla="*/ 248 h 324"/>
              <a:gd name="T72" fmla="*/ 190 w 442"/>
              <a:gd name="T73" fmla="*/ 256 h 324"/>
              <a:gd name="T74" fmla="*/ 440 w 442"/>
              <a:gd name="T75" fmla="*/ 254 h 324"/>
              <a:gd name="T76" fmla="*/ 442 w 442"/>
              <a:gd name="T77" fmla="*/ 24 h 324"/>
              <a:gd name="T78" fmla="*/ 434 w 442"/>
              <a:gd name="T79" fmla="*/ 14 h 324"/>
              <a:gd name="T80" fmla="*/ 420 w 442"/>
              <a:gd name="T81" fmla="*/ 204 h 324"/>
              <a:gd name="T82" fmla="*/ 204 w 442"/>
              <a:gd name="T83" fmla="*/ 204 h 324"/>
              <a:gd name="T84" fmla="*/ 204 w 442"/>
              <a:gd name="T85" fmla="*/ 38 h 324"/>
              <a:gd name="T86" fmla="*/ 420 w 442"/>
              <a:gd name="T87" fmla="*/ 38 h 324"/>
              <a:gd name="T88" fmla="*/ 340 w 442"/>
              <a:gd name="T89" fmla="*/ 96 h 324"/>
              <a:gd name="T90" fmla="*/ 312 w 442"/>
              <a:gd name="T91" fmla="*/ 124 h 324"/>
              <a:gd name="T92" fmla="*/ 288 w 442"/>
              <a:gd name="T93" fmla="*/ 106 h 324"/>
              <a:gd name="T94" fmla="*/ 294 w 442"/>
              <a:gd name="T95" fmla="*/ 76 h 324"/>
              <a:gd name="T96" fmla="*/ 324 w 442"/>
              <a:gd name="T97" fmla="*/ 72 h 324"/>
              <a:gd name="T98" fmla="*/ 340 w 442"/>
              <a:gd name="T99" fmla="*/ 96 h 324"/>
              <a:gd name="T100" fmla="*/ 270 w 442"/>
              <a:gd name="T101" fmla="*/ 146 h 324"/>
              <a:gd name="T102" fmla="*/ 330 w 442"/>
              <a:gd name="T103" fmla="*/ 128 h 324"/>
              <a:gd name="T104" fmla="*/ 364 w 442"/>
              <a:gd name="T105" fmla="*/ 160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42" h="324">
                <a:moveTo>
                  <a:pt x="104" y="0"/>
                </a:moveTo>
                <a:lnTo>
                  <a:pt x="36" y="0"/>
                </a:lnTo>
                <a:lnTo>
                  <a:pt x="36" y="0"/>
                </a:lnTo>
                <a:lnTo>
                  <a:pt x="28" y="2"/>
                </a:lnTo>
                <a:lnTo>
                  <a:pt x="22" y="4"/>
                </a:lnTo>
                <a:lnTo>
                  <a:pt x="16" y="8"/>
                </a:lnTo>
                <a:lnTo>
                  <a:pt x="10" y="14"/>
                </a:lnTo>
                <a:lnTo>
                  <a:pt x="6" y="20"/>
                </a:lnTo>
                <a:lnTo>
                  <a:pt x="2" y="26"/>
                </a:lnTo>
                <a:lnTo>
                  <a:pt x="0" y="34"/>
                </a:lnTo>
                <a:lnTo>
                  <a:pt x="0" y="44"/>
                </a:lnTo>
                <a:lnTo>
                  <a:pt x="0" y="282"/>
                </a:lnTo>
                <a:lnTo>
                  <a:pt x="0" y="282"/>
                </a:lnTo>
                <a:lnTo>
                  <a:pt x="0" y="292"/>
                </a:lnTo>
                <a:lnTo>
                  <a:pt x="2" y="298"/>
                </a:lnTo>
                <a:lnTo>
                  <a:pt x="6" y="306"/>
                </a:lnTo>
                <a:lnTo>
                  <a:pt x="10" y="312"/>
                </a:lnTo>
                <a:lnTo>
                  <a:pt x="16" y="318"/>
                </a:lnTo>
                <a:lnTo>
                  <a:pt x="22" y="322"/>
                </a:lnTo>
                <a:lnTo>
                  <a:pt x="28" y="324"/>
                </a:lnTo>
                <a:lnTo>
                  <a:pt x="36" y="324"/>
                </a:lnTo>
                <a:lnTo>
                  <a:pt x="104" y="324"/>
                </a:lnTo>
                <a:lnTo>
                  <a:pt x="104" y="324"/>
                </a:lnTo>
                <a:lnTo>
                  <a:pt x="112" y="324"/>
                </a:lnTo>
                <a:lnTo>
                  <a:pt x="118" y="322"/>
                </a:lnTo>
                <a:lnTo>
                  <a:pt x="124" y="318"/>
                </a:lnTo>
                <a:lnTo>
                  <a:pt x="130" y="312"/>
                </a:lnTo>
                <a:lnTo>
                  <a:pt x="134" y="306"/>
                </a:lnTo>
                <a:lnTo>
                  <a:pt x="138" y="298"/>
                </a:lnTo>
                <a:lnTo>
                  <a:pt x="140" y="292"/>
                </a:lnTo>
                <a:lnTo>
                  <a:pt x="140" y="282"/>
                </a:lnTo>
                <a:lnTo>
                  <a:pt x="140" y="44"/>
                </a:lnTo>
                <a:lnTo>
                  <a:pt x="140" y="44"/>
                </a:lnTo>
                <a:lnTo>
                  <a:pt x="140" y="34"/>
                </a:lnTo>
                <a:lnTo>
                  <a:pt x="138" y="26"/>
                </a:lnTo>
                <a:lnTo>
                  <a:pt x="134" y="20"/>
                </a:lnTo>
                <a:lnTo>
                  <a:pt x="130" y="14"/>
                </a:lnTo>
                <a:lnTo>
                  <a:pt x="124" y="8"/>
                </a:lnTo>
                <a:lnTo>
                  <a:pt x="118" y="4"/>
                </a:lnTo>
                <a:lnTo>
                  <a:pt x="112" y="2"/>
                </a:lnTo>
                <a:lnTo>
                  <a:pt x="104" y="0"/>
                </a:lnTo>
                <a:lnTo>
                  <a:pt x="104" y="0"/>
                </a:lnTo>
                <a:close/>
                <a:moveTo>
                  <a:pt x="32" y="38"/>
                </a:moveTo>
                <a:lnTo>
                  <a:pt x="106" y="38"/>
                </a:lnTo>
                <a:lnTo>
                  <a:pt x="106" y="38"/>
                </a:lnTo>
                <a:lnTo>
                  <a:pt x="110" y="40"/>
                </a:lnTo>
                <a:lnTo>
                  <a:pt x="112" y="42"/>
                </a:lnTo>
                <a:lnTo>
                  <a:pt x="114" y="48"/>
                </a:lnTo>
                <a:lnTo>
                  <a:pt x="114" y="48"/>
                </a:lnTo>
                <a:lnTo>
                  <a:pt x="112" y="54"/>
                </a:lnTo>
                <a:lnTo>
                  <a:pt x="110" y="56"/>
                </a:lnTo>
                <a:lnTo>
                  <a:pt x="106" y="56"/>
                </a:lnTo>
                <a:lnTo>
                  <a:pt x="32" y="56"/>
                </a:lnTo>
                <a:lnTo>
                  <a:pt x="32" y="56"/>
                </a:lnTo>
                <a:lnTo>
                  <a:pt x="30" y="56"/>
                </a:lnTo>
                <a:lnTo>
                  <a:pt x="28" y="54"/>
                </a:lnTo>
                <a:lnTo>
                  <a:pt x="26" y="48"/>
                </a:lnTo>
                <a:lnTo>
                  <a:pt x="26" y="48"/>
                </a:lnTo>
                <a:lnTo>
                  <a:pt x="28" y="42"/>
                </a:lnTo>
                <a:lnTo>
                  <a:pt x="30" y="40"/>
                </a:lnTo>
                <a:lnTo>
                  <a:pt x="32" y="38"/>
                </a:lnTo>
                <a:lnTo>
                  <a:pt x="32" y="38"/>
                </a:lnTo>
                <a:close/>
                <a:moveTo>
                  <a:pt x="70" y="276"/>
                </a:moveTo>
                <a:lnTo>
                  <a:pt x="70" y="276"/>
                </a:lnTo>
                <a:lnTo>
                  <a:pt x="64" y="274"/>
                </a:lnTo>
                <a:lnTo>
                  <a:pt x="58" y="272"/>
                </a:lnTo>
                <a:lnTo>
                  <a:pt x="54" y="266"/>
                </a:lnTo>
                <a:lnTo>
                  <a:pt x="54" y="258"/>
                </a:lnTo>
                <a:lnTo>
                  <a:pt x="54" y="258"/>
                </a:lnTo>
                <a:lnTo>
                  <a:pt x="54" y="252"/>
                </a:lnTo>
                <a:lnTo>
                  <a:pt x="58" y="246"/>
                </a:lnTo>
                <a:lnTo>
                  <a:pt x="64" y="242"/>
                </a:lnTo>
                <a:lnTo>
                  <a:pt x="70" y="240"/>
                </a:lnTo>
                <a:lnTo>
                  <a:pt x="70" y="240"/>
                </a:lnTo>
                <a:lnTo>
                  <a:pt x="76" y="242"/>
                </a:lnTo>
                <a:lnTo>
                  <a:pt x="82" y="246"/>
                </a:lnTo>
                <a:lnTo>
                  <a:pt x="86" y="252"/>
                </a:lnTo>
                <a:lnTo>
                  <a:pt x="86" y="258"/>
                </a:lnTo>
                <a:lnTo>
                  <a:pt x="86" y="258"/>
                </a:lnTo>
                <a:lnTo>
                  <a:pt x="86" y="266"/>
                </a:lnTo>
                <a:lnTo>
                  <a:pt x="82" y="272"/>
                </a:lnTo>
                <a:lnTo>
                  <a:pt x="76" y="274"/>
                </a:lnTo>
                <a:lnTo>
                  <a:pt x="70" y="276"/>
                </a:lnTo>
                <a:lnTo>
                  <a:pt x="70" y="276"/>
                </a:lnTo>
                <a:close/>
                <a:moveTo>
                  <a:pt x="106" y="98"/>
                </a:moveTo>
                <a:lnTo>
                  <a:pt x="32" y="98"/>
                </a:lnTo>
                <a:lnTo>
                  <a:pt x="32" y="98"/>
                </a:lnTo>
                <a:lnTo>
                  <a:pt x="30" y="96"/>
                </a:lnTo>
                <a:lnTo>
                  <a:pt x="28" y="94"/>
                </a:lnTo>
                <a:lnTo>
                  <a:pt x="26" y="88"/>
                </a:lnTo>
                <a:lnTo>
                  <a:pt x="26" y="88"/>
                </a:lnTo>
                <a:lnTo>
                  <a:pt x="28" y="82"/>
                </a:lnTo>
                <a:lnTo>
                  <a:pt x="30" y="82"/>
                </a:lnTo>
                <a:lnTo>
                  <a:pt x="32" y="80"/>
                </a:lnTo>
                <a:lnTo>
                  <a:pt x="106" y="80"/>
                </a:lnTo>
                <a:lnTo>
                  <a:pt x="106" y="80"/>
                </a:lnTo>
                <a:lnTo>
                  <a:pt x="110" y="82"/>
                </a:lnTo>
                <a:lnTo>
                  <a:pt x="112" y="82"/>
                </a:lnTo>
                <a:lnTo>
                  <a:pt x="114" y="88"/>
                </a:lnTo>
                <a:lnTo>
                  <a:pt x="114" y="88"/>
                </a:lnTo>
                <a:lnTo>
                  <a:pt x="112" y="94"/>
                </a:lnTo>
                <a:lnTo>
                  <a:pt x="110" y="96"/>
                </a:lnTo>
                <a:lnTo>
                  <a:pt x="106" y="98"/>
                </a:lnTo>
                <a:lnTo>
                  <a:pt x="106" y="98"/>
                </a:lnTo>
                <a:close/>
                <a:moveTo>
                  <a:pt x="364" y="312"/>
                </a:moveTo>
                <a:lnTo>
                  <a:pt x="364" y="312"/>
                </a:lnTo>
                <a:lnTo>
                  <a:pt x="356" y="300"/>
                </a:lnTo>
                <a:lnTo>
                  <a:pt x="356" y="300"/>
                </a:lnTo>
                <a:lnTo>
                  <a:pt x="352" y="294"/>
                </a:lnTo>
                <a:lnTo>
                  <a:pt x="350" y="288"/>
                </a:lnTo>
                <a:lnTo>
                  <a:pt x="350" y="272"/>
                </a:lnTo>
                <a:lnTo>
                  <a:pt x="274" y="272"/>
                </a:lnTo>
                <a:lnTo>
                  <a:pt x="274" y="272"/>
                </a:lnTo>
                <a:lnTo>
                  <a:pt x="272" y="288"/>
                </a:lnTo>
                <a:lnTo>
                  <a:pt x="270" y="294"/>
                </a:lnTo>
                <a:lnTo>
                  <a:pt x="266" y="300"/>
                </a:lnTo>
                <a:lnTo>
                  <a:pt x="266" y="300"/>
                </a:lnTo>
                <a:lnTo>
                  <a:pt x="260" y="310"/>
                </a:lnTo>
                <a:lnTo>
                  <a:pt x="260" y="310"/>
                </a:lnTo>
                <a:lnTo>
                  <a:pt x="258" y="312"/>
                </a:lnTo>
                <a:lnTo>
                  <a:pt x="258" y="316"/>
                </a:lnTo>
                <a:lnTo>
                  <a:pt x="258" y="316"/>
                </a:lnTo>
                <a:lnTo>
                  <a:pt x="258" y="320"/>
                </a:lnTo>
                <a:lnTo>
                  <a:pt x="260" y="322"/>
                </a:lnTo>
                <a:lnTo>
                  <a:pt x="262" y="324"/>
                </a:lnTo>
                <a:lnTo>
                  <a:pt x="264" y="324"/>
                </a:lnTo>
                <a:lnTo>
                  <a:pt x="358" y="324"/>
                </a:lnTo>
                <a:lnTo>
                  <a:pt x="358" y="324"/>
                </a:lnTo>
                <a:lnTo>
                  <a:pt x="360" y="324"/>
                </a:lnTo>
                <a:lnTo>
                  <a:pt x="362" y="322"/>
                </a:lnTo>
                <a:lnTo>
                  <a:pt x="364" y="320"/>
                </a:lnTo>
                <a:lnTo>
                  <a:pt x="366" y="316"/>
                </a:lnTo>
                <a:lnTo>
                  <a:pt x="366" y="316"/>
                </a:lnTo>
                <a:lnTo>
                  <a:pt x="364" y="312"/>
                </a:lnTo>
                <a:lnTo>
                  <a:pt x="364" y="312"/>
                </a:lnTo>
                <a:close/>
                <a:moveTo>
                  <a:pt x="434" y="14"/>
                </a:moveTo>
                <a:lnTo>
                  <a:pt x="190" y="14"/>
                </a:lnTo>
                <a:lnTo>
                  <a:pt x="190" y="14"/>
                </a:lnTo>
                <a:lnTo>
                  <a:pt x="186" y="16"/>
                </a:lnTo>
                <a:lnTo>
                  <a:pt x="184" y="18"/>
                </a:lnTo>
                <a:lnTo>
                  <a:pt x="182" y="20"/>
                </a:lnTo>
                <a:lnTo>
                  <a:pt x="180" y="24"/>
                </a:lnTo>
                <a:lnTo>
                  <a:pt x="180" y="248"/>
                </a:lnTo>
                <a:lnTo>
                  <a:pt x="180" y="248"/>
                </a:lnTo>
                <a:lnTo>
                  <a:pt x="182" y="250"/>
                </a:lnTo>
                <a:lnTo>
                  <a:pt x="184" y="254"/>
                </a:lnTo>
                <a:lnTo>
                  <a:pt x="186" y="256"/>
                </a:lnTo>
                <a:lnTo>
                  <a:pt x="190" y="256"/>
                </a:lnTo>
                <a:lnTo>
                  <a:pt x="434" y="256"/>
                </a:lnTo>
                <a:lnTo>
                  <a:pt x="434" y="256"/>
                </a:lnTo>
                <a:lnTo>
                  <a:pt x="436" y="256"/>
                </a:lnTo>
                <a:lnTo>
                  <a:pt x="440" y="254"/>
                </a:lnTo>
                <a:lnTo>
                  <a:pt x="442" y="250"/>
                </a:lnTo>
                <a:lnTo>
                  <a:pt x="442" y="248"/>
                </a:lnTo>
                <a:lnTo>
                  <a:pt x="442" y="24"/>
                </a:lnTo>
                <a:lnTo>
                  <a:pt x="442" y="24"/>
                </a:lnTo>
                <a:lnTo>
                  <a:pt x="442" y="20"/>
                </a:lnTo>
                <a:lnTo>
                  <a:pt x="440" y="18"/>
                </a:lnTo>
                <a:lnTo>
                  <a:pt x="436" y="16"/>
                </a:lnTo>
                <a:lnTo>
                  <a:pt x="434" y="14"/>
                </a:lnTo>
                <a:lnTo>
                  <a:pt x="434" y="14"/>
                </a:lnTo>
                <a:close/>
                <a:moveTo>
                  <a:pt x="420" y="200"/>
                </a:moveTo>
                <a:lnTo>
                  <a:pt x="420" y="200"/>
                </a:lnTo>
                <a:lnTo>
                  <a:pt x="420" y="204"/>
                </a:lnTo>
                <a:lnTo>
                  <a:pt x="414" y="206"/>
                </a:lnTo>
                <a:lnTo>
                  <a:pt x="208" y="206"/>
                </a:lnTo>
                <a:lnTo>
                  <a:pt x="208" y="206"/>
                </a:lnTo>
                <a:lnTo>
                  <a:pt x="204" y="204"/>
                </a:lnTo>
                <a:lnTo>
                  <a:pt x="202" y="200"/>
                </a:lnTo>
                <a:lnTo>
                  <a:pt x="202" y="44"/>
                </a:lnTo>
                <a:lnTo>
                  <a:pt x="202" y="44"/>
                </a:lnTo>
                <a:lnTo>
                  <a:pt x="204" y="38"/>
                </a:lnTo>
                <a:lnTo>
                  <a:pt x="208" y="36"/>
                </a:lnTo>
                <a:lnTo>
                  <a:pt x="414" y="36"/>
                </a:lnTo>
                <a:lnTo>
                  <a:pt x="414" y="36"/>
                </a:lnTo>
                <a:lnTo>
                  <a:pt x="420" y="38"/>
                </a:lnTo>
                <a:lnTo>
                  <a:pt x="420" y="44"/>
                </a:lnTo>
                <a:lnTo>
                  <a:pt x="420" y="200"/>
                </a:lnTo>
                <a:close/>
                <a:moveTo>
                  <a:pt x="340" y="96"/>
                </a:moveTo>
                <a:lnTo>
                  <a:pt x="340" y="96"/>
                </a:lnTo>
                <a:lnTo>
                  <a:pt x="338" y="106"/>
                </a:lnTo>
                <a:lnTo>
                  <a:pt x="332" y="116"/>
                </a:lnTo>
                <a:lnTo>
                  <a:pt x="324" y="122"/>
                </a:lnTo>
                <a:lnTo>
                  <a:pt x="312" y="124"/>
                </a:lnTo>
                <a:lnTo>
                  <a:pt x="312" y="124"/>
                </a:lnTo>
                <a:lnTo>
                  <a:pt x="302" y="122"/>
                </a:lnTo>
                <a:lnTo>
                  <a:pt x="294" y="116"/>
                </a:lnTo>
                <a:lnTo>
                  <a:pt x="288" y="106"/>
                </a:lnTo>
                <a:lnTo>
                  <a:pt x="286" y="96"/>
                </a:lnTo>
                <a:lnTo>
                  <a:pt x="286" y="96"/>
                </a:lnTo>
                <a:lnTo>
                  <a:pt x="288" y="86"/>
                </a:lnTo>
                <a:lnTo>
                  <a:pt x="294" y="76"/>
                </a:lnTo>
                <a:lnTo>
                  <a:pt x="302" y="72"/>
                </a:lnTo>
                <a:lnTo>
                  <a:pt x="312" y="68"/>
                </a:lnTo>
                <a:lnTo>
                  <a:pt x="312" y="68"/>
                </a:lnTo>
                <a:lnTo>
                  <a:pt x="324" y="72"/>
                </a:lnTo>
                <a:lnTo>
                  <a:pt x="332" y="76"/>
                </a:lnTo>
                <a:lnTo>
                  <a:pt x="338" y="86"/>
                </a:lnTo>
                <a:lnTo>
                  <a:pt x="340" y="96"/>
                </a:lnTo>
                <a:lnTo>
                  <a:pt x="340" y="96"/>
                </a:lnTo>
                <a:close/>
                <a:moveTo>
                  <a:pt x="258" y="176"/>
                </a:moveTo>
                <a:lnTo>
                  <a:pt x="258" y="176"/>
                </a:lnTo>
                <a:lnTo>
                  <a:pt x="262" y="160"/>
                </a:lnTo>
                <a:lnTo>
                  <a:pt x="270" y="146"/>
                </a:lnTo>
                <a:lnTo>
                  <a:pt x="282" y="134"/>
                </a:lnTo>
                <a:lnTo>
                  <a:pt x="296" y="128"/>
                </a:lnTo>
                <a:lnTo>
                  <a:pt x="312" y="146"/>
                </a:lnTo>
                <a:lnTo>
                  <a:pt x="330" y="128"/>
                </a:lnTo>
                <a:lnTo>
                  <a:pt x="330" y="128"/>
                </a:lnTo>
                <a:lnTo>
                  <a:pt x="344" y="134"/>
                </a:lnTo>
                <a:lnTo>
                  <a:pt x="354" y="146"/>
                </a:lnTo>
                <a:lnTo>
                  <a:pt x="364" y="160"/>
                </a:lnTo>
                <a:lnTo>
                  <a:pt x="368" y="176"/>
                </a:lnTo>
                <a:lnTo>
                  <a:pt x="258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Freeform 9"/>
          <p:cNvSpPr>
            <a:spLocks noEditPoints="1"/>
          </p:cNvSpPr>
          <p:nvPr/>
        </p:nvSpPr>
        <p:spPr bwMode="auto">
          <a:xfrm>
            <a:off x="1289747" y="5954955"/>
            <a:ext cx="165216" cy="131996"/>
          </a:xfrm>
          <a:custGeom>
            <a:avLst/>
            <a:gdLst>
              <a:gd name="T0" fmla="*/ 350 w 378"/>
              <a:gd name="T1" fmla="*/ 228 h 302"/>
              <a:gd name="T2" fmla="*/ 376 w 378"/>
              <a:gd name="T3" fmla="*/ 178 h 302"/>
              <a:gd name="T4" fmla="*/ 376 w 378"/>
              <a:gd name="T5" fmla="*/ 140 h 302"/>
              <a:gd name="T6" fmla="*/ 348 w 378"/>
              <a:gd name="T7" fmla="*/ 88 h 302"/>
              <a:gd name="T8" fmla="*/ 292 w 378"/>
              <a:gd name="T9" fmla="*/ 54 h 302"/>
              <a:gd name="T10" fmla="*/ 258 w 378"/>
              <a:gd name="T11" fmla="*/ 38 h 302"/>
              <a:gd name="T12" fmla="*/ 216 w 378"/>
              <a:gd name="T13" fmla="*/ 14 h 302"/>
              <a:gd name="T14" fmla="*/ 166 w 378"/>
              <a:gd name="T15" fmla="*/ 2 h 302"/>
              <a:gd name="T16" fmla="*/ 118 w 378"/>
              <a:gd name="T17" fmla="*/ 2 h 302"/>
              <a:gd name="T18" fmla="*/ 42 w 378"/>
              <a:gd name="T19" fmla="*/ 34 h 302"/>
              <a:gd name="T20" fmla="*/ 10 w 378"/>
              <a:gd name="T21" fmla="*/ 70 h 302"/>
              <a:gd name="T22" fmla="*/ 0 w 378"/>
              <a:gd name="T23" fmla="*/ 102 h 302"/>
              <a:gd name="T24" fmla="*/ 2 w 378"/>
              <a:gd name="T25" fmla="*/ 132 h 302"/>
              <a:gd name="T26" fmla="*/ 28 w 378"/>
              <a:gd name="T27" fmla="*/ 180 h 302"/>
              <a:gd name="T28" fmla="*/ 6 w 378"/>
              <a:gd name="T29" fmla="*/ 242 h 302"/>
              <a:gd name="T30" fmla="*/ 8 w 378"/>
              <a:gd name="T31" fmla="*/ 246 h 302"/>
              <a:gd name="T32" fmla="*/ 12 w 378"/>
              <a:gd name="T33" fmla="*/ 248 h 302"/>
              <a:gd name="T34" fmla="*/ 102 w 378"/>
              <a:gd name="T35" fmla="*/ 220 h 302"/>
              <a:gd name="T36" fmla="*/ 140 w 378"/>
              <a:gd name="T37" fmla="*/ 252 h 302"/>
              <a:gd name="T38" fmla="*/ 190 w 378"/>
              <a:gd name="T39" fmla="*/ 272 h 302"/>
              <a:gd name="T40" fmla="*/ 230 w 378"/>
              <a:gd name="T41" fmla="*/ 276 h 302"/>
              <a:gd name="T42" fmla="*/ 374 w 378"/>
              <a:gd name="T43" fmla="*/ 302 h 302"/>
              <a:gd name="T44" fmla="*/ 376 w 378"/>
              <a:gd name="T45" fmla="*/ 302 h 302"/>
              <a:gd name="T46" fmla="*/ 378 w 378"/>
              <a:gd name="T47" fmla="*/ 296 h 302"/>
              <a:gd name="T48" fmla="*/ 272 w 378"/>
              <a:gd name="T49" fmla="*/ 252 h 302"/>
              <a:gd name="T50" fmla="*/ 250 w 378"/>
              <a:gd name="T51" fmla="*/ 256 h 302"/>
              <a:gd name="T52" fmla="*/ 202 w 378"/>
              <a:gd name="T53" fmla="*/ 254 h 302"/>
              <a:gd name="T54" fmla="*/ 136 w 378"/>
              <a:gd name="T55" fmla="*/ 228 h 302"/>
              <a:gd name="T56" fmla="*/ 104 w 378"/>
              <a:gd name="T57" fmla="*/ 188 h 302"/>
              <a:gd name="T58" fmla="*/ 98 w 378"/>
              <a:gd name="T59" fmla="*/ 160 h 302"/>
              <a:gd name="T60" fmla="*/ 100 w 378"/>
              <a:gd name="T61" fmla="*/ 140 h 302"/>
              <a:gd name="T62" fmla="*/ 120 w 378"/>
              <a:gd name="T63" fmla="*/ 106 h 302"/>
              <a:gd name="T64" fmla="*/ 178 w 378"/>
              <a:gd name="T65" fmla="*/ 70 h 302"/>
              <a:gd name="T66" fmla="*/ 230 w 378"/>
              <a:gd name="T67" fmla="*/ 62 h 302"/>
              <a:gd name="T68" fmla="*/ 302 w 378"/>
              <a:gd name="T69" fmla="*/ 78 h 302"/>
              <a:gd name="T70" fmla="*/ 350 w 378"/>
              <a:gd name="T71" fmla="*/ 122 h 302"/>
              <a:gd name="T72" fmla="*/ 360 w 378"/>
              <a:gd name="T73" fmla="*/ 150 h 302"/>
              <a:gd name="T74" fmla="*/ 358 w 378"/>
              <a:gd name="T75" fmla="*/ 174 h 302"/>
              <a:gd name="T76" fmla="*/ 334 w 378"/>
              <a:gd name="T77" fmla="*/ 216 h 302"/>
              <a:gd name="T78" fmla="*/ 350 w 378"/>
              <a:gd name="T79" fmla="*/ 274 h 302"/>
              <a:gd name="T80" fmla="*/ 228 w 378"/>
              <a:gd name="T81" fmla="*/ 144 h 302"/>
              <a:gd name="T82" fmla="*/ 246 w 378"/>
              <a:gd name="T83" fmla="*/ 154 h 302"/>
              <a:gd name="T84" fmla="*/ 246 w 378"/>
              <a:gd name="T85" fmla="*/ 170 h 302"/>
              <a:gd name="T86" fmla="*/ 228 w 378"/>
              <a:gd name="T87" fmla="*/ 180 h 302"/>
              <a:gd name="T88" fmla="*/ 216 w 378"/>
              <a:gd name="T89" fmla="*/ 176 h 302"/>
              <a:gd name="T90" fmla="*/ 210 w 378"/>
              <a:gd name="T91" fmla="*/ 162 h 302"/>
              <a:gd name="T92" fmla="*/ 222 w 378"/>
              <a:gd name="T93" fmla="*/ 144 h 302"/>
              <a:gd name="T94" fmla="*/ 166 w 378"/>
              <a:gd name="T95" fmla="*/ 144 h 302"/>
              <a:gd name="T96" fmla="*/ 180 w 378"/>
              <a:gd name="T97" fmla="*/ 148 h 302"/>
              <a:gd name="T98" fmla="*/ 184 w 378"/>
              <a:gd name="T99" fmla="*/ 162 h 302"/>
              <a:gd name="T100" fmla="*/ 174 w 378"/>
              <a:gd name="T101" fmla="*/ 180 h 302"/>
              <a:gd name="T102" fmla="*/ 158 w 378"/>
              <a:gd name="T103" fmla="*/ 180 h 302"/>
              <a:gd name="T104" fmla="*/ 148 w 378"/>
              <a:gd name="T105" fmla="*/ 162 h 302"/>
              <a:gd name="T106" fmla="*/ 152 w 378"/>
              <a:gd name="T107" fmla="*/ 148 h 302"/>
              <a:gd name="T108" fmla="*/ 166 w 378"/>
              <a:gd name="T109" fmla="*/ 144 h 302"/>
              <a:gd name="T110" fmla="*/ 306 w 378"/>
              <a:gd name="T111" fmla="*/ 144 h 302"/>
              <a:gd name="T112" fmla="*/ 316 w 378"/>
              <a:gd name="T113" fmla="*/ 162 h 302"/>
              <a:gd name="T114" fmla="*/ 312 w 378"/>
              <a:gd name="T115" fmla="*/ 176 h 302"/>
              <a:gd name="T116" fmla="*/ 298 w 378"/>
              <a:gd name="T117" fmla="*/ 180 h 302"/>
              <a:gd name="T118" fmla="*/ 280 w 378"/>
              <a:gd name="T119" fmla="*/ 170 h 302"/>
              <a:gd name="T120" fmla="*/ 280 w 378"/>
              <a:gd name="T121" fmla="*/ 154 h 302"/>
              <a:gd name="T122" fmla="*/ 298 w 378"/>
              <a:gd name="T123" fmla="*/ 14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8" h="302">
                <a:moveTo>
                  <a:pt x="378" y="296"/>
                </a:moveTo>
                <a:lnTo>
                  <a:pt x="350" y="228"/>
                </a:lnTo>
                <a:lnTo>
                  <a:pt x="350" y="228"/>
                </a:lnTo>
                <a:lnTo>
                  <a:pt x="362" y="212"/>
                </a:lnTo>
                <a:lnTo>
                  <a:pt x="372" y="196"/>
                </a:lnTo>
                <a:lnTo>
                  <a:pt x="376" y="178"/>
                </a:lnTo>
                <a:lnTo>
                  <a:pt x="378" y="160"/>
                </a:lnTo>
                <a:lnTo>
                  <a:pt x="378" y="160"/>
                </a:lnTo>
                <a:lnTo>
                  <a:pt x="376" y="140"/>
                </a:lnTo>
                <a:lnTo>
                  <a:pt x="370" y="122"/>
                </a:lnTo>
                <a:lnTo>
                  <a:pt x="360" y="104"/>
                </a:lnTo>
                <a:lnTo>
                  <a:pt x="348" y="88"/>
                </a:lnTo>
                <a:lnTo>
                  <a:pt x="330" y="76"/>
                </a:lnTo>
                <a:lnTo>
                  <a:pt x="312" y="64"/>
                </a:lnTo>
                <a:lnTo>
                  <a:pt x="292" y="54"/>
                </a:lnTo>
                <a:lnTo>
                  <a:pt x="268" y="48"/>
                </a:lnTo>
                <a:lnTo>
                  <a:pt x="268" y="48"/>
                </a:lnTo>
                <a:lnTo>
                  <a:pt x="258" y="38"/>
                </a:lnTo>
                <a:lnTo>
                  <a:pt x="244" y="28"/>
                </a:lnTo>
                <a:lnTo>
                  <a:pt x="232" y="20"/>
                </a:lnTo>
                <a:lnTo>
                  <a:pt x="216" y="14"/>
                </a:lnTo>
                <a:lnTo>
                  <a:pt x="200" y="8"/>
                </a:lnTo>
                <a:lnTo>
                  <a:pt x="184" y="4"/>
                </a:lnTo>
                <a:lnTo>
                  <a:pt x="166" y="2"/>
                </a:lnTo>
                <a:lnTo>
                  <a:pt x="148" y="0"/>
                </a:lnTo>
                <a:lnTo>
                  <a:pt x="148" y="0"/>
                </a:lnTo>
                <a:lnTo>
                  <a:pt x="118" y="2"/>
                </a:lnTo>
                <a:lnTo>
                  <a:pt x="90" y="10"/>
                </a:lnTo>
                <a:lnTo>
                  <a:pt x="64" y="20"/>
                </a:lnTo>
                <a:lnTo>
                  <a:pt x="42" y="34"/>
                </a:lnTo>
                <a:lnTo>
                  <a:pt x="24" y="50"/>
                </a:lnTo>
                <a:lnTo>
                  <a:pt x="18" y="60"/>
                </a:lnTo>
                <a:lnTo>
                  <a:pt x="10" y="70"/>
                </a:lnTo>
                <a:lnTo>
                  <a:pt x="6" y="80"/>
                </a:lnTo>
                <a:lnTo>
                  <a:pt x="2" y="90"/>
                </a:lnTo>
                <a:lnTo>
                  <a:pt x="0" y="102"/>
                </a:lnTo>
                <a:lnTo>
                  <a:pt x="0" y="114"/>
                </a:lnTo>
                <a:lnTo>
                  <a:pt x="0" y="114"/>
                </a:lnTo>
                <a:lnTo>
                  <a:pt x="2" y="132"/>
                </a:lnTo>
                <a:lnTo>
                  <a:pt x="6" y="148"/>
                </a:lnTo>
                <a:lnTo>
                  <a:pt x="16" y="166"/>
                </a:lnTo>
                <a:lnTo>
                  <a:pt x="28" y="180"/>
                </a:lnTo>
                <a:lnTo>
                  <a:pt x="32" y="184"/>
                </a:lnTo>
                <a:lnTo>
                  <a:pt x="6" y="242"/>
                </a:lnTo>
                <a:lnTo>
                  <a:pt x="6" y="242"/>
                </a:lnTo>
                <a:lnTo>
                  <a:pt x="6" y="244"/>
                </a:lnTo>
                <a:lnTo>
                  <a:pt x="8" y="246"/>
                </a:lnTo>
                <a:lnTo>
                  <a:pt x="8" y="246"/>
                </a:lnTo>
                <a:lnTo>
                  <a:pt x="10" y="248"/>
                </a:lnTo>
                <a:lnTo>
                  <a:pt x="10" y="248"/>
                </a:lnTo>
                <a:lnTo>
                  <a:pt x="12" y="248"/>
                </a:lnTo>
                <a:lnTo>
                  <a:pt x="102" y="220"/>
                </a:lnTo>
                <a:lnTo>
                  <a:pt x="102" y="220"/>
                </a:lnTo>
                <a:lnTo>
                  <a:pt x="102" y="220"/>
                </a:lnTo>
                <a:lnTo>
                  <a:pt x="114" y="232"/>
                </a:lnTo>
                <a:lnTo>
                  <a:pt x="126" y="242"/>
                </a:lnTo>
                <a:lnTo>
                  <a:pt x="140" y="252"/>
                </a:lnTo>
                <a:lnTo>
                  <a:pt x="156" y="260"/>
                </a:lnTo>
                <a:lnTo>
                  <a:pt x="172" y="266"/>
                </a:lnTo>
                <a:lnTo>
                  <a:pt x="190" y="272"/>
                </a:lnTo>
                <a:lnTo>
                  <a:pt x="210" y="274"/>
                </a:lnTo>
                <a:lnTo>
                  <a:pt x="230" y="276"/>
                </a:lnTo>
                <a:lnTo>
                  <a:pt x="230" y="276"/>
                </a:lnTo>
                <a:lnTo>
                  <a:pt x="252" y="274"/>
                </a:lnTo>
                <a:lnTo>
                  <a:pt x="272" y="270"/>
                </a:lnTo>
                <a:lnTo>
                  <a:pt x="374" y="302"/>
                </a:lnTo>
                <a:lnTo>
                  <a:pt x="374" y="302"/>
                </a:lnTo>
                <a:lnTo>
                  <a:pt x="376" y="302"/>
                </a:lnTo>
                <a:lnTo>
                  <a:pt x="376" y="302"/>
                </a:lnTo>
                <a:lnTo>
                  <a:pt x="378" y="300"/>
                </a:lnTo>
                <a:lnTo>
                  <a:pt x="378" y="300"/>
                </a:lnTo>
                <a:lnTo>
                  <a:pt x="378" y="296"/>
                </a:lnTo>
                <a:lnTo>
                  <a:pt x="378" y="296"/>
                </a:lnTo>
                <a:close/>
                <a:moveTo>
                  <a:pt x="276" y="252"/>
                </a:moveTo>
                <a:lnTo>
                  <a:pt x="272" y="252"/>
                </a:lnTo>
                <a:lnTo>
                  <a:pt x="270" y="252"/>
                </a:lnTo>
                <a:lnTo>
                  <a:pt x="270" y="252"/>
                </a:lnTo>
                <a:lnTo>
                  <a:pt x="250" y="256"/>
                </a:lnTo>
                <a:lnTo>
                  <a:pt x="230" y="256"/>
                </a:lnTo>
                <a:lnTo>
                  <a:pt x="230" y="256"/>
                </a:lnTo>
                <a:lnTo>
                  <a:pt x="202" y="254"/>
                </a:lnTo>
                <a:lnTo>
                  <a:pt x="178" y="250"/>
                </a:lnTo>
                <a:lnTo>
                  <a:pt x="156" y="240"/>
                </a:lnTo>
                <a:lnTo>
                  <a:pt x="136" y="228"/>
                </a:lnTo>
                <a:lnTo>
                  <a:pt x="120" y="214"/>
                </a:lnTo>
                <a:lnTo>
                  <a:pt x="108" y="198"/>
                </a:lnTo>
                <a:lnTo>
                  <a:pt x="104" y="188"/>
                </a:lnTo>
                <a:lnTo>
                  <a:pt x="100" y="180"/>
                </a:lnTo>
                <a:lnTo>
                  <a:pt x="100" y="170"/>
                </a:lnTo>
                <a:lnTo>
                  <a:pt x="98" y="160"/>
                </a:lnTo>
                <a:lnTo>
                  <a:pt x="98" y="160"/>
                </a:lnTo>
                <a:lnTo>
                  <a:pt x="100" y="150"/>
                </a:lnTo>
                <a:lnTo>
                  <a:pt x="100" y="140"/>
                </a:lnTo>
                <a:lnTo>
                  <a:pt x="104" y="130"/>
                </a:lnTo>
                <a:lnTo>
                  <a:pt x="108" y="122"/>
                </a:lnTo>
                <a:lnTo>
                  <a:pt x="120" y="106"/>
                </a:lnTo>
                <a:lnTo>
                  <a:pt x="136" y="90"/>
                </a:lnTo>
                <a:lnTo>
                  <a:pt x="156" y="78"/>
                </a:lnTo>
                <a:lnTo>
                  <a:pt x="178" y="70"/>
                </a:lnTo>
                <a:lnTo>
                  <a:pt x="202" y="64"/>
                </a:lnTo>
                <a:lnTo>
                  <a:pt x="230" y="62"/>
                </a:lnTo>
                <a:lnTo>
                  <a:pt x="230" y="62"/>
                </a:lnTo>
                <a:lnTo>
                  <a:pt x="256" y="64"/>
                </a:lnTo>
                <a:lnTo>
                  <a:pt x="280" y="70"/>
                </a:lnTo>
                <a:lnTo>
                  <a:pt x="302" y="78"/>
                </a:lnTo>
                <a:lnTo>
                  <a:pt x="322" y="90"/>
                </a:lnTo>
                <a:lnTo>
                  <a:pt x="338" y="106"/>
                </a:lnTo>
                <a:lnTo>
                  <a:pt x="350" y="122"/>
                </a:lnTo>
                <a:lnTo>
                  <a:pt x="354" y="130"/>
                </a:lnTo>
                <a:lnTo>
                  <a:pt x="358" y="140"/>
                </a:lnTo>
                <a:lnTo>
                  <a:pt x="360" y="150"/>
                </a:lnTo>
                <a:lnTo>
                  <a:pt x="360" y="160"/>
                </a:lnTo>
                <a:lnTo>
                  <a:pt x="360" y="160"/>
                </a:lnTo>
                <a:lnTo>
                  <a:pt x="358" y="174"/>
                </a:lnTo>
                <a:lnTo>
                  <a:pt x="354" y="190"/>
                </a:lnTo>
                <a:lnTo>
                  <a:pt x="346" y="204"/>
                </a:lnTo>
                <a:lnTo>
                  <a:pt x="334" y="216"/>
                </a:lnTo>
                <a:lnTo>
                  <a:pt x="328" y="224"/>
                </a:lnTo>
                <a:lnTo>
                  <a:pt x="332" y="232"/>
                </a:lnTo>
                <a:lnTo>
                  <a:pt x="350" y="274"/>
                </a:lnTo>
                <a:lnTo>
                  <a:pt x="276" y="252"/>
                </a:lnTo>
                <a:close/>
                <a:moveTo>
                  <a:pt x="228" y="144"/>
                </a:moveTo>
                <a:lnTo>
                  <a:pt x="228" y="144"/>
                </a:lnTo>
                <a:lnTo>
                  <a:pt x="236" y="144"/>
                </a:lnTo>
                <a:lnTo>
                  <a:pt x="242" y="148"/>
                </a:lnTo>
                <a:lnTo>
                  <a:pt x="246" y="154"/>
                </a:lnTo>
                <a:lnTo>
                  <a:pt x="248" y="162"/>
                </a:lnTo>
                <a:lnTo>
                  <a:pt x="248" y="162"/>
                </a:lnTo>
                <a:lnTo>
                  <a:pt x="246" y="170"/>
                </a:lnTo>
                <a:lnTo>
                  <a:pt x="242" y="176"/>
                </a:lnTo>
                <a:lnTo>
                  <a:pt x="236" y="180"/>
                </a:lnTo>
                <a:lnTo>
                  <a:pt x="228" y="180"/>
                </a:lnTo>
                <a:lnTo>
                  <a:pt x="228" y="180"/>
                </a:lnTo>
                <a:lnTo>
                  <a:pt x="222" y="180"/>
                </a:lnTo>
                <a:lnTo>
                  <a:pt x="216" y="176"/>
                </a:lnTo>
                <a:lnTo>
                  <a:pt x="212" y="170"/>
                </a:lnTo>
                <a:lnTo>
                  <a:pt x="210" y="162"/>
                </a:lnTo>
                <a:lnTo>
                  <a:pt x="210" y="162"/>
                </a:lnTo>
                <a:lnTo>
                  <a:pt x="212" y="154"/>
                </a:lnTo>
                <a:lnTo>
                  <a:pt x="216" y="148"/>
                </a:lnTo>
                <a:lnTo>
                  <a:pt x="222" y="144"/>
                </a:lnTo>
                <a:lnTo>
                  <a:pt x="228" y="144"/>
                </a:lnTo>
                <a:lnTo>
                  <a:pt x="228" y="144"/>
                </a:lnTo>
                <a:close/>
                <a:moveTo>
                  <a:pt x="166" y="144"/>
                </a:moveTo>
                <a:lnTo>
                  <a:pt x="166" y="144"/>
                </a:lnTo>
                <a:lnTo>
                  <a:pt x="174" y="144"/>
                </a:lnTo>
                <a:lnTo>
                  <a:pt x="180" y="148"/>
                </a:lnTo>
                <a:lnTo>
                  <a:pt x="184" y="154"/>
                </a:lnTo>
                <a:lnTo>
                  <a:pt x="184" y="162"/>
                </a:lnTo>
                <a:lnTo>
                  <a:pt x="184" y="162"/>
                </a:lnTo>
                <a:lnTo>
                  <a:pt x="184" y="170"/>
                </a:lnTo>
                <a:lnTo>
                  <a:pt x="180" y="176"/>
                </a:lnTo>
                <a:lnTo>
                  <a:pt x="174" y="180"/>
                </a:lnTo>
                <a:lnTo>
                  <a:pt x="166" y="180"/>
                </a:lnTo>
                <a:lnTo>
                  <a:pt x="166" y="180"/>
                </a:lnTo>
                <a:lnTo>
                  <a:pt x="158" y="180"/>
                </a:lnTo>
                <a:lnTo>
                  <a:pt x="152" y="176"/>
                </a:lnTo>
                <a:lnTo>
                  <a:pt x="148" y="170"/>
                </a:lnTo>
                <a:lnTo>
                  <a:pt x="148" y="162"/>
                </a:lnTo>
                <a:lnTo>
                  <a:pt x="148" y="162"/>
                </a:lnTo>
                <a:lnTo>
                  <a:pt x="148" y="154"/>
                </a:lnTo>
                <a:lnTo>
                  <a:pt x="152" y="148"/>
                </a:lnTo>
                <a:lnTo>
                  <a:pt x="158" y="144"/>
                </a:lnTo>
                <a:lnTo>
                  <a:pt x="166" y="144"/>
                </a:lnTo>
                <a:lnTo>
                  <a:pt x="166" y="144"/>
                </a:lnTo>
                <a:close/>
                <a:moveTo>
                  <a:pt x="298" y="144"/>
                </a:moveTo>
                <a:lnTo>
                  <a:pt x="298" y="144"/>
                </a:lnTo>
                <a:lnTo>
                  <a:pt x="306" y="144"/>
                </a:lnTo>
                <a:lnTo>
                  <a:pt x="312" y="148"/>
                </a:lnTo>
                <a:lnTo>
                  <a:pt x="316" y="154"/>
                </a:lnTo>
                <a:lnTo>
                  <a:pt x="316" y="162"/>
                </a:lnTo>
                <a:lnTo>
                  <a:pt x="316" y="162"/>
                </a:lnTo>
                <a:lnTo>
                  <a:pt x="316" y="170"/>
                </a:lnTo>
                <a:lnTo>
                  <a:pt x="312" y="176"/>
                </a:lnTo>
                <a:lnTo>
                  <a:pt x="306" y="180"/>
                </a:lnTo>
                <a:lnTo>
                  <a:pt x="298" y="180"/>
                </a:lnTo>
                <a:lnTo>
                  <a:pt x="298" y="180"/>
                </a:lnTo>
                <a:lnTo>
                  <a:pt x="290" y="180"/>
                </a:lnTo>
                <a:lnTo>
                  <a:pt x="284" y="176"/>
                </a:lnTo>
                <a:lnTo>
                  <a:pt x="280" y="170"/>
                </a:lnTo>
                <a:lnTo>
                  <a:pt x="280" y="162"/>
                </a:lnTo>
                <a:lnTo>
                  <a:pt x="280" y="162"/>
                </a:lnTo>
                <a:lnTo>
                  <a:pt x="280" y="154"/>
                </a:lnTo>
                <a:lnTo>
                  <a:pt x="284" y="148"/>
                </a:lnTo>
                <a:lnTo>
                  <a:pt x="290" y="144"/>
                </a:lnTo>
                <a:lnTo>
                  <a:pt x="298" y="144"/>
                </a:lnTo>
                <a:lnTo>
                  <a:pt x="298" y="1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Freeform 10"/>
          <p:cNvSpPr>
            <a:spLocks noEditPoints="1"/>
          </p:cNvSpPr>
          <p:nvPr/>
        </p:nvSpPr>
        <p:spPr bwMode="auto">
          <a:xfrm>
            <a:off x="8622065" y="5713163"/>
            <a:ext cx="283810" cy="329456"/>
          </a:xfrm>
          <a:custGeom>
            <a:avLst/>
            <a:gdLst>
              <a:gd name="T0" fmla="*/ 38 w 286"/>
              <a:gd name="T1" fmla="*/ 0 h 332"/>
              <a:gd name="T2" fmla="*/ 18 w 286"/>
              <a:gd name="T3" fmla="*/ 8 h 332"/>
              <a:gd name="T4" fmla="*/ 4 w 286"/>
              <a:gd name="T5" fmla="*/ 24 h 332"/>
              <a:gd name="T6" fmla="*/ 0 w 286"/>
              <a:gd name="T7" fmla="*/ 292 h 332"/>
              <a:gd name="T8" fmla="*/ 4 w 286"/>
              <a:gd name="T9" fmla="*/ 306 h 332"/>
              <a:gd name="T10" fmla="*/ 26 w 286"/>
              <a:gd name="T11" fmla="*/ 326 h 332"/>
              <a:gd name="T12" fmla="*/ 160 w 286"/>
              <a:gd name="T13" fmla="*/ 330 h 332"/>
              <a:gd name="T14" fmla="*/ 172 w 286"/>
              <a:gd name="T15" fmla="*/ 326 h 332"/>
              <a:gd name="T16" fmla="*/ 194 w 286"/>
              <a:gd name="T17" fmla="*/ 306 h 332"/>
              <a:gd name="T18" fmla="*/ 198 w 286"/>
              <a:gd name="T19" fmla="*/ 38 h 332"/>
              <a:gd name="T20" fmla="*/ 194 w 286"/>
              <a:gd name="T21" fmla="*/ 24 h 332"/>
              <a:gd name="T22" fmla="*/ 180 w 286"/>
              <a:gd name="T23" fmla="*/ 8 h 332"/>
              <a:gd name="T24" fmla="*/ 160 w 286"/>
              <a:gd name="T25" fmla="*/ 0 h 332"/>
              <a:gd name="T26" fmla="*/ 34 w 286"/>
              <a:gd name="T27" fmla="*/ 304 h 332"/>
              <a:gd name="T28" fmla="*/ 26 w 286"/>
              <a:gd name="T29" fmla="*/ 296 h 332"/>
              <a:gd name="T30" fmla="*/ 34 w 286"/>
              <a:gd name="T31" fmla="*/ 288 h 332"/>
              <a:gd name="T32" fmla="*/ 84 w 286"/>
              <a:gd name="T33" fmla="*/ 290 h 332"/>
              <a:gd name="T34" fmla="*/ 84 w 286"/>
              <a:gd name="T35" fmla="*/ 300 h 332"/>
              <a:gd name="T36" fmla="*/ 160 w 286"/>
              <a:gd name="T37" fmla="*/ 304 h 332"/>
              <a:gd name="T38" fmla="*/ 108 w 286"/>
              <a:gd name="T39" fmla="*/ 300 h 332"/>
              <a:gd name="T40" fmla="*/ 108 w 286"/>
              <a:gd name="T41" fmla="*/ 290 h 332"/>
              <a:gd name="T42" fmla="*/ 160 w 286"/>
              <a:gd name="T43" fmla="*/ 288 h 332"/>
              <a:gd name="T44" fmla="*/ 168 w 286"/>
              <a:gd name="T45" fmla="*/ 296 h 332"/>
              <a:gd name="T46" fmla="*/ 160 w 286"/>
              <a:gd name="T47" fmla="*/ 304 h 332"/>
              <a:gd name="T48" fmla="*/ 174 w 286"/>
              <a:gd name="T49" fmla="*/ 260 h 332"/>
              <a:gd name="T50" fmla="*/ 28 w 286"/>
              <a:gd name="T51" fmla="*/ 262 h 332"/>
              <a:gd name="T52" fmla="*/ 22 w 286"/>
              <a:gd name="T53" fmla="*/ 44 h 332"/>
              <a:gd name="T54" fmla="*/ 28 w 286"/>
              <a:gd name="T55" fmla="*/ 36 h 332"/>
              <a:gd name="T56" fmla="*/ 174 w 286"/>
              <a:gd name="T57" fmla="*/ 38 h 332"/>
              <a:gd name="T58" fmla="*/ 286 w 286"/>
              <a:gd name="T59" fmla="*/ 84 h 332"/>
              <a:gd name="T60" fmla="*/ 286 w 286"/>
              <a:gd name="T61" fmla="*/ 84 h 332"/>
              <a:gd name="T62" fmla="*/ 238 w 286"/>
              <a:gd name="T63" fmla="*/ 332 h 332"/>
              <a:gd name="T64" fmla="*/ 234 w 286"/>
              <a:gd name="T65" fmla="*/ 330 h 332"/>
              <a:gd name="T66" fmla="*/ 256 w 286"/>
              <a:gd name="T67" fmla="*/ 80 h 332"/>
              <a:gd name="T68" fmla="*/ 262 w 286"/>
              <a:gd name="T69" fmla="*/ 70 h 332"/>
              <a:gd name="T70" fmla="*/ 274 w 286"/>
              <a:gd name="T71" fmla="*/ 66 h 332"/>
              <a:gd name="T72" fmla="*/ 286 w 286"/>
              <a:gd name="T73" fmla="*/ 78 h 332"/>
              <a:gd name="T74" fmla="*/ 136 w 286"/>
              <a:gd name="T75" fmla="*/ 160 h 332"/>
              <a:gd name="T76" fmla="*/ 76 w 286"/>
              <a:gd name="T77" fmla="*/ 194 h 332"/>
              <a:gd name="T78" fmla="*/ 70 w 286"/>
              <a:gd name="T79" fmla="*/ 186 h 332"/>
              <a:gd name="T80" fmla="*/ 72 w 286"/>
              <a:gd name="T81" fmla="*/ 118 h 332"/>
              <a:gd name="T82" fmla="*/ 80 w 286"/>
              <a:gd name="T83" fmla="*/ 116 h 332"/>
              <a:gd name="T84" fmla="*/ 138 w 286"/>
              <a:gd name="T85" fmla="*/ 152 h 332"/>
              <a:gd name="T86" fmla="*/ 136 w 286"/>
              <a:gd name="T87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6" h="332">
                <a:moveTo>
                  <a:pt x="160" y="0"/>
                </a:moveTo>
                <a:lnTo>
                  <a:pt x="38" y="0"/>
                </a:lnTo>
                <a:lnTo>
                  <a:pt x="38" y="0"/>
                </a:lnTo>
                <a:lnTo>
                  <a:pt x="30" y="2"/>
                </a:lnTo>
                <a:lnTo>
                  <a:pt x="24" y="4"/>
                </a:lnTo>
                <a:lnTo>
                  <a:pt x="18" y="8"/>
                </a:lnTo>
                <a:lnTo>
                  <a:pt x="12" y="12"/>
                </a:lnTo>
                <a:lnTo>
                  <a:pt x="6" y="18"/>
                </a:lnTo>
                <a:lnTo>
                  <a:pt x="4" y="24"/>
                </a:lnTo>
                <a:lnTo>
                  <a:pt x="0" y="32"/>
                </a:lnTo>
                <a:lnTo>
                  <a:pt x="0" y="38"/>
                </a:lnTo>
                <a:lnTo>
                  <a:pt x="0" y="292"/>
                </a:lnTo>
                <a:lnTo>
                  <a:pt x="0" y="292"/>
                </a:lnTo>
                <a:lnTo>
                  <a:pt x="2" y="298"/>
                </a:lnTo>
                <a:lnTo>
                  <a:pt x="4" y="306"/>
                </a:lnTo>
                <a:lnTo>
                  <a:pt x="8" y="312"/>
                </a:lnTo>
                <a:lnTo>
                  <a:pt x="12" y="318"/>
                </a:lnTo>
                <a:lnTo>
                  <a:pt x="26" y="326"/>
                </a:lnTo>
                <a:lnTo>
                  <a:pt x="32" y="328"/>
                </a:lnTo>
                <a:lnTo>
                  <a:pt x="38" y="330"/>
                </a:lnTo>
                <a:lnTo>
                  <a:pt x="160" y="330"/>
                </a:lnTo>
                <a:lnTo>
                  <a:pt x="160" y="330"/>
                </a:lnTo>
                <a:lnTo>
                  <a:pt x="166" y="328"/>
                </a:lnTo>
                <a:lnTo>
                  <a:pt x="172" y="326"/>
                </a:lnTo>
                <a:lnTo>
                  <a:pt x="184" y="318"/>
                </a:lnTo>
                <a:lnTo>
                  <a:pt x="190" y="312"/>
                </a:lnTo>
                <a:lnTo>
                  <a:pt x="194" y="306"/>
                </a:lnTo>
                <a:lnTo>
                  <a:pt x="196" y="298"/>
                </a:lnTo>
                <a:lnTo>
                  <a:pt x="198" y="292"/>
                </a:lnTo>
                <a:lnTo>
                  <a:pt x="198" y="38"/>
                </a:lnTo>
                <a:lnTo>
                  <a:pt x="198" y="38"/>
                </a:lnTo>
                <a:lnTo>
                  <a:pt x="196" y="32"/>
                </a:lnTo>
                <a:lnTo>
                  <a:pt x="194" y="24"/>
                </a:lnTo>
                <a:lnTo>
                  <a:pt x="190" y="18"/>
                </a:lnTo>
                <a:lnTo>
                  <a:pt x="186" y="12"/>
                </a:lnTo>
                <a:lnTo>
                  <a:pt x="180" y="8"/>
                </a:lnTo>
                <a:lnTo>
                  <a:pt x="174" y="4"/>
                </a:lnTo>
                <a:lnTo>
                  <a:pt x="166" y="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80" y="304"/>
                </a:moveTo>
                <a:lnTo>
                  <a:pt x="34" y="304"/>
                </a:lnTo>
                <a:lnTo>
                  <a:pt x="34" y="304"/>
                </a:lnTo>
                <a:lnTo>
                  <a:pt x="28" y="300"/>
                </a:lnTo>
                <a:lnTo>
                  <a:pt x="26" y="296"/>
                </a:lnTo>
                <a:lnTo>
                  <a:pt x="26" y="296"/>
                </a:lnTo>
                <a:lnTo>
                  <a:pt x="28" y="290"/>
                </a:lnTo>
                <a:lnTo>
                  <a:pt x="34" y="288"/>
                </a:lnTo>
                <a:lnTo>
                  <a:pt x="80" y="288"/>
                </a:lnTo>
                <a:lnTo>
                  <a:pt x="80" y="288"/>
                </a:lnTo>
                <a:lnTo>
                  <a:pt x="84" y="290"/>
                </a:lnTo>
                <a:lnTo>
                  <a:pt x="86" y="296"/>
                </a:lnTo>
                <a:lnTo>
                  <a:pt x="86" y="296"/>
                </a:lnTo>
                <a:lnTo>
                  <a:pt x="84" y="300"/>
                </a:lnTo>
                <a:lnTo>
                  <a:pt x="80" y="304"/>
                </a:lnTo>
                <a:lnTo>
                  <a:pt x="80" y="304"/>
                </a:lnTo>
                <a:close/>
                <a:moveTo>
                  <a:pt x="160" y="304"/>
                </a:moveTo>
                <a:lnTo>
                  <a:pt x="114" y="304"/>
                </a:lnTo>
                <a:lnTo>
                  <a:pt x="114" y="304"/>
                </a:lnTo>
                <a:lnTo>
                  <a:pt x="108" y="300"/>
                </a:lnTo>
                <a:lnTo>
                  <a:pt x="106" y="296"/>
                </a:lnTo>
                <a:lnTo>
                  <a:pt x="106" y="296"/>
                </a:lnTo>
                <a:lnTo>
                  <a:pt x="108" y="290"/>
                </a:lnTo>
                <a:lnTo>
                  <a:pt x="114" y="288"/>
                </a:lnTo>
                <a:lnTo>
                  <a:pt x="160" y="288"/>
                </a:lnTo>
                <a:lnTo>
                  <a:pt x="160" y="288"/>
                </a:lnTo>
                <a:lnTo>
                  <a:pt x="166" y="290"/>
                </a:lnTo>
                <a:lnTo>
                  <a:pt x="168" y="296"/>
                </a:lnTo>
                <a:lnTo>
                  <a:pt x="168" y="296"/>
                </a:lnTo>
                <a:lnTo>
                  <a:pt x="166" y="300"/>
                </a:lnTo>
                <a:lnTo>
                  <a:pt x="160" y="304"/>
                </a:lnTo>
                <a:lnTo>
                  <a:pt x="160" y="304"/>
                </a:lnTo>
                <a:close/>
                <a:moveTo>
                  <a:pt x="174" y="254"/>
                </a:moveTo>
                <a:lnTo>
                  <a:pt x="174" y="254"/>
                </a:lnTo>
                <a:lnTo>
                  <a:pt x="174" y="260"/>
                </a:lnTo>
                <a:lnTo>
                  <a:pt x="168" y="262"/>
                </a:lnTo>
                <a:lnTo>
                  <a:pt x="28" y="262"/>
                </a:lnTo>
                <a:lnTo>
                  <a:pt x="28" y="262"/>
                </a:lnTo>
                <a:lnTo>
                  <a:pt x="24" y="260"/>
                </a:lnTo>
                <a:lnTo>
                  <a:pt x="22" y="254"/>
                </a:lnTo>
                <a:lnTo>
                  <a:pt x="22" y="44"/>
                </a:lnTo>
                <a:lnTo>
                  <a:pt x="22" y="44"/>
                </a:lnTo>
                <a:lnTo>
                  <a:pt x="24" y="38"/>
                </a:lnTo>
                <a:lnTo>
                  <a:pt x="28" y="36"/>
                </a:lnTo>
                <a:lnTo>
                  <a:pt x="168" y="36"/>
                </a:lnTo>
                <a:lnTo>
                  <a:pt x="168" y="36"/>
                </a:lnTo>
                <a:lnTo>
                  <a:pt x="174" y="38"/>
                </a:lnTo>
                <a:lnTo>
                  <a:pt x="174" y="44"/>
                </a:lnTo>
                <a:lnTo>
                  <a:pt x="174" y="254"/>
                </a:lnTo>
                <a:close/>
                <a:moveTo>
                  <a:pt x="286" y="84"/>
                </a:moveTo>
                <a:lnTo>
                  <a:pt x="286" y="84"/>
                </a:lnTo>
                <a:lnTo>
                  <a:pt x="286" y="84"/>
                </a:lnTo>
                <a:lnTo>
                  <a:pt x="286" y="84"/>
                </a:lnTo>
                <a:lnTo>
                  <a:pt x="254" y="306"/>
                </a:lnTo>
                <a:lnTo>
                  <a:pt x="254" y="306"/>
                </a:lnTo>
                <a:lnTo>
                  <a:pt x="238" y="332"/>
                </a:lnTo>
                <a:lnTo>
                  <a:pt x="238" y="332"/>
                </a:lnTo>
                <a:lnTo>
                  <a:pt x="236" y="332"/>
                </a:lnTo>
                <a:lnTo>
                  <a:pt x="234" y="330"/>
                </a:lnTo>
                <a:lnTo>
                  <a:pt x="226" y="302"/>
                </a:lnTo>
                <a:lnTo>
                  <a:pt x="226" y="302"/>
                </a:lnTo>
                <a:lnTo>
                  <a:pt x="256" y="80"/>
                </a:lnTo>
                <a:lnTo>
                  <a:pt x="256" y="80"/>
                </a:lnTo>
                <a:lnTo>
                  <a:pt x="258" y="74"/>
                </a:lnTo>
                <a:lnTo>
                  <a:pt x="262" y="70"/>
                </a:lnTo>
                <a:lnTo>
                  <a:pt x="268" y="68"/>
                </a:lnTo>
                <a:lnTo>
                  <a:pt x="274" y="66"/>
                </a:lnTo>
                <a:lnTo>
                  <a:pt x="274" y="66"/>
                </a:lnTo>
                <a:lnTo>
                  <a:pt x="278" y="68"/>
                </a:lnTo>
                <a:lnTo>
                  <a:pt x="282" y="72"/>
                </a:lnTo>
                <a:lnTo>
                  <a:pt x="286" y="78"/>
                </a:lnTo>
                <a:lnTo>
                  <a:pt x="286" y="84"/>
                </a:lnTo>
                <a:lnTo>
                  <a:pt x="286" y="84"/>
                </a:lnTo>
                <a:close/>
                <a:moveTo>
                  <a:pt x="136" y="160"/>
                </a:moveTo>
                <a:lnTo>
                  <a:pt x="80" y="192"/>
                </a:lnTo>
                <a:lnTo>
                  <a:pt x="80" y="192"/>
                </a:lnTo>
                <a:lnTo>
                  <a:pt x="76" y="194"/>
                </a:lnTo>
                <a:lnTo>
                  <a:pt x="74" y="192"/>
                </a:lnTo>
                <a:lnTo>
                  <a:pt x="72" y="190"/>
                </a:lnTo>
                <a:lnTo>
                  <a:pt x="70" y="186"/>
                </a:lnTo>
                <a:lnTo>
                  <a:pt x="70" y="122"/>
                </a:lnTo>
                <a:lnTo>
                  <a:pt x="70" y="122"/>
                </a:lnTo>
                <a:lnTo>
                  <a:pt x="72" y="118"/>
                </a:lnTo>
                <a:lnTo>
                  <a:pt x="74" y="116"/>
                </a:lnTo>
                <a:lnTo>
                  <a:pt x="76" y="114"/>
                </a:lnTo>
                <a:lnTo>
                  <a:pt x="80" y="116"/>
                </a:lnTo>
                <a:lnTo>
                  <a:pt x="136" y="150"/>
                </a:lnTo>
                <a:lnTo>
                  <a:pt x="136" y="150"/>
                </a:lnTo>
                <a:lnTo>
                  <a:pt x="138" y="152"/>
                </a:lnTo>
                <a:lnTo>
                  <a:pt x="140" y="154"/>
                </a:lnTo>
                <a:lnTo>
                  <a:pt x="138" y="156"/>
                </a:lnTo>
                <a:lnTo>
                  <a:pt x="136" y="160"/>
                </a:lnTo>
                <a:lnTo>
                  <a:pt x="136" y="160"/>
                </a:lnTo>
                <a:close/>
              </a:path>
            </a:pathLst>
          </a:custGeom>
          <a:solidFill>
            <a:srgbClr val="18E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Freeform 11"/>
          <p:cNvSpPr>
            <a:spLocks noEditPoints="1"/>
          </p:cNvSpPr>
          <p:nvPr/>
        </p:nvSpPr>
        <p:spPr bwMode="auto">
          <a:xfrm>
            <a:off x="3557220" y="5905800"/>
            <a:ext cx="179570" cy="173992"/>
          </a:xfrm>
          <a:custGeom>
            <a:avLst/>
            <a:gdLst>
              <a:gd name="T0" fmla="*/ 248 w 322"/>
              <a:gd name="T1" fmla="*/ 6 h 312"/>
              <a:gd name="T2" fmla="*/ 232 w 322"/>
              <a:gd name="T3" fmla="*/ 2 h 312"/>
              <a:gd name="T4" fmla="*/ 266 w 322"/>
              <a:gd name="T5" fmla="*/ 126 h 312"/>
              <a:gd name="T6" fmla="*/ 310 w 322"/>
              <a:gd name="T7" fmla="*/ 80 h 312"/>
              <a:gd name="T8" fmla="*/ 306 w 322"/>
              <a:gd name="T9" fmla="*/ 64 h 312"/>
              <a:gd name="T10" fmla="*/ 240 w 322"/>
              <a:gd name="T11" fmla="*/ 54 h 312"/>
              <a:gd name="T12" fmla="*/ 236 w 322"/>
              <a:gd name="T13" fmla="*/ 54 h 312"/>
              <a:gd name="T14" fmla="*/ 222 w 322"/>
              <a:gd name="T15" fmla="*/ 40 h 312"/>
              <a:gd name="T16" fmla="*/ 232 w 322"/>
              <a:gd name="T17" fmla="*/ 28 h 312"/>
              <a:gd name="T18" fmla="*/ 250 w 322"/>
              <a:gd name="T19" fmla="*/ 40 h 312"/>
              <a:gd name="T20" fmla="*/ 250 w 322"/>
              <a:gd name="T21" fmla="*/ 44 h 312"/>
              <a:gd name="T22" fmla="*/ 274 w 322"/>
              <a:gd name="T23" fmla="*/ 88 h 312"/>
              <a:gd name="T24" fmla="*/ 270 w 322"/>
              <a:gd name="T25" fmla="*/ 88 h 312"/>
              <a:gd name="T26" fmla="*/ 258 w 322"/>
              <a:gd name="T27" fmla="*/ 74 h 312"/>
              <a:gd name="T28" fmla="*/ 268 w 322"/>
              <a:gd name="T29" fmla="*/ 62 h 312"/>
              <a:gd name="T30" fmla="*/ 284 w 322"/>
              <a:gd name="T31" fmla="*/ 74 h 312"/>
              <a:gd name="T32" fmla="*/ 284 w 322"/>
              <a:gd name="T33" fmla="*/ 80 h 312"/>
              <a:gd name="T34" fmla="*/ 158 w 322"/>
              <a:gd name="T35" fmla="*/ 42 h 312"/>
              <a:gd name="T36" fmla="*/ 10 w 322"/>
              <a:gd name="T37" fmla="*/ 198 h 312"/>
              <a:gd name="T38" fmla="*/ 0 w 322"/>
              <a:gd name="T39" fmla="*/ 238 h 312"/>
              <a:gd name="T40" fmla="*/ 14 w 322"/>
              <a:gd name="T41" fmla="*/ 278 h 312"/>
              <a:gd name="T42" fmla="*/ 34 w 322"/>
              <a:gd name="T43" fmla="*/ 298 h 312"/>
              <a:gd name="T44" fmla="*/ 74 w 322"/>
              <a:gd name="T45" fmla="*/ 312 h 312"/>
              <a:gd name="T46" fmla="*/ 114 w 322"/>
              <a:gd name="T47" fmla="*/ 302 h 312"/>
              <a:gd name="T48" fmla="*/ 270 w 322"/>
              <a:gd name="T49" fmla="*/ 154 h 312"/>
              <a:gd name="T50" fmla="*/ 108 w 322"/>
              <a:gd name="T51" fmla="*/ 274 h 312"/>
              <a:gd name="T52" fmla="*/ 84 w 322"/>
              <a:gd name="T53" fmla="*/ 284 h 312"/>
              <a:gd name="T54" fmla="*/ 58 w 322"/>
              <a:gd name="T55" fmla="*/ 280 h 312"/>
              <a:gd name="T56" fmla="*/ 42 w 322"/>
              <a:gd name="T57" fmla="*/ 268 h 312"/>
              <a:gd name="T58" fmla="*/ 30 w 322"/>
              <a:gd name="T59" fmla="*/ 246 h 312"/>
              <a:gd name="T60" fmla="*/ 30 w 322"/>
              <a:gd name="T61" fmla="*/ 220 h 312"/>
              <a:gd name="T62" fmla="*/ 38 w 322"/>
              <a:gd name="T63" fmla="*/ 204 h 312"/>
              <a:gd name="T64" fmla="*/ 230 w 322"/>
              <a:gd name="T65" fmla="*/ 154 h 312"/>
              <a:gd name="T66" fmla="*/ 54 w 322"/>
              <a:gd name="T67" fmla="*/ 258 h 312"/>
              <a:gd name="T68" fmla="*/ 44 w 322"/>
              <a:gd name="T69" fmla="*/ 236 h 312"/>
              <a:gd name="T70" fmla="*/ 50 w 322"/>
              <a:gd name="T71" fmla="*/ 214 h 312"/>
              <a:gd name="T72" fmla="*/ 206 w 322"/>
              <a:gd name="T73" fmla="*/ 154 h 312"/>
              <a:gd name="T74" fmla="*/ 88 w 322"/>
              <a:gd name="T75" fmla="*/ 266 h 312"/>
              <a:gd name="T76" fmla="*/ 54 w 322"/>
              <a:gd name="T77" fmla="*/ 258 h 312"/>
              <a:gd name="T78" fmla="*/ 268 w 322"/>
              <a:gd name="T79" fmla="*/ 178 h 312"/>
              <a:gd name="T80" fmla="*/ 174 w 322"/>
              <a:gd name="T81" fmla="*/ 270 h 312"/>
              <a:gd name="T82" fmla="*/ 194 w 322"/>
              <a:gd name="T83" fmla="*/ 294 h 312"/>
              <a:gd name="T84" fmla="*/ 222 w 322"/>
              <a:gd name="T85" fmla="*/ 310 h 312"/>
              <a:gd name="T86" fmla="*/ 244 w 322"/>
              <a:gd name="T87" fmla="*/ 312 h 312"/>
              <a:gd name="T88" fmla="*/ 286 w 322"/>
              <a:gd name="T89" fmla="*/ 302 h 312"/>
              <a:gd name="T90" fmla="*/ 314 w 322"/>
              <a:gd name="T91" fmla="*/ 270 h 312"/>
              <a:gd name="T92" fmla="*/ 322 w 322"/>
              <a:gd name="T93" fmla="*/ 24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22" h="312">
                <a:moveTo>
                  <a:pt x="306" y="64"/>
                </a:moveTo>
                <a:lnTo>
                  <a:pt x="248" y="6"/>
                </a:lnTo>
                <a:lnTo>
                  <a:pt x="248" y="6"/>
                </a:lnTo>
                <a:lnTo>
                  <a:pt x="242" y="2"/>
                </a:lnTo>
                <a:lnTo>
                  <a:pt x="238" y="0"/>
                </a:lnTo>
                <a:lnTo>
                  <a:pt x="232" y="2"/>
                </a:lnTo>
                <a:lnTo>
                  <a:pt x="226" y="6"/>
                </a:lnTo>
                <a:lnTo>
                  <a:pt x="186" y="46"/>
                </a:lnTo>
                <a:lnTo>
                  <a:pt x="266" y="126"/>
                </a:lnTo>
                <a:lnTo>
                  <a:pt x="306" y="86"/>
                </a:lnTo>
                <a:lnTo>
                  <a:pt x="306" y="86"/>
                </a:lnTo>
                <a:lnTo>
                  <a:pt x="310" y="80"/>
                </a:lnTo>
                <a:lnTo>
                  <a:pt x="310" y="74"/>
                </a:lnTo>
                <a:lnTo>
                  <a:pt x="310" y="70"/>
                </a:lnTo>
                <a:lnTo>
                  <a:pt x="306" y="64"/>
                </a:lnTo>
                <a:lnTo>
                  <a:pt x="306" y="64"/>
                </a:lnTo>
                <a:close/>
                <a:moveTo>
                  <a:pt x="250" y="44"/>
                </a:moveTo>
                <a:lnTo>
                  <a:pt x="240" y="54"/>
                </a:lnTo>
                <a:lnTo>
                  <a:pt x="240" y="54"/>
                </a:lnTo>
                <a:lnTo>
                  <a:pt x="238" y="54"/>
                </a:lnTo>
                <a:lnTo>
                  <a:pt x="236" y="54"/>
                </a:lnTo>
                <a:lnTo>
                  <a:pt x="224" y="42"/>
                </a:lnTo>
                <a:lnTo>
                  <a:pt x="224" y="42"/>
                </a:lnTo>
                <a:lnTo>
                  <a:pt x="222" y="40"/>
                </a:lnTo>
                <a:lnTo>
                  <a:pt x="224" y="38"/>
                </a:lnTo>
                <a:lnTo>
                  <a:pt x="232" y="28"/>
                </a:lnTo>
                <a:lnTo>
                  <a:pt x="232" y="28"/>
                </a:lnTo>
                <a:lnTo>
                  <a:pt x="236" y="26"/>
                </a:lnTo>
                <a:lnTo>
                  <a:pt x="238" y="28"/>
                </a:lnTo>
                <a:lnTo>
                  <a:pt x="250" y="40"/>
                </a:lnTo>
                <a:lnTo>
                  <a:pt x="250" y="40"/>
                </a:lnTo>
                <a:lnTo>
                  <a:pt x="250" y="42"/>
                </a:lnTo>
                <a:lnTo>
                  <a:pt x="250" y="44"/>
                </a:lnTo>
                <a:lnTo>
                  <a:pt x="250" y="44"/>
                </a:lnTo>
                <a:close/>
                <a:moveTo>
                  <a:pt x="284" y="80"/>
                </a:moveTo>
                <a:lnTo>
                  <a:pt x="274" y="88"/>
                </a:lnTo>
                <a:lnTo>
                  <a:pt x="274" y="88"/>
                </a:lnTo>
                <a:lnTo>
                  <a:pt x="272" y="90"/>
                </a:lnTo>
                <a:lnTo>
                  <a:pt x="270" y="88"/>
                </a:lnTo>
                <a:lnTo>
                  <a:pt x="258" y="76"/>
                </a:lnTo>
                <a:lnTo>
                  <a:pt x="258" y="76"/>
                </a:lnTo>
                <a:lnTo>
                  <a:pt x="258" y="74"/>
                </a:lnTo>
                <a:lnTo>
                  <a:pt x="258" y="72"/>
                </a:lnTo>
                <a:lnTo>
                  <a:pt x="268" y="62"/>
                </a:lnTo>
                <a:lnTo>
                  <a:pt x="268" y="62"/>
                </a:lnTo>
                <a:lnTo>
                  <a:pt x="270" y="62"/>
                </a:lnTo>
                <a:lnTo>
                  <a:pt x="272" y="62"/>
                </a:lnTo>
                <a:lnTo>
                  <a:pt x="284" y="74"/>
                </a:lnTo>
                <a:lnTo>
                  <a:pt x="284" y="74"/>
                </a:lnTo>
                <a:lnTo>
                  <a:pt x="284" y="76"/>
                </a:lnTo>
                <a:lnTo>
                  <a:pt x="284" y="80"/>
                </a:lnTo>
                <a:lnTo>
                  <a:pt x="284" y="80"/>
                </a:lnTo>
                <a:close/>
                <a:moveTo>
                  <a:pt x="158" y="42"/>
                </a:moveTo>
                <a:lnTo>
                  <a:pt x="158" y="42"/>
                </a:lnTo>
                <a:lnTo>
                  <a:pt x="18" y="186"/>
                </a:lnTo>
                <a:lnTo>
                  <a:pt x="18" y="186"/>
                </a:lnTo>
                <a:lnTo>
                  <a:pt x="10" y="198"/>
                </a:lnTo>
                <a:lnTo>
                  <a:pt x="4" y="210"/>
                </a:lnTo>
                <a:lnTo>
                  <a:pt x="0" y="224"/>
                </a:lnTo>
                <a:lnTo>
                  <a:pt x="0" y="238"/>
                </a:lnTo>
                <a:lnTo>
                  <a:pt x="2" y="252"/>
                </a:lnTo>
                <a:lnTo>
                  <a:pt x="6" y="264"/>
                </a:lnTo>
                <a:lnTo>
                  <a:pt x="14" y="278"/>
                </a:lnTo>
                <a:lnTo>
                  <a:pt x="22" y="288"/>
                </a:lnTo>
                <a:lnTo>
                  <a:pt x="22" y="288"/>
                </a:lnTo>
                <a:lnTo>
                  <a:pt x="34" y="298"/>
                </a:lnTo>
                <a:lnTo>
                  <a:pt x="46" y="306"/>
                </a:lnTo>
                <a:lnTo>
                  <a:pt x="60" y="310"/>
                </a:lnTo>
                <a:lnTo>
                  <a:pt x="74" y="312"/>
                </a:lnTo>
                <a:lnTo>
                  <a:pt x="88" y="312"/>
                </a:lnTo>
                <a:lnTo>
                  <a:pt x="102" y="308"/>
                </a:lnTo>
                <a:lnTo>
                  <a:pt x="114" y="302"/>
                </a:lnTo>
                <a:lnTo>
                  <a:pt x="126" y="294"/>
                </a:lnTo>
                <a:lnTo>
                  <a:pt x="126" y="294"/>
                </a:lnTo>
                <a:lnTo>
                  <a:pt x="270" y="154"/>
                </a:lnTo>
                <a:lnTo>
                  <a:pt x="158" y="42"/>
                </a:lnTo>
                <a:close/>
                <a:moveTo>
                  <a:pt x="108" y="274"/>
                </a:moveTo>
                <a:lnTo>
                  <a:pt x="108" y="274"/>
                </a:lnTo>
                <a:lnTo>
                  <a:pt x="100" y="278"/>
                </a:lnTo>
                <a:lnTo>
                  <a:pt x="92" y="282"/>
                </a:lnTo>
                <a:lnTo>
                  <a:pt x="84" y="284"/>
                </a:lnTo>
                <a:lnTo>
                  <a:pt x="74" y="284"/>
                </a:lnTo>
                <a:lnTo>
                  <a:pt x="66" y="282"/>
                </a:lnTo>
                <a:lnTo>
                  <a:pt x="58" y="280"/>
                </a:lnTo>
                <a:lnTo>
                  <a:pt x="50" y="274"/>
                </a:lnTo>
                <a:lnTo>
                  <a:pt x="42" y="268"/>
                </a:lnTo>
                <a:lnTo>
                  <a:pt x="42" y="268"/>
                </a:lnTo>
                <a:lnTo>
                  <a:pt x="38" y="262"/>
                </a:lnTo>
                <a:lnTo>
                  <a:pt x="32" y="254"/>
                </a:lnTo>
                <a:lnTo>
                  <a:pt x="30" y="246"/>
                </a:lnTo>
                <a:lnTo>
                  <a:pt x="28" y="238"/>
                </a:lnTo>
                <a:lnTo>
                  <a:pt x="28" y="228"/>
                </a:lnTo>
                <a:lnTo>
                  <a:pt x="30" y="220"/>
                </a:lnTo>
                <a:lnTo>
                  <a:pt x="34" y="212"/>
                </a:lnTo>
                <a:lnTo>
                  <a:pt x="38" y="204"/>
                </a:lnTo>
                <a:lnTo>
                  <a:pt x="38" y="204"/>
                </a:lnTo>
                <a:lnTo>
                  <a:pt x="158" y="82"/>
                </a:lnTo>
                <a:lnTo>
                  <a:pt x="230" y="154"/>
                </a:lnTo>
                <a:lnTo>
                  <a:pt x="230" y="154"/>
                </a:lnTo>
                <a:lnTo>
                  <a:pt x="108" y="274"/>
                </a:lnTo>
                <a:lnTo>
                  <a:pt x="108" y="274"/>
                </a:lnTo>
                <a:close/>
                <a:moveTo>
                  <a:pt x="54" y="258"/>
                </a:moveTo>
                <a:lnTo>
                  <a:pt x="54" y="258"/>
                </a:lnTo>
                <a:lnTo>
                  <a:pt x="48" y="248"/>
                </a:lnTo>
                <a:lnTo>
                  <a:pt x="44" y="236"/>
                </a:lnTo>
                <a:lnTo>
                  <a:pt x="46" y="224"/>
                </a:lnTo>
                <a:lnTo>
                  <a:pt x="50" y="214"/>
                </a:lnTo>
                <a:lnTo>
                  <a:pt x="50" y="214"/>
                </a:lnTo>
                <a:lnTo>
                  <a:pt x="158" y="106"/>
                </a:lnTo>
                <a:lnTo>
                  <a:pt x="206" y="154"/>
                </a:lnTo>
                <a:lnTo>
                  <a:pt x="206" y="154"/>
                </a:lnTo>
                <a:lnTo>
                  <a:pt x="98" y="262"/>
                </a:lnTo>
                <a:lnTo>
                  <a:pt x="98" y="262"/>
                </a:lnTo>
                <a:lnTo>
                  <a:pt x="88" y="266"/>
                </a:lnTo>
                <a:lnTo>
                  <a:pt x="76" y="268"/>
                </a:lnTo>
                <a:lnTo>
                  <a:pt x="64" y="264"/>
                </a:lnTo>
                <a:lnTo>
                  <a:pt x="54" y="258"/>
                </a:lnTo>
                <a:lnTo>
                  <a:pt x="54" y="258"/>
                </a:lnTo>
                <a:close/>
                <a:moveTo>
                  <a:pt x="322" y="178"/>
                </a:moveTo>
                <a:lnTo>
                  <a:pt x="268" y="178"/>
                </a:lnTo>
                <a:lnTo>
                  <a:pt x="210" y="236"/>
                </a:lnTo>
                <a:lnTo>
                  <a:pt x="174" y="270"/>
                </a:lnTo>
                <a:lnTo>
                  <a:pt x="174" y="270"/>
                </a:lnTo>
                <a:lnTo>
                  <a:pt x="180" y="278"/>
                </a:lnTo>
                <a:lnTo>
                  <a:pt x="186" y="288"/>
                </a:lnTo>
                <a:lnTo>
                  <a:pt x="194" y="294"/>
                </a:lnTo>
                <a:lnTo>
                  <a:pt x="202" y="300"/>
                </a:lnTo>
                <a:lnTo>
                  <a:pt x="212" y="306"/>
                </a:lnTo>
                <a:lnTo>
                  <a:pt x="222" y="310"/>
                </a:lnTo>
                <a:lnTo>
                  <a:pt x="234" y="312"/>
                </a:lnTo>
                <a:lnTo>
                  <a:pt x="244" y="312"/>
                </a:lnTo>
                <a:lnTo>
                  <a:pt x="244" y="312"/>
                </a:lnTo>
                <a:lnTo>
                  <a:pt x="260" y="312"/>
                </a:lnTo>
                <a:lnTo>
                  <a:pt x="272" y="308"/>
                </a:lnTo>
                <a:lnTo>
                  <a:pt x="286" y="302"/>
                </a:lnTo>
                <a:lnTo>
                  <a:pt x="296" y="292"/>
                </a:lnTo>
                <a:lnTo>
                  <a:pt x="306" y="282"/>
                </a:lnTo>
                <a:lnTo>
                  <a:pt x="314" y="270"/>
                </a:lnTo>
                <a:lnTo>
                  <a:pt x="320" y="258"/>
                </a:lnTo>
                <a:lnTo>
                  <a:pt x="322" y="244"/>
                </a:lnTo>
                <a:lnTo>
                  <a:pt x="322" y="244"/>
                </a:lnTo>
                <a:lnTo>
                  <a:pt x="322" y="178"/>
                </a:lnTo>
                <a:lnTo>
                  <a:pt x="322" y="178"/>
                </a:lnTo>
                <a:close/>
              </a:path>
            </a:pathLst>
          </a:custGeom>
          <a:solidFill>
            <a:srgbClr val="18E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텍스트 개체 틀 1">
            <a:extLst>
              <a:ext uri="{FF2B5EF4-FFF2-40B4-BE49-F238E27FC236}">
                <a16:creationId xmlns:a16="http://schemas.microsoft.com/office/drawing/2014/main" id="{C1D512A9-CF30-4A51-A8DC-38B18A3DDBDE}"/>
              </a:ext>
            </a:extLst>
          </p:cNvPr>
          <p:cNvSpPr txBox="1">
            <a:spLocks/>
          </p:cNvSpPr>
          <p:nvPr/>
        </p:nvSpPr>
        <p:spPr>
          <a:xfrm>
            <a:off x="2385580" y="640618"/>
            <a:ext cx="4372839" cy="703817"/>
          </a:xfrm>
          <a:prstGeom prst="rect">
            <a:avLst/>
          </a:prstGeom>
        </p:spPr>
        <p:txBody>
          <a:bodyPr/>
          <a:lstStyle>
            <a:lvl1pPr marL="0" indent="0" algn="dist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 baseline="0">
                <a:solidFill>
                  <a:srgbClr val="18E598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Jafka</a:t>
            </a:r>
            <a:r>
              <a:rPr lang="zh-CN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消息服务系统</a:t>
            </a:r>
            <a:endParaRPr lang="ko-KR" altLang="en-US" sz="4400" b="1" dirty="0">
              <a:latin typeface="微软雅黑" panose="020B0503020204020204" pitchFamily="34" charset="-122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FD92D49-9D9C-46DD-B262-5DAC3961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361" y="1339041"/>
            <a:ext cx="2605275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kumimoji="0"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Jafka Message Service System</a:t>
            </a:r>
            <a:endParaRPr kumimoji="0" lang="en-US" altLang="ko-KR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08CF57E3-A351-43D9-AE1E-836FDC5B40CB}"/>
              </a:ext>
            </a:extLst>
          </p:cNvPr>
          <p:cNvSpPr txBox="1">
            <a:spLocks/>
          </p:cNvSpPr>
          <p:nvPr/>
        </p:nvSpPr>
        <p:spPr>
          <a:xfrm>
            <a:off x="1529896" y="4576287"/>
            <a:ext cx="3154272" cy="2877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03-2.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设计图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9C2FA1A2-F1FC-40EA-9E43-2EA7D45054F2}"/>
              </a:ext>
            </a:extLst>
          </p:cNvPr>
          <p:cNvSpPr txBox="1">
            <a:spLocks/>
          </p:cNvSpPr>
          <p:nvPr/>
        </p:nvSpPr>
        <p:spPr>
          <a:xfrm>
            <a:off x="1529896" y="4909391"/>
            <a:ext cx="3154272" cy="2877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03-3.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系统核心算法图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28" name="텍스트 개체 틀 13">
            <a:extLst>
              <a:ext uri="{FF2B5EF4-FFF2-40B4-BE49-F238E27FC236}">
                <a16:creationId xmlns:a16="http://schemas.microsoft.com/office/drawing/2014/main" id="{55DEF607-E5D9-4056-9141-4AB7B628C6A4}"/>
              </a:ext>
            </a:extLst>
          </p:cNvPr>
          <p:cNvSpPr txBox="1">
            <a:spLocks/>
          </p:cNvSpPr>
          <p:nvPr/>
        </p:nvSpPr>
        <p:spPr>
          <a:xfrm>
            <a:off x="5306160" y="4918606"/>
            <a:ext cx="3154272" cy="2877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04-3. JafkaMQ</a:t>
            </a:r>
            <a:r>
              <a:rPr lang="zh-CN" altLang="en-US" dirty="0"/>
              <a:t>集群宕机测试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791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592731" y="3238732"/>
            <a:ext cx="3958540" cy="742957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THANK YOU</a:t>
            </a:r>
            <a:endParaRPr lang="ko-KR" altLang="en-US" sz="4400"/>
          </a:p>
        </p:txBody>
      </p:sp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2614052" y="2490127"/>
            <a:ext cx="248292" cy="293754"/>
          </a:xfrm>
          <a:custGeom>
            <a:avLst/>
            <a:gdLst>
              <a:gd name="T0" fmla="*/ 122 w 284"/>
              <a:gd name="T1" fmla="*/ 82 h 336"/>
              <a:gd name="T2" fmla="*/ 96 w 284"/>
              <a:gd name="T3" fmla="*/ 96 h 336"/>
              <a:gd name="T4" fmla="*/ 86 w 284"/>
              <a:gd name="T5" fmla="*/ 112 h 336"/>
              <a:gd name="T6" fmla="*/ 82 w 284"/>
              <a:gd name="T7" fmla="*/ 132 h 336"/>
              <a:gd name="T8" fmla="*/ 74 w 284"/>
              <a:gd name="T9" fmla="*/ 144 h 336"/>
              <a:gd name="T10" fmla="*/ 62 w 284"/>
              <a:gd name="T11" fmla="*/ 144 h 336"/>
              <a:gd name="T12" fmla="*/ 54 w 284"/>
              <a:gd name="T13" fmla="*/ 132 h 336"/>
              <a:gd name="T14" fmla="*/ 60 w 284"/>
              <a:gd name="T15" fmla="*/ 102 h 336"/>
              <a:gd name="T16" fmla="*/ 78 w 284"/>
              <a:gd name="T17" fmla="*/ 78 h 336"/>
              <a:gd name="T18" fmla="*/ 116 w 284"/>
              <a:gd name="T19" fmla="*/ 56 h 336"/>
              <a:gd name="T20" fmla="*/ 138 w 284"/>
              <a:gd name="T21" fmla="*/ 56 h 336"/>
              <a:gd name="T22" fmla="*/ 146 w 284"/>
              <a:gd name="T23" fmla="*/ 68 h 336"/>
              <a:gd name="T24" fmla="*/ 142 w 284"/>
              <a:gd name="T25" fmla="*/ 78 h 336"/>
              <a:gd name="T26" fmla="*/ 132 w 284"/>
              <a:gd name="T27" fmla="*/ 82 h 336"/>
              <a:gd name="T28" fmla="*/ 138 w 284"/>
              <a:gd name="T29" fmla="*/ 26 h 336"/>
              <a:gd name="T30" fmla="*/ 146 w 284"/>
              <a:gd name="T31" fmla="*/ 14 h 336"/>
              <a:gd name="T32" fmla="*/ 142 w 284"/>
              <a:gd name="T33" fmla="*/ 4 h 336"/>
              <a:gd name="T34" fmla="*/ 132 w 284"/>
              <a:gd name="T35" fmla="*/ 0 h 336"/>
              <a:gd name="T36" fmla="*/ 92 w 284"/>
              <a:gd name="T37" fmla="*/ 6 h 336"/>
              <a:gd name="T38" fmla="*/ 58 w 284"/>
              <a:gd name="T39" fmla="*/ 24 h 336"/>
              <a:gd name="T40" fmla="*/ 40 w 284"/>
              <a:gd name="T41" fmla="*/ 40 h 336"/>
              <a:gd name="T42" fmla="*/ 16 w 284"/>
              <a:gd name="T43" fmla="*/ 70 h 336"/>
              <a:gd name="T44" fmla="*/ 4 w 284"/>
              <a:gd name="T45" fmla="*/ 106 h 336"/>
              <a:gd name="T46" fmla="*/ 0 w 284"/>
              <a:gd name="T47" fmla="*/ 132 h 336"/>
              <a:gd name="T48" fmla="*/ 8 w 284"/>
              <a:gd name="T49" fmla="*/ 144 h 336"/>
              <a:gd name="T50" fmla="*/ 20 w 284"/>
              <a:gd name="T51" fmla="*/ 144 h 336"/>
              <a:gd name="T52" fmla="*/ 28 w 284"/>
              <a:gd name="T53" fmla="*/ 132 h 336"/>
              <a:gd name="T54" fmla="*/ 36 w 284"/>
              <a:gd name="T55" fmla="*/ 92 h 336"/>
              <a:gd name="T56" fmla="*/ 58 w 284"/>
              <a:gd name="T57" fmla="*/ 58 h 336"/>
              <a:gd name="T58" fmla="*/ 110 w 284"/>
              <a:gd name="T59" fmla="*/ 30 h 336"/>
              <a:gd name="T60" fmla="*/ 30 w 284"/>
              <a:gd name="T61" fmla="*/ 226 h 336"/>
              <a:gd name="T62" fmla="*/ 52 w 284"/>
              <a:gd name="T63" fmla="*/ 246 h 336"/>
              <a:gd name="T64" fmla="*/ 92 w 284"/>
              <a:gd name="T65" fmla="*/ 268 h 336"/>
              <a:gd name="T66" fmla="*/ 140 w 284"/>
              <a:gd name="T67" fmla="*/ 276 h 336"/>
              <a:gd name="T68" fmla="*/ 168 w 284"/>
              <a:gd name="T69" fmla="*/ 274 h 336"/>
              <a:gd name="T70" fmla="*/ 208 w 284"/>
              <a:gd name="T71" fmla="*/ 260 h 336"/>
              <a:gd name="T72" fmla="*/ 242 w 284"/>
              <a:gd name="T73" fmla="*/ 234 h 336"/>
              <a:gd name="T74" fmla="*/ 266 w 284"/>
              <a:gd name="T75" fmla="*/ 202 h 336"/>
              <a:gd name="T76" fmla="*/ 280 w 284"/>
              <a:gd name="T77" fmla="*/ 162 h 336"/>
              <a:gd name="T78" fmla="*/ 284 w 284"/>
              <a:gd name="T79" fmla="*/ 132 h 336"/>
              <a:gd name="T80" fmla="*/ 276 w 284"/>
              <a:gd name="T81" fmla="*/ 86 h 336"/>
              <a:gd name="T82" fmla="*/ 254 w 284"/>
              <a:gd name="T83" fmla="*/ 44 h 336"/>
              <a:gd name="T84" fmla="*/ 30 w 284"/>
              <a:gd name="T85" fmla="*/ 226 h 336"/>
              <a:gd name="T86" fmla="*/ 268 w 284"/>
              <a:gd name="T87" fmla="*/ 336 h 336"/>
              <a:gd name="T88" fmla="*/ 250 w 284"/>
              <a:gd name="T89" fmla="*/ 308 h 336"/>
              <a:gd name="T90" fmla="*/ 220 w 284"/>
              <a:gd name="T91" fmla="*/ 292 h 336"/>
              <a:gd name="T92" fmla="*/ 198 w 284"/>
              <a:gd name="T93" fmla="*/ 288 h 336"/>
              <a:gd name="T94" fmla="*/ 164 w 284"/>
              <a:gd name="T95" fmla="*/ 296 h 336"/>
              <a:gd name="T96" fmla="*/ 138 w 284"/>
              <a:gd name="T97" fmla="*/ 316 h 336"/>
              <a:gd name="T98" fmla="*/ 128 w 284"/>
              <a:gd name="T99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84" h="336">
                <a:moveTo>
                  <a:pt x="132" y="82"/>
                </a:moveTo>
                <a:lnTo>
                  <a:pt x="132" y="82"/>
                </a:lnTo>
                <a:lnTo>
                  <a:pt x="122" y="82"/>
                </a:lnTo>
                <a:lnTo>
                  <a:pt x="112" y="86"/>
                </a:lnTo>
                <a:lnTo>
                  <a:pt x="104" y="90"/>
                </a:lnTo>
                <a:lnTo>
                  <a:pt x="96" y="96"/>
                </a:lnTo>
                <a:lnTo>
                  <a:pt x="96" y="96"/>
                </a:lnTo>
                <a:lnTo>
                  <a:pt x="90" y="104"/>
                </a:lnTo>
                <a:lnTo>
                  <a:pt x="86" y="112"/>
                </a:lnTo>
                <a:lnTo>
                  <a:pt x="82" y="122"/>
                </a:lnTo>
                <a:lnTo>
                  <a:pt x="82" y="132"/>
                </a:lnTo>
                <a:lnTo>
                  <a:pt x="82" y="132"/>
                </a:lnTo>
                <a:lnTo>
                  <a:pt x="80" y="138"/>
                </a:lnTo>
                <a:lnTo>
                  <a:pt x="78" y="142"/>
                </a:lnTo>
                <a:lnTo>
                  <a:pt x="74" y="144"/>
                </a:lnTo>
                <a:lnTo>
                  <a:pt x="68" y="146"/>
                </a:lnTo>
                <a:lnTo>
                  <a:pt x="68" y="146"/>
                </a:lnTo>
                <a:lnTo>
                  <a:pt x="62" y="144"/>
                </a:lnTo>
                <a:lnTo>
                  <a:pt x="58" y="142"/>
                </a:lnTo>
                <a:lnTo>
                  <a:pt x="56" y="138"/>
                </a:lnTo>
                <a:lnTo>
                  <a:pt x="54" y="132"/>
                </a:lnTo>
                <a:lnTo>
                  <a:pt x="54" y="132"/>
                </a:lnTo>
                <a:lnTo>
                  <a:pt x="56" y="116"/>
                </a:lnTo>
                <a:lnTo>
                  <a:pt x="60" y="102"/>
                </a:lnTo>
                <a:lnTo>
                  <a:pt x="68" y="90"/>
                </a:lnTo>
                <a:lnTo>
                  <a:pt x="78" y="78"/>
                </a:lnTo>
                <a:lnTo>
                  <a:pt x="78" y="78"/>
                </a:lnTo>
                <a:lnTo>
                  <a:pt x="88" y="68"/>
                </a:lnTo>
                <a:lnTo>
                  <a:pt x="102" y="62"/>
                </a:lnTo>
                <a:lnTo>
                  <a:pt x="116" y="56"/>
                </a:lnTo>
                <a:lnTo>
                  <a:pt x="132" y="54"/>
                </a:lnTo>
                <a:lnTo>
                  <a:pt x="132" y="54"/>
                </a:lnTo>
                <a:lnTo>
                  <a:pt x="138" y="56"/>
                </a:lnTo>
                <a:lnTo>
                  <a:pt x="142" y="58"/>
                </a:lnTo>
                <a:lnTo>
                  <a:pt x="144" y="64"/>
                </a:lnTo>
                <a:lnTo>
                  <a:pt x="146" y="68"/>
                </a:lnTo>
                <a:lnTo>
                  <a:pt x="146" y="68"/>
                </a:lnTo>
                <a:lnTo>
                  <a:pt x="144" y="74"/>
                </a:lnTo>
                <a:lnTo>
                  <a:pt x="142" y="78"/>
                </a:lnTo>
                <a:lnTo>
                  <a:pt x="138" y="80"/>
                </a:lnTo>
                <a:lnTo>
                  <a:pt x="132" y="82"/>
                </a:lnTo>
                <a:lnTo>
                  <a:pt x="132" y="82"/>
                </a:lnTo>
                <a:close/>
                <a:moveTo>
                  <a:pt x="132" y="28"/>
                </a:moveTo>
                <a:lnTo>
                  <a:pt x="132" y="28"/>
                </a:lnTo>
                <a:lnTo>
                  <a:pt x="138" y="26"/>
                </a:lnTo>
                <a:lnTo>
                  <a:pt x="142" y="24"/>
                </a:lnTo>
                <a:lnTo>
                  <a:pt x="144" y="20"/>
                </a:lnTo>
                <a:lnTo>
                  <a:pt x="146" y="14"/>
                </a:lnTo>
                <a:lnTo>
                  <a:pt x="146" y="14"/>
                </a:lnTo>
                <a:lnTo>
                  <a:pt x="144" y="8"/>
                </a:lnTo>
                <a:lnTo>
                  <a:pt x="142" y="4"/>
                </a:lnTo>
                <a:lnTo>
                  <a:pt x="138" y="2"/>
                </a:lnTo>
                <a:lnTo>
                  <a:pt x="132" y="0"/>
                </a:lnTo>
                <a:lnTo>
                  <a:pt x="132" y="0"/>
                </a:lnTo>
                <a:lnTo>
                  <a:pt x="118" y="2"/>
                </a:lnTo>
                <a:lnTo>
                  <a:pt x="106" y="4"/>
                </a:lnTo>
                <a:lnTo>
                  <a:pt x="92" y="6"/>
                </a:lnTo>
                <a:lnTo>
                  <a:pt x="80" y="12"/>
                </a:lnTo>
                <a:lnTo>
                  <a:pt x="70" y="16"/>
                </a:lnTo>
                <a:lnTo>
                  <a:pt x="58" y="24"/>
                </a:lnTo>
                <a:lnTo>
                  <a:pt x="48" y="30"/>
                </a:lnTo>
                <a:lnTo>
                  <a:pt x="40" y="40"/>
                </a:lnTo>
                <a:lnTo>
                  <a:pt x="40" y="40"/>
                </a:lnTo>
                <a:lnTo>
                  <a:pt x="30" y="48"/>
                </a:lnTo>
                <a:lnTo>
                  <a:pt x="24" y="58"/>
                </a:lnTo>
                <a:lnTo>
                  <a:pt x="16" y="70"/>
                </a:lnTo>
                <a:lnTo>
                  <a:pt x="10" y="82"/>
                </a:lnTo>
                <a:lnTo>
                  <a:pt x="6" y="94"/>
                </a:lnTo>
                <a:lnTo>
                  <a:pt x="4" y="106"/>
                </a:lnTo>
                <a:lnTo>
                  <a:pt x="2" y="118"/>
                </a:lnTo>
                <a:lnTo>
                  <a:pt x="0" y="132"/>
                </a:lnTo>
                <a:lnTo>
                  <a:pt x="0" y="132"/>
                </a:lnTo>
                <a:lnTo>
                  <a:pt x="2" y="138"/>
                </a:lnTo>
                <a:lnTo>
                  <a:pt x="4" y="142"/>
                </a:lnTo>
                <a:lnTo>
                  <a:pt x="8" y="144"/>
                </a:lnTo>
                <a:lnTo>
                  <a:pt x="14" y="146"/>
                </a:lnTo>
                <a:lnTo>
                  <a:pt x="14" y="146"/>
                </a:lnTo>
                <a:lnTo>
                  <a:pt x="20" y="144"/>
                </a:lnTo>
                <a:lnTo>
                  <a:pt x="24" y="142"/>
                </a:lnTo>
                <a:lnTo>
                  <a:pt x="26" y="138"/>
                </a:lnTo>
                <a:lnTo>
                  <a:pt x="28" y="132"/>
                </a:lnTo>
                <a:lnTo>
                  <a:pt x="28" y="132"/>
                </a:lnTo>
                <a:lnTo>
                  <a:pt x="30" y="112"/>
                </a:lnTo>
                <a:lnTo>
                  <a:pt x="36" y="92"/>
                </a:lnTo>
                <a:lnTo>
                  <a:pt x="46" y="74"/>
                </a:lnTo>
                <a:lnTo>
                  <a:pt x="58" y="58"/>
                </a:lnTo>
                <a:lnTo>
                  <a:pt x="58" y="58"/>
                </a:lnTo>
                <a:lnTo>
                  <a:pt x="74" y="46"/>
                </a:lnTo>
                <a:lnTo>
                  <a:pt x="92" y="36"/>
                </a:lnTo>
                <a:lnTo>
                  <a:pt x="110" y="30"/>
                </a:lnTo>
                <a:lnTo>
                  <a:pt x="132" y="28"/>
                </a:lnTo>
                <a:lnTo>
                  <a:pt x="132" y="28"/>
                </a:lnTo>
                <a:close/>
                <a:moveTo>
                  <a:pt x="30" y="226"/>
                </a:moveTo>
                <a:lnTo>
                  <a:pt x="30" y="226"/>
                </a:lnTo>
                <a:lnTo>
                  <a:pt x="40" y="236"/>
                </a:lnTo>
                <a:lnTo>
                  <a:pt x="52" y="246"/>
                </a:lnTo>
                <a:lnTo>
                  <a:pt x="64" y="256"/>
                </a:lnTo>
                <a:lnTo>
                  <a:pt x="78" y="262"/>
                </a:lnTo>
                <a:lnTo>
                  <a:pt x="92" y="268"/>
                </a:lnTo>
                <a:lnTo>
                  <a:pt x="108" y="272"/>
                </a:lnTo>
                <a:lnTo>
                  <a:pt x="124" y="276"/>
                </a:lnTo>
                <a:lnTo>
                  <a:pt x="140" y="276"/>
                </a:lnTo>
                <a:lnTo>
                  <a:pt x="140" y="276"/>
                </a:lnTo>
                <a:lnTo>
                  <a:pt x="154" y="276"/>
                </a:lnTo>
                <a:lnTo>
                  <a:pt x="168" y="274"/>
                </a:lnTo>
                <a:lnTo>
                  <a:pt x="182" y="270"/>
                </a:lnTo>
                <a:lnTo>
                  <a:pt x="196" y="266"/>
                </a:lnTo>
                <a:lnTo>
                  <a:pt x="208" y="260"/>
                </a:lnTo>
                <a:lnTo>
                  <a:pt x="220" y="252"/>
                </a:lnTo>
                <a:lnTo>
                  <a:pt x="232" y="244"/>
                </a:lnTo>
                <a:lnTo>
                  <a:pt x="242" y="234"/>
                </a:lnTo>
                <a:lnTo>
                  <a:pt x="250" y="224"/>
                </a:lnTo>
                <a:lnTo>
                  <a:pt x="260" y="214"/>
                </a:lnTo>
                <a:lnTo>
                  <a:pt x="266" y="202"/>
                </a:lnTo>
                <a:lnTo>
                  <a:pt x="272" y="188"/>
                </a:lnTo>
                <a:lnTo>
                  <a:pt x="278" y="176"/>
                </a:lnTo>
                <a:lnTo>
                  <a:pt x="280" y="162"/>
                </a:lnTo>
                <a:lnTo>
                  <a:pt x="284" y="148"/>
                </a:lnTo>
                <a:lnTo>
                  <a:pt x="284" y="132"/>
                </a:lnTo>
                <a:lnTo>
                  <a:pt x="284" y="132"/>
                </a:lnTo>
                <a:lnTo>
                  <a:pt x="282" y="116"/>
                </a:lnTo>
                <a:lnTo>
                  <a:pt x="280" y="100"/>
                </a:lnTo>
                <a:lnTo>
                  <a:pt x="276" y="86"/>
                </a:lnTo>
                <a:lnTo>
                  <a:pt x="270" y="70"/>
                </a:lnTo>
                <a:lnTo>
                  <a:pt x="262" y="58"/>
                </a:lnTo>
                <a:lnTo>
                  <a:pt x="254" y="44"/>
                </a:lnTo>
                <a:lnTo>
                  <a:pt x="244" y="34"/>
                </a:lnTo>
                <a:lnTo>
                  <a:pt x="232" y="22"/>
                </a:lnTo>
                <a:lnTo>
                  <a:pt x="30" y="226"/>
                </a:lnTo>
                <a:close/>
                <a:moveTo>
                  <a:pt x="128" y="336"/>
                </a:moveTo>
                <a:lnTo>
                  <a:pt x="268" y="336"/>
                </a:lnTo>
                <a:lnTo>
                  <a:pt x="268" y="336"/>
                </a:lnTo>
                <a:lnTo>
                  <a:pt x="262" y="326"/>
                </a:lnTo>
                <a:lnTo>
                  <a:pt x="256" y="316"/>
                </a:lnTo>
                <a:lnTo>
                  <a:pt x="250" y="308"/>
                </a:lnTo>
                <a:lnTo>
                  <a:pt x="240" y="302"/>
                </a:lnTo>
                <a:lnTo>
                  <a:pt x="232" y="296"/>
                </a:lnTo>
                <a:lnTo>
                  <a:pt x="220" y="292"/>
                </a:lnTo>
                <a:lnTo>
                  <a:pt x="210" y="288"/>
                </a:lnTo>
                <a:lnTo>
                  <a:pt x="198" y="288"/>
                </a:lnTo>
                <a:lnTo>
                  <a:pt x="198" y="288"/>
                </a:lnTo>
                <a:lnTo>
                  <a:pt x="186" y="288"/>
                </a:lnTo>
                <a:lnTo>
                  <a:pt x="174" y="292"/>
                </a:lnTo>
                <a:lnTo>
                  <a:pt x="164" y="296"/>
                </a:lnTo>
                <a:lnTo>
                  <a:pt x="154" y="302"/>
                </a:lnTo>
                <a:lnTo>
                  <a:pt x="146" y="308"/>
                </a:lnTo>
                <a:lnTo>
                  <a:pt x="138" y="316"/>
                </a:lnTo>
                <a:lnTo>
                  <a:pt x="132" y="326"/>
                </a:lnTo>
                <a:lnTo>
                  <a:pt x="128" y="336"/>
                </a:lnTo>
                <a:lnTo>
                  <a:pt x="128" y="336"/>
                </a:lnTo>
                <a:close/>
              </a:path>
            </a:pathLst>
          </a:custGeom>
          <a:solidFill>
            <a:srgbClr val="18E5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7"/>
          <p:cNvSpPr>
            <a:spLocks noEditPoints="1"/>
          </p:cNvSpPr>
          <p:nvPr/>
        </p:nvSpPr>
        <p:spPr bwMode="auto">
          <a:xfrm>
            <a:off x="5297219" y="2515528"/>
            <a:ext cx="336138" cy="242952"/>
          </a:xfrm>
          <a:custGeom>
            <a:avLst/>
            <a:gdLst>
              <a:gd name="T0" fmla="*/ 380 w 404"/>
              <a:gd name="T1" fmla="*/ 30 h 292"/>
              <a:gd name="T2" fmla="*/ 378 w 404"/>
              <a:gd name="T3" fmla="*/ 18 h 292"/>
              <a:gd name="T4" fmla="*/ 364 w 404"/>
              <a:gd name="T5" fmla="*/ 4 h 292"/>
              <a:gd name="T6" fmla="*/ 48 w 404"/>
              <a:gd name="T7" fmla="*/ 0 h 292"/>
              <a:gd name="T8" fmla="*/ 38 w 404"/>
              <a:gd name="T9" fmla="*/ 4 h 292"/>
              <a:gd name="T10" fmla="*/ 24 w 404"/>
              <a:gd name="T11" fmla="*/ 18 h 292"/>
              <a:gd name="T12" fmla="*/ 22 w 404"/>
              <a:gd name="T13" fmla="*/ 250 h 292"/>
              <a:gd name="T14" fmla="*/ 0 w 404"/>
              <a:gd name="T15" fmla="*/ 262 h 292"/>
              <a:gd name="T16" fmla="*/ 2 w 404"/>
              <a:gd name="T17" fmla="*/ 274 h 292"/>
              <a:gd name="T18" fmla="*/ 18 w 404"/>
              <a:gd name="T19" fmla="*/ 290 h 292"/>
              <a:gd name="T20" fmla="*/ 28 w 404"/>
              <a:gd name="T21" fmla="*/ 292 h 292"/>
              <a:gd name="T22" fmla="*/ 374 w 404"/>
              <a:gd name="T23" fmla="*/ 292 h 292"/>
              <a:gd name="T24" fmla="*/ 386 w 404"/>
              <a:gd name="T25" fmla="*/ 290 h 292"/>
              <a:gd name="T26" fmla="*/ 402 w 404"/>
              <a:gd name="T27" fmla="*/ 274 h 292"/>
              <a:gd name="T28" fmla="*/ 404 w 404"/>
              <a:gd name="T29" fmla="*/ 250 h 292"/>
              <a:gd name="T30" fmla="*/ 222 w 404"/>
              <a:gd name="T31" fmla="*/ 276 h 292"/>
              <a:gd name="T32" fmla="*/ 174 w 404"/>
              <a:gd name="T33" fmla="*/ 276 h 292"/>
              <a:gd name="T34" fmla="*/ 168 w 404"/>
              <a:gd name="T35" fmla="*/ 274 h 292"/>
              <a:gd name="T36" fmla="*/ 166 w 404"/>
              <a:gd name="T37" fmla="*/ 268 h 292"/>
              <a:gd name="T38" fmla="*/ 168 w 404"/>
              <a:gd name="T39" fmla="*/ 264 h 292"/>
              <a:gd name="T40" fmla="*/ 172 w 404"/>
              <a:gd name="T41" fmla="*/ 260 h 292"/>
              <a:gd name="T42" fmla="*/ 222 w 404"/>
              <a:gd name="T43" fmla="*/ 260 h 292"/>
              <a:gd name="T44" fmla="*/ 226 w 404"/>
              <a:gd name="T45" fmla="*/ 260 h 292"/>
              <a:gd name="T46" fmla="*/ 230 w 404"/>
              <a:gd name="T47" fmla="*/ 264 h 292"/>
              <a:gd name="T48" fmla="*/ 230 w 404"/>
              <a:gd name="T49" fmla="*/ 268 h 292"/>
              <a:gd name="T50" fmla="*/ 228 w 404"/>
              <a:gd name="T51" fmla="*/ 274 h 292"/>
              <a:gd name="T52" fmla="*/ 222 w 404"/>
              <a:gd name="T53" fmla="*/ 276 h 292"/>
              <a:gd name="T54" fmla="*/ 356 w 404"/>
              <a:gd name="T55" fmla="*/ 216 h 292"/>
              <a:gd name="T56" fmla="*/ 354 w 404"/>
              <a:gd name="T57" fmla="*/ 220 h 292"/>
              <a:gd name="T58" fmla="*/ 348 w 404"/>
              <a:gd name="T59" fmla="*/ 228 h 292"/>
              <a:gd name="T60" fmla="*/ 56 w 404"/>
              <a:gd name="T61" fmla="*/ 228 h 292"/>
              <a:gd name="T62" fmla="*/ 52 w 404"/>
              <a:gd name="T63" fmla="*/ 228 h 292"/>
              <a:gd name="T64" fmla="*/ 46 w 404"/>
              <a:gd name="T65" fmla="*/ 220 h 292"/>
              <a:gd name="T66" fmla="*/ 44 w 404"/>
              <a:gd name="T67" fmla="*/ 40 h 292"/>
              <a:gd name="T68" fmla="*/ 46 w 404"/>
              <a:gd name="T69" fmla="*/ 34 h 292"/>
              <a:gd name="T70" fmla="*/ 52 w 404"/>
              <a:gd name="T71" fmla="*/ 28 h 292"/>
              <a:gd name="T72" fmla="*/ 344 w 404"/>
              <a:gd name="T73" fmla="*/ 26 h 292"/>
              <a:gd name="T74" fmla="*/ 348 w 404"/>
              <a:gd name="T75" fmla="*/ 28 h 292"/>
              <a:gd name="T76" fmla="*/ 354 w 404"/>
              <a:gd name="T77" fmla="*/ 34 h 292"/>
              <a:gd name="T78" fmla="*/ 356 w 404"/>
              <a:gd name="T79" fmla="*/ 216 h 292"/>
              <a:gd name="T80" fmla="*/ 114 w 404"/>
              <a:gd name="T81" fmla="*/ 110 h 292"/>
              <a:gd name="T82" fmla="*/ 72 w 404"/>
              <a:gd name="T83" fmla="*/ 56 h 292"/>
              <a:gd name="T84" fmla="*/ 126 w 404"/>
              <a:gd name="T85" fmla="*/ 98 h 292"/>
              <a:gd name="T86" fmla="*/ 162 w 404"/>
              <a:gd name="T87" fmla="*/ 158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04" h="292">
                <a:moveTo>
                  <a:pt x="380" y="250"/>
                </a:moveTo>
                <a:lnTo>
                  <a:pt x="380" y="30"/>
                </a:lnTo>
                <a:lnTo>
                  <a:pt x="380" y="30"/>
                </a:lnTo>
                <a:lnTo>
                  <a:pt x="378" y="18"/>
                </a:lnTo>
                <a:lnTo>
                  <a:pt x="372" y="10"/>
                </a:lnTo>
                <a:lnTo>
                  <a:pt x="364" y="4"/>
                </a:lnTo>
                <a:lnTo>
                  <a:pt x="354" y="0"/>
                </a:lnTo>
                <a:lnTo>
                  <a:pt x="48" y="0"/>
                </a:lnTo>
                <a:lnTo>
                  <a:pt x="48" y="0"/>
                </a:lnTo>
                <a:lnTo>
                  <a:pt x="38" y="4"/>
                </a:lnTo>
                <a:lnTo>
                  <a:pt x="30" y="10"/>
                </a:lnTo>
                <a:lnTo>
                  <a:pt x="24" y="18"/>
                </a:lnTo>
                <a:lnTo>
                  <a:pt x="22" y="30"/>
                </a:lnTo>
                <a:lnTo>
                  <a:pt x="22" y="250"/>
                </a:lnTo>
                <a:lnTo>
                  <a:pt x="0" y="250"/>
                </a:lnTo>
                <a:lnTo>
                  <a:pt x="0" y="262"/>
                </a:lnTo>
                <a:lnTo>
                  <a:pt x="0" y="262"/>
                </a:lnTo>
                <a:lnTo>
                  <a:pt x="2" y="274"/>
                </a:lnTo>
                <a:lnTo>
                  <a:pt x="8" y="284"/>
                </a:lnTo>
                <a:lnTo>
                  <a:pt x="18" y="290"/>
                </a:lnTo>
                <a:lnTo>
                  <a:pt x="24" y="292"/>
                </a:lnTo>
                <a:lnTo>
                  <a:pt x="28" y="292"/>
                </a:lnTo>
                <a:lnTo>
                  <a:pt x="374" y="292"/>
                </a:lnTo>
                <a:lnTo>
                  <a:pt x="374" y="292"/>
                </a:lnTo>
                <a:lnTo>
                  <a:pt x="380" y="292"/>
                </a:lnTo>
                <a:lnTo>
                  <a:pt x="386" y="290"/>
                </a:lnTo>
                <a:lnTo>
                  <a:pt x="394" y="284"/>
                </a:lnTo>
                <a:lnTo>
                  <a:pt x="402" y="274"/>
                </a:lnTo>
                <a:lnTo>
                  <a:pt x="404" y="262"/>
                </a:lnTo>
                <a:lnTo>
                  <a:pt x="404" y="250"/>
                </a:lnTo>
                <a:lnTo>
                  <a:pt x="380" y="250"/>
                </a:lnTo>
                <a:close/>
                <a:moveTo>
                  <a:pt x="222" y="276"/>
                </a:moveTo>
                <a:lnTo>
                  <a:pt x="174" y="276"/>
                </a:lnTo>
                <a:lnTo>
                  <a:pt x="174" y="276"/>
                </a:lnTo>
                <a:lnTo>
                  <a:pt x="172" y="276"/>
                </a:lnTo>
                <a:lnTo>
                  <a:pt x="168" y="274"/>
                </a:lnTo>
                <a:lnTo>
                  <a:pt x="168" y="272"/>
                </a:lnTo>
                <a:lnTo>
                  <a:pt x="166" y="268"/>
                </a:lnTo>
                <a:lnTo>
                  <a:pt x="166" y="268"/>
                </a:lnTo>
                <a:lnTo>
                  <a:pt x="168" y="264"/>
                </a:lnTo>
                <a:lnTo>
                  <a:pt x="168" y="262"/>
                </a:lnTo>
                <a:lnTo>
                  <a:pt x="172" y="260"/>
                </a:lnTo>
                <a:lnTo>
                  <a:pt x="174" y="260"/>
                </a:lnTo>
                <a:lnTo>
                  <a:pt x="222" y="260"/>
                </a:lnTo>
                <a:lnTo>
                  <a:pt x="222" y="260"/>
                </a:lnTo>
                <a:lnTo>
                  <a:pt x="226" y="260"/>
                </a:lnTo>
                <a:lnTo>
                  <a:pt x="228" y="262"/>
                </a:lnTo>
                <a:lnTo>
                  <a:pt x="230" y="264"/>
                </a:lnTo>
                <a:lnTo>
                  <a:pt x="230" y="268"/>
                </a:lnTo>
                <a:lnTo>
                  <a:pt x="230" y="268"/>
                </a:lnTo>
                <a:lnTo>
                  <a:pt x="230" y="272"/>
                </a:lnTo>
                <a:lnTo>
                  <a:pt x="228" y="274"/>
                </a:lnTo>
                <a:lnTo>
                  <a:pt x="226" y="276"/>
                </a:lnTo>
                <a:lnTo>
                  <a:pt x="222" y="276"/>
                </a:lnTo>
                <a:lnTo>
                  <a:pt x="222" y="276"/>
                </a:lnTo>
                <a:close/>
                <a:moveTo>
                  <a:pt x="356" y="216"/>
                </a:moveTo>
                <a:lnTo>
                  <a:pt x="356" y="216"/>
                </a:lnTo>
                <a:lnTo>
                  <a:pt x="354" y="220"/>
                </a:lnTo>
                <a:lnTo>
                  <a:pt x="352" y="226"/>
                </a:lnTo>
                <a:lnTo>
                  <a:pt x="348" y="228"/>
                </a:lnTo>
                <a:lnTo>
                  <a:pt x="344" y="228"/>
                </a:lnTo>
                <a:lnTo>
                  <a:pt x="56" y="228"/>
                </a:lnTo>
                <a:lnTo>
                  <a:pt x="56" y="228"/>
                </a:lnTo>
                <a:lnTo>
                  <a:pt x="52" y="228"/>
                </a:lnTo>
                <a:lnTo>
                  <a:pt x="48" y="226"/>
                </a:lnTo>
                <a:lnTo>
                  <a:pt x="46" y="220"/>
                </a:lnTo>
                <a:lnTo>
                  <a:pt x="44" y="216"/>
                </a:lnTo>
                <a:lnTo>
                  <a:pt x="44" y="40"/>
                </a:lnTo>
                <a:lnTo>
                  <a:pt x="44" y="40"/>
                </a:lnTo>
                <a:lnTo>
                  <a:pt x="46" y="34"/>
                </a:lnTo>
                <a:lnTo>
                  <a:pt x="48" y="30"/>
                </a:lnTo>
                <a:lnTo>
                  <a:pt x="52" y="28"/>
                </a:lnTo>
                <a:lnTo>
                  <a:pt x="56" y="26"/>
                </a:lnTo>
                <a:lnTo>
                  <a:pt x="344" y="26"/>
                </a:lnTo>
                <a:lnTo>
                  <a:pt x="344" y="26"/>
                </a:lnTo>
                <a:lnTo>
                  <a:pt x="348" y="28"/>
                </a:lnTo>
                <a:lnTo>
                  <a:pt x="352" y="30"/>
                </a:lnTo>
                <a:lnTo>
                  <a:pt x="354" y="34"/>
                </a:lnTo>
                <a:lnTo>
                  <a:pt x="356" y="40"/>
                </a:lnTo>
                <a:lnTo>
                  <a:pt x="356" y="216"/>
                </a:lnTo>
                <a:close/>
                <a:moveTo>
                  <a:pt x="162" y="158"/>
                </a:moveTo>
                <a:lnTo>
                  <a:pt x="114" y="110"/>
                </a:lnTo>
                <a:lnTo>
                  <a:pt x="104" y="136"/>
                </a:lnTo>
                <a:lnTo>
                  <a:pt x="72" y="56"/>
                </a:lnTo>
                <a:lnTo>
                  <a:pt x="154" y="88"/>
                </a:lnTo>
                <a:lnTo>
                  <a:pt x="126" y="98"/>
                </a:lnTo>
                <a:lnTo>
                  <a:pt x="174" y="146"/>
                </a:lnTo>
                <a:lnTo>
                  <a:pt x="162" y="158"/>
                </a:lnTo>
                <a:close/>
              </a:path>
            </a:pathLst>
          </a:custGeom>
          <a:solidFill>
            <a:srgbClr val="18E5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9"/>
          <p:cNvSpPr>
            <a:spLocks noEditPoints="1"/>
          </p:cNvSpPr>
          <p:nvPr/>
        </p:nvSpPr>
        <p:spPr bwMode="auto">
          <a:xfrm>
            <a:off x="6246676" y="2504990"/>
            <a:ext cx="330474" cy="264028"/>
          </a:xfrm>
          <a:custGeom>
            <a:avLst/>
            <a:gdLst>
              <a:gd name="T0" fmla="*/ 350 w 378"/>
              <a:gd name="T1" fmla="*/ 228 h 302"/>
              <a:gd name="T2" fmla="*/ 376 w 378"/>
              <a:gd name="T3" fmla="*/ 178 h 302"/>
              <a:gd name="T4" fmla="*/ 376 w 378"/>
              <a:gd name="T5" fmla="*/ 140 h 302"/>
              <a:gd name="T6" fmla="*/ 348 w 378"/>
              <a:gd name="T7" fmla="*/ 88 h 302"/>
              <a:gd name="T8" fmla="*/ 292 w 378"/>
              <a:gd name="T9" fmla="*/ 54 h 302"/>
              <a:gd name="T10" fmla="*/ 258 w 378"/>
              <a:gd name="T11" fmla="*/ 38 h 302"/>
              <a:gd name="T12" fmla="*/ 216 w 378"/>
              <a:gd name="T13" fmla="*/ 14 h 302"/>
              <a:gd name="T14" fmla="*/ 166 w 378"/>
              <a:gd name="T15" fmla="*/ 2 h 302"/>
              <a:gd name="T16" fmla="*/ 118 w 378"/>
              <a:gd name="T17" fmla="*/ 2 h 302"/>
              <a:gd name="T18" fmla="*/ 42 w 378"/>
              <a:gd name="T19" fmla="*/ 34 h 302"/>
              <a:gd name="T20" fmla="*/ 10 w 378"/>
              <a:gd name="T21" fmla="*/ 70 h 302"/>
              <a:gd name="T22" fmla="*/ 0 w 378"/>
              <a:gd name="T23" fmla="*/ 102 h 302"/>
              <a:gd name="T24" fmla="*/ 2 w 378"/>
              <a:gd name="T25" fmla="*/ 132 h 302"/>
              <a:gd name="T26" fmla="*/ 28 w 378"/>
              <a:gd name="T27" fmla="*/ 180 h 302"/>
              <a:gd name="T28" fmla="*/ 6 w 378"/>
              <a:gd name="T29" fmla="*/ 242 h 302"/>
              <a:gd name="T30" fmla="*/ 8 w 378"/>
              <a:gd name="T31" fmla="*/ 246 h 302"/>
              <a:gd name="T32" fmla="*/ 12 w 378"/>
              <a:gd name="T33" fmla="*/ 248 h 302"/>
              <a:gd name="T34" fmla="*/ 102 w 378"/>
              <a:gd name="T35" fmla="*/ 220 h 302"/>
              <a:gd name="T36" fmla="*/ 140 w 378"/>
              <a:gd name="T37" fmla="*/ 252 h 302"/>
              <a:gd name="T38" fmla="*/ 190 w 378"/>
              <a:gd name="T39" fmla="*/ 272 h 302"/>
              <a:gd name="T40" fmla="*/ 230 w 378"/>
              <a:gd name="T41" fmla="*/ 276 h 302"/>
              <a:gd name="T42" fmla="*/ 374 w 378"/>
              <a:gd name="T43" fmla="*/ 302 h 302"/>
              <a:gd name="T44" fmla="*/ 376 w 378"/>
              <a:gd name="T45" fmla="*/ 302 h 302"/>
              <a:gd name="T46" fmla="*/ 378 w 378"/>
              <a:gd name="T47" fmla="*/ 296 h 302"/>
              <a:gd name="T48" fmla="*/ 272 w 378"/>
              <a:gd name="T49" fmla="*/ 252 h 302"/>
              <a:gd name="T50" fmla="*/ 250 w 378"/>
              <a:gd name="T51" fmla="*/ 256 h 302"/>
              <a:gd name="T52" fmla="*/ 202 w 378"/>
              <a:gd name="T53" fmla="*/ 254 h 302"/>
              <a:gd name="T54" fmla="*/ 136 w 378"/>
              <a:gd name="T55" fmla="*/ 228 h 302"/>
              <a:gd name="T56" fmla="*/ 104 w 378"/>
              <a:gd name="T57" fmla="*/ 188 h 302"/>
              <a:gd name="T58" fmla="*/ 98 w 378"/>
              <a:gd name="T59" fmla="*/ 160 h 302"/>
              <a:gd name="T60" fmla="*/ 100 w 378"/>
              <a:gd name="T61" fmla="*/ 140 h 302"/>
              <a:gd name="T62" fmla="*/ 120 w 378"/>
              <a:gd name="T63" fmla="*/ 106 h 302"/>
              <a:gd name="T64" fmla="*/ 178 w 378"/>
              <a:gd name="T65" fmla="*/ 70 h 302"/>
              <a:gd name="T66" fmla="*/ 230 w 378"/>
              <a:gd name="T67" fmla="*/ 62 h 302"/>
              <a:gd name="T68" fmla="*/ 302 w 378"/>
              <a:gd name="T69" fmla="*/ 78 h 302"/>
              <a:gd name="T70" fmla="*/ 350 w 378"/>
              <a:gd name="T71" fmla="*/ 122 h 302"/>
              <a:gd name="T72" fmla="*/ 360 w 378"/>
              <a:gd name="T73" fmla="*/ 150 h 302"/>
              <a:gd name="T74" fmla="*/ 358 w 378"/>
              <a:gd name="T75" fmla="*/ 174 h 302"/>
              <a:gd name="T76" fmla="*/ 334 w 378"/>
              <a:gd name="T77" fmla="*/ 216 h 302"/>
              <a:gd name="T78" fmla="*/ 350 w 378"/>
              <a:gd name="T79" fmla="*/ 274 h 302"/>
              <a:gd name="T80" fmla="*/ 228 w 378"/>
              <a:gd name="T81" fmla="*/ 144 h 302"/>
              <a:gd name="T82" fmla="*/ 246 w 378"/>
              <a:gd name="T83" fmla="*/ 154 h 302"/>
              <a:gd name="T84" fmla="*/ 246 w 378"/>
              <a:gd name="T85" fmla="*/ 170 h 302"/>
              <a:gd name="T86" fmla="*/ 228 w 378"/>
              <a:gd name="T87" fmla="*/ 180 h 302"/>
              <a:gd name="T88" fmla="*/ 216 w 378"/>
              <a:gd name="T89" fmla="*/ 176 h 302"/>
              <a:gd name="T90" fmla="*/ 210 w 378"/>
              <a:gd name="T91" fmla="*/ 162 h 302"/>
              <a:gd name="T92" fmla="*/ 222 w 378"/>
              <a:gd name="T93" fmla="*/ 144 h 302"/>
              <a:gd name="T94" fmla="*/ 166 w 378"/>
              <a:gd name="T95" fmla="*/ 144 h 302"/>
              <a:gd name="T96" fmla="*/ 180 w 378"/>
              <a:gd name="T97" fmla="*/ 148 h 302"/>
              <a:gd name="T98" fmla="*/ 184 w 378"/>
              <a:gd name="T99" fmla="*/ 162 h 302"/>
              <a:gd name="T100" fmla="*/ 174 w 378"/>
              <a:gd name="T101" fmla="*/ 180 h 302"/>
              <a:gd name="T102" fmla="*/ 158 w 378"/>
              <a:gd name="T103" fmla="*/ 180 h 302"/>
              <a:gd name="T104" fmla="*/ 148 w 378"/>
              <a:gd name="T105" fmla="*/ 162 h 302"/>
              <a:gd name="T106" fmla="*/ 152 w 378"/>
              <a:gd name="T107" fmla="*/ 148 h 302"/>
              <a:gd name="T108" fmla="*/ 166 w 378"/>
              <a:gd name="T109" fmla="*/ 144 h 302"/>
              <a:gd name="T110" fmla="*/ 306 w 378"/>
              <a:gd name="T111" fmla="*/ 144 h 302"/>
              <a:gd name="T112" fmla="*/ 316 w 378"/>
              <a:gd name="T113" fmla="*/ 162 h 302"/>
              <a:gd name="T114" fmla="*/ 312 w 378"/>
              <a:gd name="T115" fmla="*/ 176 h 302"/>
              <a:gd name="T116" fmla="*/ 298 w 378"/>
              <a:gd name="T117" fmla="*/ 180 h 302"/>
              <a:gd name="T118" fmla="*/ 280 w 378"/>
              <a:gd name="T119" fmla="*/ 170 h 302"/>
              <a:gd name="T120" fmla="*/ 280 w 378"/>
              <a:gd name="T121" fmla="*/ 154 h 302"/>
              <a:gd name="T122" fmla="*/ 298 w 378"/>
              <a:gd name="T123" fmla="*/ 14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8" h="302">
                <a:moveTo>
                  <a:pt x="378" y="296"/>
                </a:moveTo>
                <a:lnTo>
                  <a:pt x="350" y="228"/>
                </a:lnTo>
                <a:lnTo>
                  <a:pt x="350" y="228"/>
                </a:lnTo>
                <a:lnTo>
                  <a:pt x="362" y="212"/>
                </a:lnTo>
                <a:lnTo>
                  <a:pt x="372" y="196"/>
                </a:lnTo>
                <a:lnTo>
                  <a:pt x="376" y="178"/>
                </a:lnTo>
                <a:lnTo>
                  <a:pt x="378" y="160"/>
                </a:lnTo>
                <a:lnTo>
                  <a:pt x="378" y="160"/>
                </a:lnTo>
                <a:lnTo>
                  <a:pt x="376" y="140"/>
                </a:lnTo>
                <a:lnTo>
                  <a:pt x="370" y="122"/>
                </a:lnTo>
                <a:lnTo>
                  <a:pt x="360" y="104"/>
                </a:lnTo>
                <a:lnTo>
                  <a:pt x="348" y="88"/>
                </a:lnTo>
                <a:lnTo>
                  <a:pt x="330" y="76"/>
                </a:lnTo>
                <a:lnTo>
                  <a:pt x="312" y="64"/>
                </a:lnTo>
                <a:lnTo>
                  <a:pt x="292" y="54"/>
                </a:lnTo>
                <a:lnTo>
                  <a:pt x="268" y="48"/>
                </a:lnTo>
                <a:lnTo>
                  <a:pt x="268" y="48"/>
                </a:lnTo>
                <a:lnTo>
                  <a:pt x="258" y="38"/>
                </a:lnTo>
                <a:lnTo>
                  <a:pt x="244" y="28"/>
                </a:lnTo>
                <a:lnTo>
                  <a:pt x="232" y="20"/>
                </a:lnTo>
                <a:lnTo>
                  <a:pt x="216" y="14"/>
                </a:lnTo>
                <a:lnTo>
                  <a:pt x="200" y="8"/>
                </a:lnTo>
                <a:lnTo>
                  <a:pt x="184" y="4"/>
                </a:lnTo>
                <a:lnTo>
                  <a:pt x="166" y="2"/>
                </a:lnTo>
                <a:lnTo>
                  <a:pt x="148" y="0"/>
                </a:lnTo>
                <a:lnTo>
                  <a:pt x="148" y="0"/>
                </a:lnTo>
                <a:lnTo>
                  <a:pt x="118" y="2"/>
                </a:lnTo>
                <a:lnTo>
                  <a:pt x="90" y="10"/>
                </a:lnTo>
                <a:lnTo>
                  <a:pt x="64" y="20"/>
                </a:lnTo>
                <a:lnTo>
                  <a:pt x="42" y="34"/>
                </a:lnTo>
                <a:lnTo>
                  <a:pt x="24" y="50"/>
                </a:lnTo>
                <a:lnTo>
                  <a:pt x="18" y="60"/>
                </a:lnTo>
                <a:lnTo>
                  <a:pt x="10" y="70"/>
                </a:lnTo>
                <a:lnTo>
                  <a:pt x="6" y="80"/>
                </a:lnTo>
                <a:lnTo>
                  <a:pt x="2" y="90"/>
                </a:lnTo>
                <a:lnTo>
                  <a:pt x="0" y="102"/>
                </a:lnTo>
                <a:lnTo>
                  <a:pt x="0" y="114"/>
                </a:lnTo>
                <a:lnTo>
                  <a:pt x="0" y="114"/>
                </a:lnTo>
                <a:lnTo>
                  <a:pt x="2" y="132"/>
                </a:lnTo>
                <a:lnTo>
                  <a:pt x="6" y="148"/>
                </a:lnTo>
                <a:lnTo>
                  <a:pt x="16" y="166"/>
                </a:lnTo>
                <a:lnTo>
                  <a:pt x="28" y="180"/>
                </a:lnTo>
                <a:lnTo>
                  <a:pt x="32" y="184"/>
                </a:lnTo>
                <a:lnTo>
                  <a:pt x="6" y="242"/>
                </a:lnTo>
                <a:lnTo>
                  <a:pt x="6" y="242"/>
                </a:lnTo>
                <a:lnTo>
                  <a:pt x="6" y="244"/>
                </a:lnTo>
                <a:lnTo>
                  <a:pt x="8" y="246"/>
                </a:lnTo>
                <a:lnTo>
                  <a:pt x="8" y="246"/>
                </a:lnTo>
                <a:lnTo>
                  <a:pt x="10" y="248"/>
                </a:lnTo>
                <a:lnTo>
                  <a:pt x="10" y="248"/>
                </a:lnTo>
                <a:lnTo>
                  <a:pt x="12" y="248"/>
                </a:lnTo>
                <a:lnTo>
                  <a:pt x="102" y="220"/>
                </a:lnTo>
                <a:lnTo>
                  <a:pt x="102" y="220"/>
                </a:lnTo>
                <a:lnTo>
                  <a:pt x="102" y="220"/>
                </a:lnTo>
                <a:lnTo>
                  <a:pt x="114" y="232"/>
                </a:lnTo>
                <a:lnTo>
                  <a:pt x="126" y="242"/>
                </a:lnTo>
                <a:lnTo>
                  <a:pt x="140" y="252"/>
                </a:lnTo>
                <a:lnTo>
                  <a:pt x="156" y="260"/>
                </a:lnTo>
                <a:lnTo>
                  <a:pt x="172" y="266"/>
                </a:lnTo>
                <a:lnTo>
                  <a:pt x="190" y="272"/>
                </a:lnTo>
                <a:lnTo>
                  <a:pt x="210" y="274"/>
                </a:lnTo>
                <a:lnTo>
                  <a:pt x="230" y="276"/>
                </a:lnTo>
                <a:lnTo>
                  <a:pt x="230" y="276"/>
                </a:lnTo>
                <a:lnTo>
                  <a:pt x="252" y="274"/>
                </a:lnTo>
                <a:lnTo>
                  <a:pt x="272" y="270"/>
                </a:lnTo>
                <a:lnTo>
                  <a:pt x="374" y="302"/>
                </a:lnTo>
                <a:lnTo>
                  <a:pt x="374" y="302"/>
                </a:lnTo>
                <a:lnTo>
                  <a:pt x="376" y="302"/>
                </a:lnTo>
                <a:lnTo>
                  <a:pt x="376" y="302"/>
                </a:lnTo>
                <a:lnTo>
                  <a:pt x="378" y="300"/>
                </a:lnTo>
                <a:lnTo>
                  <a:pt x="378" y="300"/>
                </a:lnTo>
                <a:lnTo>
                  <a:pt x="378" y="296"/>
                </a:lnTo>
                <a:lnTo>
                  <a:pt x="378" y="296"/>
                </a:lnTo>
                <a:close/>
                <a:moveTo>
                  <a:pt x="276" y="252"/>
                </a:moveTo>
                <a:lnTo>
                  <a:pt x="272" y="252"/>
                </a:lnTo>
                <a:lnTo>
                  <a:pt x="270" y="252"/>
                </a:lnTo>
                <a:lnTo>
                  <a:pt x="270" y="252"/>
                </a:lnTo>
                <a:lnTo>
                  <a:pt x="250" y="256"/>
                </a:lnTo>
                <a:lnTo>
                  <a:pt x="230" y="256"/>
                </a:lnTo>
                <a:lnTo>
                  <a:pt x="230" y="256"/>
                </a:lnTo>
                <a:lnTo>
                  <a:pt x="202" y="254"/>
                </a:lnTo>
                <a:lnTo>
                  <a:pt x="178" y="250"/>
                </a:lnTo>
                <a:lnTo>
                  <a:pt x="156" y="240"/>
                </a:lnTo>
                <a:lnTo>
                  <a:pt x="136" y="228"/>
                </a:lnTo>
                <a:lnTo>
                  <a:pt x="120" y="214"/>
                </a:lnTo>
                <a:lnTo>
                  <a:pt x="108" y="198"/>
                </a:lnTo>
                <a:lnTo>
                  <a:pt x="104" y="188"/>
                </a:lnTo>
                <a:lnTo>
                  <a:pt x="100" y="180"/>
                </a:lnTo>
                <a:lnTo>
                  <a:pt x="100" y="170"/>
                </a:lnTo>
                <a:lnTo>
                  <a:pt x="98" y="160"/>
                </a:lnTo>
                <a:lnTo>
                  <a:pt x="98" y="160"/>
                </a:lnTo>
                <a:lnTo>
                  <a:pt x="100" y="150"/>
                </a:lnTo>
                <a:lnTo>
                  <a:pt x="100" y="140"/>
                </a:lnTo>
                <a:lnTo>
                  <a:pt x="104" y="130"/>
                </a:lnTo>
                <a:lnTo>
                  <a:pt x="108" y="122"/>
                </a:lnTo>
                <a:lnTo>
                  <a:pt x="120" y="106"/>
                </a:lnTo>
                <a:lnTo>
                  <a:pt x="136" y="90"/>
                </a:lnTo>
                <a:lnTo>
                  <a:pt x="156" y="78"/>
                </a:lnTo>
                <a:lnTo>
                  <a:pt x="178" y="70"/>
                </a:lnTo>
                <a:lnTo>
                  <a:pt x="202" y="64"/>
                </a:lnTo>
                <a:lnTo>
                  <a:pt x="230" y="62"/>
                </a:lnTo>
                <a:lnTo>
                  <a:pt x="230" y="62"/>
                </a:lnTo>
                <a:lnTo>
                  <a:pt x="256" y="64"/>
                </a:lnTo>
                <a:lnTo>
                  <a:pt x="280" y="70"/>
                </a:lnTo>
                <a:lnTo>
                  <a:pt x="302" y="78"/>
                </a:lnTo>
                <a:lnTo>
                  <a:pt x="322" y="90"/>
                </a:lnTo>
                <a:lnTo>
                  <a:pt x="338" y="106"/>
                </a:lnTo>
                <a:lnTo>
                  <a:pt x="350" y="122"/>
                </a:lnTo>
                <a:lnTo>
                  <a:pt x="354" y="130"/>
                </a:lnTo>
                <a:lnTo>
                  <a:pt x="358" y="140"/>
                </a:lnTo>
                <a:lnTo>
                  <a:pt x="360" y="150"/>
                </a:lnTo>
                <a:lnTo>
                  <a:pt x="360" y="160"/>
                </a:lnTo>
                <a:lnTo>
                  <a:pt x="360" y="160"/>
                </a:lnTo>
                <a:lnTo>
                  <a:pt x="358" y="174"/>
                </a:lnTo>
                <a:lnTo>
                  <a:pt x="354" y="190"/>
                </a:lnTo>
                <a:lnTo>
                  <a:pt x="346" y="204"/>
                </a:lnTo>
                <a:lnTo>
                  <a:pt x="334" y="216"/>
                </a:lnTo>
                <a:lnTo>
                  <a:pt x="328" y="224"/>
                </a:lnTo>
                <a:lnTo>
                  <a:pt x="332" y="232"/>
                </a:lnTo>
                <a:lnTo>
                  <a:pt x="350" y="274"/>
                </a:lnTo>
                <a:lnTo>
                  <a:pt x="276" y="252"/>
                </a:lnTo>
                <a:close/>
                <a:moveTo>
                  <a:pt x="228" y="144"/>
                </a:moveTo>
                <a:lnTo>
                  <a:pt x="228" y="144"/>
                </a:lnTo>
                <a:lnTo>
                  <a:pt x="236" y="144"/>
                </a:lnTo>
                <a:lnTo>
                  <a:pt x="242" y="148"/>
                </a:lnTo>
                <a:lnTo>
                  <a:pt x="246" y="154"/>
                </a:lnTo>
                <a:lnTo>
                  <a:pt x="248" y="162"/>
                </a:lnTo>
                <a:lnTo>
                  <a:pt x="248" y="162"/>
                </a:lnTo>
                <a:lnTo>
                  <a:pt x="246" y="170"/>
                </a:lnTo>
                <a:lnTo>
                  <a:pt x="242" y="176"/>
                </a:lnTo>
                <a:lnTo>
                  <a:pt x="236" y="180"/>
                </a:lnTo>
                <a:lnTo>
                  <a:pt x="228" y="180"/>
                </a:lnTo>
                <a:lnTo>
                  <a:pt x="228" y="180"/>
                </a:lnTo>
                <a:lnTo>
                  <a:pt x="222" y="180"/>
                </a:lnTo>
                <a:lnTo>
                  <a:pt x="216" y="176"/>
                </a:lnTo>
                <a:lnTo>
                  <a:pt x="212" y="170"/>
                </a:lnTo>
                <a:lnTo>
                  <a:pt x="210" y="162"/>
                </a:lnTo>
                <a:lnTo>
                  <a:pt x="210" y="162"/>
                </a:lnTo>
                <a:lnTo>
                  <a:pt x="212" y="154"/>
                </a:lnTo>
                <a:lnTo>
                  <a:pt x="216" y="148"/>
                </a:lnTo>
                <a:lnTo>
                  <a:pt x="222" y="144"/>
                </a:lnTo>
                <a:lnTo>
                  <a:pt x="228" y="144"/>
                </a:lnTo>
                <a:lnTo>
                  <a:pt x="228" y="144"/>
                </a:lnTo>
                <a:close/>
                <a:moveTo>
                  <a:pt x="166" y="144"/>
                </a:moveTo>
                <a:lnTo>
                  <a:pt x="166" y="144"/>
                </a:lnTo>
                <a:lnTo>
                  <a:pt x="174" y="144"/>
                </a:lnTo>
                <a:lnTo>
                  <a:pt x="180" y="148"/>
                </a:lnTo>
                <a:lnTo>
                  <a:pt x="184" y="154"/>
                </a:lnTo>
                <a:lnTo>
                  <a:pt x="184" y="162"/>
                </a:lnTo>
                <a:lnTo>
                  <a:pt x="184" y="162"/>
                </a:lnTo>
                <a:lnTo>
                  <a:pt x="184" y="170"/>
                </a:lnTo>
                <a:lnTo>
                  <a:pt x="180" y="176"/>
                </a:lnTo>
                <a:lnTo>
                  <a:pt x="174" y="180"/>
                </a:lnTo>
                <a:lnTo>
                  <a:pt x="166" y="180"/>
                </a:lnTo>
                <a:lnTo>
                  <a:pt x="166" y="180"/>
                </a:lnTo>
                <a:lnTo>
                  <a:pt x="158" y="180"/>
                </a:lnTo>
                <a:lnTo>
                  <a:pt x="152" y="176"/>
                </a:lnTo>
                <a:lnTo>
                  <a:pt x="148" y="170"/>
                </a:lnTo>
                <a:lnTo>
                  <a:pt x="148" y="162"/>
                </a:lnTo>
                <a:lnTo>
                  <a:pt x="148" y="162"/>
                </a:lnTo>
                <a:lnTo>
                  <a:pt x="148" y="154"/>
                </a:lnTo>
                <a:lnTo>
                  <a:pt x="152" y="148"/>
                </a:lnTo>
                <a:lnTo>
                  <a:pt x="158" y="144"/>
                </a:lnTo>
                <a:lnTo>
                  <a:pt x="166" y="144"/>
                </a:lnTo>
                <a:lnTo>
                  <a:pt x="166" y="144"/>
                </a:lnTo>
                <a:close/>
                <a:moveTo>
                  <a:pt x="298" y="144"/>
                </a:moveTo>
                <a:lnTo>
                  <a:pt x="298" y="144"/>
                </a:lnTo>
                <a:lnTo>
                  <a:pt x="306" y="144"/>
                </a:lnTo>
                <a:lnTo>
                  <a:pt x="312" y="148"/>
                </a:lnTo>
                <a:lnTo>
                  <a:pt x="316" y="154"/>
                </a:lnTo>
                <a:lnTo>
                  <a:pt x="316" y="162"/>
                </a:lnTo>
                <a:lnTo>
                  <a:pt x="316" y="162"/>
                </a:lnTo>
                <a:lnTo>
                  <a:pt x="316" y="170"/>
                </a:lnTo>
                <a:lnTo>
                  <a:pt x="312" y="176"/>
                </a:lnTo>
                <a:lnTo>
                  <a:pt x="306" y="180"/>
                </a:lnTo>
                <a:lnTo>
                  <a:pt x="298" y="180"/>
                </a:lnTo>
                <a:lnTo>
                  <a:pt x="298" y="180"/>
                </a:lnTo>
                <a:lnTo>
                  <a:pt x="290" y="180"/>
                </a:lnTo>
                <a:lnTo>
                  <a:pt x="284" y="176"/>
                </a:lnTo>
                <a:lnTo>
                  <a:pt x="280" y="170"/>
                </a:lnTo>
                <a:lnTo>
                  <a:pt x="280" y="162"/>
                </a:lnTo>
                <a:lnTo>
                  <a:pt x="280" y="162"/>
                </a:lnTo>
                <a:lnTo>
                  <a:pt x="280" y="154"/>
                </a:lnTo>
                <a:lnTo>
                  <a:pt x="284" y="148"/>
                </a:lnTo>
                <a:lnTo>
                  <a:pt x="290" y="144"/>
                </a:lnTo>
                <a:lnTo>
                  <a:pt x="298" y="144"/>
                </a:lnTo>
                <a:lnTo>
                  <a:pt x="298" y="144"/>
                </a:lnTo>
                <a:close/>
              </a:path>
            </a:pathLst>
          </a:custGeom>
          <a:solidFill>
            <a:srgbClr val="18E5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0"/>
          <p:cNvSpPr>
            <a:spLocks noEditPoints="1"/>
          </p:cNvSpPr>
          <p:nvPr/>
        </p:nvSpPr>
        <p:spPr bwMode="auto">
          <a:xfrm>
            <a:off x="4446979" y="2491875"/>
            <a:ext cx="250042" cy="290258"/>
          </a:xfrm>
          <a:custGeom>
            <a:avLst/>
            <a:gdLst>
              <a:gd name="T0" fmla="*/ 38 w 286"/>
              <a:gd name="T1" fmla="*/ 0 h 332"/>
              <a:gd name="T2" fmla="*/ 18 w 286"/>
              <a:gd name="T3" fmla="*/ 8 h 332"/>
              <a:gd name="T4" fmla="*/ 4 w 286"/>
              <a:gd name="T5" fmla="*/ 24 h 332"/>
              <a:gd name="T6" fmla="*/ 0 w 286"/>
              <a:gd name="T7" fmla="*/ 292 h 332"/>
              <a:gd name="T8" fmla="*/ 4 w 286"/>
              <a:gd name="T9" fmla="*/ 306 h 332"/>
              <a:gd name="T10" fmla="*/ 26 w 286"/>
              <a:gd name="T11" fmla="*/ 326 h 332"/>
              <a:gd name="T12" fmla="*/ 160 w 286"/>
              <a:gd name="T13" fmla="*/ 330 h 332"/>
              <a:gd name="T14" fmla="*/ 172 w 286"/>
              <a:gd name="T15" fmla="*/ 326 h 332"/>
              <a:gd name="T16" fmla="*/ 194 w 286"/>
              <a:gd name="T17" fmla="*/ 306 h 332"/>
              <a:gd name="T18" fmla="*/ 198 w 286"/>
              <a:gd name="T19" fmla="*/ 38 h 332"/>
              <a:gd name="T20" fmla="*/ 194 w 286"/>
              <a:gd name="T21" fmla="*/ 24 h 332"/>
              <a:gd name="T22" fmla="*/ 180 w 286"/>
              <a:gd name="T23" fmla="*/ 8 h 332"/>
              <a:gd name="T24" fmla="*/ 160 w 286"/>
              <a:gd name="T25" fmla="*/ 0 h 332"/>
              <a:gd name="T26" fmla="*/ 34 w 286"/>
              <a:gd name="T27" fmla="*/ 304 h 332"/>
              <a:gd name="T28" fmla="*/ 26 w 286"/>
              <a:gd name="T29" fmla="*/ 296 h 332"/>
              <a:gd name="T30" fmla="*/ 34 w 286"/>
              <a:gd name="T31" fmla="*/ 288 h 332"/>
              <a:gd name="T32" fmla="*/ 84 w 286"/>
              <a:gd name="T33" fmla="*/ 290 h 332"/>
              <a:gd name="T34" fmla="*/ 84 w 286"/>
              <a:gd name="T35" fmla="*/ 300 h 332"/>
              <a:gd name="T36" fmla="*/ 160 w 286"/>
              <a:gd name="T37" fmla="*/ 304 h 332"/>
              <a:gd name="T38" fmla="*/ 108 w 286"/>
              <a:gd name="T39" fmla="*/ 300 h 332"/>
              <a:gd name="T40" fmla="*/ 108 w 286"/>
              <a:gd name="T41" fmla="*/ 290 h 332"/>
              <a:gd name="T42" fmla="*/ 160 w 286"/>
              <a:gd name="T43" fmla="*/ 288 h 332"/>
              <a:gd name="T44" fmla="*/ 168 w 286"/>
              <a:gd name="T45" fmla="*/ 296 h 332"/>
              <a:gd name="T46" fmla="*/ 160 w 286"/>
              <a:gd name="T47" fmla="*/ 304 h 332"/>
              <a:gd name="T48" fmla="*/ 174 w 286"/>
              <a:gd name="T49" fmla="*/ 260 h 332"/>
              <a:gd name="T50" fmla="*/ 28 w 286"/>
              <a:gd name="T51" fmla="*/ 262 h 332"/>
              <a:gd name="T52" fmla="*/ 22 w 286"/>
              <a:gd name="T53" fmla="*/ 44 h 332"/>
              <a:gd name="T54" fmla="*/ 28 w 286"/>
              <a:gd name="T55" fmla="*/ 36 h 332"/>
              <a:gd name="T56" fmla="*/ 174 w 286"/>
              <a:gd name="T57" fmla="*/ 38 h 332"/>
              <a:gd name="T58" fmla="*/ 286 w 286"/>
              <a:gd name="T59" fmla="*/ 84 h 332"/>
              <a:gd name="T60" fmla="*/ 286 w 286"/>
              <a:gd name="T61" fmla="*/ 84 h 332"/>
              <a:gd name="T62" fmla="*/ 238 w 286"/>
              <a:gd name="T63" fmla="*/ 332 h 332"/>
              <a:gd name="T64" fmla="*/ 234 w 286"/>
              <a:gd name="T65" fmla="*/ 330 h 332"/>
              <a:gd name="T66" fmla="*/ 256 w 286"/>
              <a:gd name="T67" fmla="*/ 80 h 332"/>
              <a:gd name="T68" fmla="*/ 262 w 286"/>
              <a:gd name="T69" fmla="*/ 70 h 332"/>
              <a:gd name="T70" fmla="*/ 274 w 286"/>
              <a:gd name="T71" fmla="*/ 66 h 332"/>
              <a:gd name="T72" fmla="*/ 286 w 286"/>
              <a:gd name="T73" fmla="*/ 78 h 332"/>
              <a:gd name="T74" fmla="*/ 136 w 286"/>
              <a:gd name="T75" fmla="*/ 160 h 332"/>
              <a:gd name="T76" fmla="*/ 76 w 286"/>
              <a:gd name="T77" fmla="*/ 194 h 332"/>
              <a:gd name="T78" fmla="*/ 70 w 286"/>
              <a:gd name="T79" fmla="*/ 186 h 332"/>
              <a:gd name="T80" fmla="*/ 72 w 286"/>
              <a:gd name="T81" fmla="*/ 118 h 332"/>
              <a:gd name="T82" fmla="*/ 80 w 286"/>
              <a:gd name="T83" fmla="*/ 116 h 332"/>
              <a:gd name="T84" fmla="*/ 138 w 286"/>
              <a:gd name="T85" fmla="*/ 152 h 332"/>
              <a:gd name="T86" fmla="*/ 136 w 286"/>
              <a:gd name="T87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6" h="332">
                <a:moveTo>
                  <a:pt x="160" y="0"/>
                </a:moveTo>
                <a:lnTo>
                  <a:pt x="38" y="0"/>
                </a:lnTo>
                <a:lnTo>
                  <a:pt x="38" y="0"/>
                </a:lnTo>
                <a:lnTo>
                  <a:pt x="30" y="2"/>
                </a:lnTo>
                <a:lnTo>
                  <a:pt x="24" y="4"/>
                </a:lnTo>
                <a:lnTo>
                  <a:pt x="18" y="8"/>
                </a:lnTo>
                <a:lnTo>
                  <a:pt x="12" y="12"/>
                </a:lnTo>
                <a:lnTo>
                  <a:pt x="6" y="18"/>
                </a:lnTo>
                <a:lnTo>
                  <a:pt x="4" y="24"/>
                </a:lnTo>
                <a:lnTo>
                  <a:pt x="0" y="32"/>
                </a:lnTo>
                <a:lnTo>
                  <a:pt x="0" y="38"/>
                </a:lnTo>
                <a:lnTo>
                  <a:pt x="0" y="292"/>
                </a:lnTo>
                <a:lnTo>
                  <a:pt x="0" y="292"/>
                </a:lnTo>
                <a:lnTo>
                  <a:pt x="2" y="298"/>
                </a:lnTo>
                <a:lnTo>
                  <a:pt x="4" y="306"/>
                </a:lnTo>
                <a:lnTo>
                  <a:pt x="8" y="312"/>
                </a:lnTo>
                <a:lnTo>
                  <a:pt x="12" y="318"/>
                </a:lnTo>
                <a:lnTo>
                  <a:pt x="26" y="326"/>
                </a:lnTo>
                <a:lnTo>
                  <a:pt x="32" y="328"/>
                </a:lnTo>
                <a:lnTo>
                  <a:pt x="38" y="330"/>
                </a:lnTo>
                <a:lnTo>
                  <a:pt x="160" y="330"/>
                </a:lnTo>
                <a:lnTo>
                  <a:pt x="160" y="330"/>
                </a:lnTo>
                <a:lnTo>
                  <a:pt x="166" y="328"/>
                </a:lnTo>
                <a:lnTo>
                  <a:pt x="172" y="326"/>
                </a:lnTo>
                <a:lnTo>
                  <a:pt x="184" y="318"/>
                </a:lnTo>
                <a:lnTo>
                  <a:pt x="190" y="312"/>
                </a:lnTo>
                <a:lnTo>
                  <a:pt x="194" y="306"/>
                </a:lnTo>
                <a:lnTo>
                  <a:pt x="196" y="298"/>
                </a:lnTo>
                <a:lnTo>
                  <a:pt x="198" y="292"/>
                </a:lnTo>
                <a:lnTo>
                  <a:pt x="198" y="38"/>
                </a:lnTo>
                <a:lnTo>
                  <a:pt x="198" y="38"/>
                </a:lnTo>
                <a:lnTo>
                  <a:pt x="196" y="32"/>
                </a:lnTo>
                <a:lnTo>
                  <a:pt x="194" y="24"/>
                </a:lnTo>
                <a:lnTo>
                  <a:pt x="190" y="18"/>
                </a:lnTo>
                <a:lnTo>
                  <a:pt x="186" y="12"/>
                </a:lnTo>
                <a:lnTo>
                  <a:pt x="180" y="8"/>
                </a:lnTo>
                <a:lnTo>
                  <a:pt x="174" y="4"/>
                </a:lnTo>
                <a:lnTo>
                  <a:pt x="166" y="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80" y="304"/>
                </a:moveTo>
                <a:lnTo>
                  <a:pt x="34" y="304"/>
                </a:lnTo>
                <a:lnTo>
                  <a:pt x="34" y="304"/>
                </a:lnTo>
                <a:lnTo>
                  <a:pt x="28" y="300"/>
                </a:lnTo>
                <a:lnTo>
                  <a:pt x="26" y="296"/>
                </a:lnTo>
                <a:lnTo>
                  <a:pt x="26" y="296"/>
                </a:lnTo>
                <a:lnTo>
                  <a:pt x="28" y="290"/>
                </a:lnTo>
                <a:lnTo>
                  <a:pt x="34" y="288"/>
                </a:lnTo>
                <a:lnTo>
                  <a:pt x="80" y="288"/>
                </a:lnTo>
                <a:lnTo>
                  <a:pt x="80" y="288"/>
                </a:lnTo>
                <a:lnTo>
                  <a:pt x="84" y="290"/>
                </a:lnTo>
                <a:lnTo>
                  <a:pt x="86" y="296"/>
                </a:lnTo>
                <a:lnTo>
                  <a:pt x="86" y="296"/>
                </a:lnTo>
                <a:lnTo>
                  <a:pt x="84" y="300"/>
                </a:lnTo>
                <a:lnTo>
                  <a:pt x="80" y="304"/>
                </a:lnTo>
                <a:lnTo>
                  <a:pt x="80" y="304"/>
                </a:lnTo>
                <a:close/>
                <a:moveTo>
                  <a:pt x="160" y="304"/>
                </a:moveTo>
                <a:lnTo>
                  <a:pt x="114" y="304"/>
                </a:lnTo>
                <a:lnTo>
                  <a:pt x="114" y="304"/>
                </a:lnTo>
                <a:lnTo>
                  <a:pt x="108" y="300"/>
                </a:lnTo>
                <a:lnTo>
                  <a:pt x="106" y="296"/>
                </a:lnTo>
                <a:lnTo>
                  <a:pt x="106" y="296"/>
                </a:lnTo>
                <a:lnTo>
                  <a:pt x="108" y="290"/>
                </a:lnTo>
                <a:lnTo>
                  <a:pt x="114" y="288"/>
                </a:lnTo>
                <a:lnTo>
                  <a:pt x="160" y="288"/>
                </a:lnTo>
                <a:lnTo>
                  <a:pt x="160" y="288"/>
                </a:lnTo>
                <a:lnTo>
                  <a:pt x="166" y="290"/>
                </a:lnTo>
                <a:lnTo>
                  <a:pt x="168" y="296"/>
                </a:lnTo>
                <a:lnTo>
                  <a:pt x="168" y="296"/>
                </a:lnTo>
                <a:lnTo>
                  <a:pt x="166" y="300"/>
                </a:lnTo>
                <a:lnTo>
                  <a:pt x="160" y="304"/>
                </a:lnTo>
                <a:lnTo>
                  <a:pt x="160" y="304"/>
                </a:lnTo>
                <a:close/>
                <a:moveTo>
                  <a:pt x="174" y="254"/>
                </a:moveTo>
                <a:lnTo>
                  <a:pt x="174" y="254"/>
                </a:lnTo>
                <a:lnTo>
                  <a:pt x="174" y="260"/>
                </a:lnTo>
                <a:lnTo>
                  <a:pt x="168" y="262"/>
                </a:lnTo>
                <a:lnTo>
                  <a:pt x="28" y="262"/>
                </a:lnTo>
                <a:lnTo>
                  <a:pt x="28" y="262"/>
                </a:lnTo>
                <a:lnTo>
                  <a:pt x="24" y="260"/>
                </a:lnTo>
                <a:lnTo>
                  <a:pt x="22" y="254"/>
                </a:lnTo>
                <a:lnTo>
                  <a:pt x="22" y="44"/>
                </a:lnTo>
                <a:lnTo>
                  <a:pt x="22" y="44"/>
                </a:lnTo>
                <a:lnTo>
                  <a:pt x="24" y="38"/>
                </a:lnTo>
                <a:lnTo>
                  <a:pt x="28" y="36"/>
                </a:lnTo>
                <a:lnTo>
                  <a:pt x="168" y="36"/>
                </a:lnTo>
                <a:lnTo>
                  <a:pt x="168" y="36"/>
                </a:lnTo>
                <a:lnTo>
                  <a:pt x="174" y="38"/>
                </a:lnTo>
                <a:lnTo>
                  <a:pt x="174" y="44"/>
                </a:lnTo>
                <a:lnTo>
                  <a:pt x="174" y="254"/>
                </a:lnTo>
                <a:close/>
                <a:moveTo>
                  <a:pt x="286" y="84"/>
                </a:moveTo>
                <a:lnTo>
                  <a:pt x="286" y="84"/>
                </a:lnTo>
                <a:lnTo>
                  <a:pt x="286" y="84"/>
                </a:lnTo>
                <a:lnTo>
                  <a:pt x="286" y="84"/>
                </a:lnTo>
                <a:lnTo>
                  <a:pt x="254" y="306"/>
                </a:lnTo>
                <a:lnTo>
                  <a:pt x="254" y="306"/>
                </a:lnTo>
                <a:lnTo>
                  <a:pt x="238" y="332"/>
                </a:lnTo>
                <a:lnTo>
                  <a:pt x="238" y="332"/>
                </a:lnTo>
                <a:lnTo>
                  <a:pt x="236" y="332"/>
                </a:lnTo>
                <a:lnTo>
                  <a:pt x="234" y="330"/>
                </a:lnTo>
                <a:lnTo>
                  <a:pt x="226" y="302"/>
                </a:lnTo>
                <a:lnTo>
                  <a:pt x="226" y="302"/>
                </a:lnTo>
                <a:lnTo>
                  <a:pt x="256" y="80"/>
                </a:lnTo>
                <a:lnTo>
                  <a:pt x="256" y="80"/>
                </a:lnTo>
                <a:lnTo>
                  <a:pt x="258" y="74"/>
                </a:lnTo>
                <a:lnTo>
                  <a:pt x="262" y="70"/>
                </a:lnTo>
                <a:lnTo>
                  <a:pt x="268" y="68"/>
                </a:lnTo>
                <a:lnTo>
                  <a:pt x="274" y="66"/>
                </a:lnTo>
                <a:lnTo>
                  <a:pt x="274" y="66"/>
                </a:lnTo>
                <a:lnTo>
                  <a:pt x="278" y="68"/>
                </a:lnTo>
                <a:lnTo>
                  <a:pt x="282" y="72"/>
                </a:lnTo>
                <a:lnTo>
                  <a:pt x="286" y="78"/>
                </a:lnTo>
                <a:lnTo>
                  <a:pt x="286" y="84"/>
                </a:lnTo>
                <a:lnTo>
                  <a:pt x="286" y="84"/>
                </a:lnTo>
                <a:close/>
                <a:moveTo>
                  <a:pt x="136" y="160"/>
                </a:moveTo>
                <a:lnTo>
                  <a:pt x="80" y="192"/>
                </a:lnTo>
                <a:lnTo>
                  <a:pt x="80" y="192"/>
                </a:lnTo>
                <a:lnTo>
                  <a:pt x="76" y="194"/>
                </a:lnTo>
                <a:lnTo>
                  <a:pt x="74" y="192"/>
                </a:lnTo>
                <a:lnTo>
                  <a:pt x="72" y="190"/>
                </a:lnTo>
                <a:lnTo>
                  <a:pt x="70" y="186"/>
                </a:lnTo>
                <a:lnTo>
                  <a:pt x="70" y="122"/>
                </a:lnTo>
                <a:lnTo>
                  <a:pt x="70" y="122"/>
                </a:lnTo>
                <a:lnTo>
                  <a:pt x="72" y="118"/>
                </a:lnTo>
                <a:lnTo>
                  <a:pt x="74" y="116"/>
                </a:lnTo>
                <a:lnTo>
                  <a:pt x="76" y="114"/>
                </a:lnTo>
                <a:lnTo>
                  <a:pt x="80" y="116"/>
                </a:lnTo>
                <a:lnTo>
                  <a:pt x="136" y="150"/>
                </a:lnTo>
                <a:lnTo>
                  <a:pt x="136" y="150"/>
                </a:lnTo>
                <a:lnTo>
                  <a:pt x="138" y="152"/>
                </a:lnTo>
                <a:lnTo>
                  <a:pt x="140" y="154"/>
                </a:lnTo>
                <a:lnTo>
                  <a:pt x="138" y="156"/>
                </a:lnTo>
                <a:lnTo>
                  <a:pt x="136" y="160"/>
                </a:lnTo>
                <a:lnTo>
                  <a:pt x="136" y="160"/>
                </a:lnTo>
                <a:close/>
              </a:path>
            </a:pathLst>
          </a:custGeom>
          <a:solidFill>
            <a:srgbClr val="18E5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478584" y="2510890"/>
            <a:ext cx="339036" cy="252228"/>
            <a:chOff x="2111375" y="1147763"/>
            <a:chExt cx="657225" cy="488950"/>
          </a:xfrm>
          <a:solidFill>
            <a:srgbClr val="18E598"/>
          </a:solidFill>
        </p:grpSpPr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2352675" y="1357313"/>
              <a:ext cx="180975" cy="73025"/>
            </a:xfrm>
            <a:custGeom>
              <a:avLst/>
              <a:gdLst>
                <a:gd name="T0" fmla="*/ 58 w 114"/>
                <a:gd name="T1" fmla="*/ 0 h 46"/>
                <a:gd name="T2" fmla="*/ 58 w 114"/>
                <a:gd name="T3" fmla="*/ 0 h 46"/>
                <a:gd name="T4" fmla="*/ 42 w 114"/>
                <a:gd name="T5" fmla="*/ 2 h 46"/>
                <a:gd name="T6" fmla="*/ 28 w 114"/>
                <a:gd name="T7" fmla="*/ 6 h 46"/>
                <a:gd name="T8" fmla="*/ 16 w 114"/>
                <a:gd name="T9" fmla="*/ 14 h 46"/>
                <a:gd name="T10" fmla="*/ 4 w 114"/>
                <a:gd name="T11" fmla="*/ 24 h 46"/>
                <a:gd name="T12" fmla="*/ 4 w 114"/>
                <a:gd name="T13" fmla="*/ 24 h 46"/>
                <a:gd name="T14" fmla="*/ 0 w 114"/>
                <a:gd name="T15" fmla="*/ 28 h 46"/>
                <a:gd name="T16" fmla="*/ 0 w 114"/>
                <a:gd name="T17" fmla="*/ 32 h 46"/>
                <a:gd name="T18" fmla="*/ 0 w 114"/>
                <a:gd name="T19" fmla="*/ 38 h 46"/>
                <a:gd name="T20" fmla="*/ 4 w 114"/>
                <a:gd name="T21" fmla="*/ 42 h 46"/>
                <a:gd name="T22" fmla="*/ 4 w 114"/>
                <a:gd name="T23" fmla="*/ 42 h 46"/>
                <a:gd name="T24" fmla="*/ 8 w 114"/>
                <a:gd name="T25" fmla="*/ 44 h 46"/>
                <a:gd name="T26" fmla="*/ 14 w 114"/>
                <a:gd name="T27" fmla="*/ 46 h 46"/>
                <a:gd name="T28" fmla="*/ 18 w 114"/>
                <a:gd name="T29" fmla="*/ 44 h 46"/>
                <a:gd name="T30" fmla="*/ 22 w 114"/>
                <a:gd name="T31" fmla="*/ 42 h 46"/>
                <a:gd name="T32" fmla="*/ 22 w 114"/>
                <a:gd name="T33" fmla="*/ 42 h 46"/>
                <a:gd name="T34" fmla="*/ 30 w 114"/>
                <a:gd name="T35" fmla="*/ 36 h 46"/>
                <a:gd name="T36" fmla="*/ 38 w 114"/>
                <a:gd name="T37" fmla="*/ 30 h 46"/>
                <a:gd name="T38" fmla="*/ 48 w 114"/>
                <a:gd name="T39" fmla="*/ 28 h 46"/>
                <a:gd name="T40" fmla="*/ 58 w 114"/>
                <a:gd name="T41" fmla="*/ 28 h 46"/>
                <a:gd name="T42" fmla="*/ 58 w 114"/>
                <a:gd name="T43" fmla="*/ 28 h 46"/>
                <a:gd name="T44" fmla="*/ 66 w 114"/>
                <a:gd name="T45" fmla="*/ 28 h 46"/>
                <a:gd name="T46" fmla="*/ 76 w 114"/>
                <a:gd name="T47" fmla="*/ 30 h 46"/>
                <a:gd name="T48" fmla="*/ 84 w 114"/>
                <a:gd name="T49" fmla="*/ 36 h 46"/>
                <a:gd name="T50" fmla="*/ 92 w 114"/>
                <a:gd name="T51" fmla="*/ 42 h 46"/>
                <a:gd name="T52" fmla="*/ 92 w 114"/>
                <a:gd name="T53" fmla="*/ 42 h 46"/>
                <a:gd name="T54" fmla="*/ 96 w 114"/>
                <a:gd name="T55" fmla="*/ 44 h 46"/>
                <a:gd name="T56" fmla="*/ 102 w 114"/>
                <a:gd name="T57" fmla="*/ 46 h 46"/>
                <a:gd name="T58" fmla="*/ 106 w 114"/>
                <a:gd name="T59" fmla="*/ 44 h 46"/>
                <a:gd name="T60" fmla="*/ 110 w 114"/>
                <a:gd name="T61" fmla="*/ 42 h 46"/>
                <a:gd name="T62" fmla="*/ 110 w 114"/>
                <a:gd name="T63" fmla="*/ 42 h 46"/>
                <a:gd name="T64" fmla="*/ 114 w 114"/>
                <a:gd name="T65" fmla="*/ 38 h 46"/>
                <a:gd name="T66" fmla="*/ 114 w 114"/>
                <a:gd name="T67" fmla="*/ 32 h 46"/>
                <a:gd name="T68" fmla="*/ 114 w 114"/>
                <a:gd name="T69" fmla="*/ 28 h 46"/>
                <a:gd name="T70" fmla="*/ 110 w 114"/>
                <a:gd name="T71" fmla="*/ 24 h 46"/>
                <a:gd name="T72" fmla="*/ 110 w 114"/>
                <a:gd name="T73" fmla="*/ 24 h 46"/>
                <a:gd name="T74" fmla="*/ 98 w 114"/>
                <a:gd name="T75" fmla="*/ 14 h 46"/>
                <a:gd name="T76" fmla="*/ 86 w 114"/>
                <a:gd name="T77" fmla="*/ 6 h 46"/>
                <a:gd name="T78" fmla="*/ 72 w 114"/>
                <a:gd name="T79" fmla="*/ 2 h 46"/>
                <a:gd name="T80" fmla="*/ 58 w 114"/>
                <a:gd name="T81" fmla="*/ 0 h 46"/>
                <a:gd name="T82" fmla="*/ 58 w 114"/>
                <a:gd name="T8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4" h="46">
                  <a:moveTo>
                    <a:pt x="58" y="0"/>
                  </a:moveTo>
                  <a:lnTo>
                    <a:pt x="58" y="0"/>
                  </a:lnTo>
                  <a:lnTo>
                    <a:pt x="42" y="2"/>
                  </a:lnTo>
                  <a:lnTo>
                    <a:pt x="28" y="6"/>
                  </a:lnTo>
                  <a:lnTo>
                    <a:pt x="16" y="1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8" y="44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30" y="36"/>
                  </a:lnTo>
                  <a:lnTo>
                    <a:pt x="38" y="30"/>
                  </a:lnTo>
                  <a:lnTo>
                    <a:pt x="48" y="28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66" y="28"/>
                  </a:lnTo>
                  <a:lnTo>
                    <a:pt x="76" y="30"/>
                  </a:lnTo>
                  <a:lnTo>
                    <a:pt x="84" y="36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6" y="44"/>
                  </a:lnTo>
                  <a:lnTo>
                    <a:pt x="102" y="46"/>
                  </a:lnTo>
                  <a:lnTo>
                    <a:pt x="106" y="44"/>
                  </a:lnTo>
                  <a:lnTo>
                    <a:pt x="110" y="42"/>
                  </a:lnTo>
                  <a:lnTo>
                    <a:pt x="110" y="42"/>
                  </a:lnTo>
                  <a:lnTo>
                    <a:pt x="114" y="38"/>
                  </a:lnTo>
                  <a:lnTo>
                    <a:pt x="114" y="32"/>
                  </a:lnTo>
                  <a:lnTo>
                    <a:pt x="114" y="28"/>
                  </a:lnTo>
                  <a:lnTo>
                    <a:pt x="110" y="24"/>
                  </a:lnTo>
                  <a:lnTo>
                    <a:pt x="110" y="24"/>
                  </a:lnTo>
                  <a:lnTo>
                    <a:pt x="98" y="14"/>
                  </a:lnTo>
                  <a:lnTo>
                    <a:pt x="86" y="6"/>
                  </a:lnTo>
                  <a:lnTo>
                    <a:pt x="72" y="2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292350" y="1274763"/>
              <a:ext cx="301625" cy="95250"/>
            </a:xfrm>
            <a:custGeom>
              <a:avLst/>
              <a:gdLst>
                <a:gd name="T0" fmla="*/ 96 w 190"/>
                <a:gd name="T1" fmla="*/ 0 h 60"/>
                <a:gd name="T2" fmla="*/ 96 w 190"/>
                <a:gd name="T3" fmla="*/ 0 h 60"/>
                <a:gd name="T4" fmla="*/ 70 w 190"/>
                <a:gd name="T5" fmla="*/ 2 h 60"/>
                <a:gd name="T6" fmla="*/ 58 w 190"/>
                <a:gd name="T7" fmla="*/ 6 h 60"/>
                <a:gd name="T8" fmla="*/ 46 w 190"/>
                <a:gd name="T9" fmla="*/ 10 h 60"/>
                <a:gd name="T10" fmla="*/ 36 w 190"/>
                <a:gd name="T11" fmla="*/ 14 h 60"/>
                <a:gd name="T12" fmla="*/ 24 w 190"/>
                <a:gd name="T13" fmla="*/ 22 h 60"/>
                <a:gd name="T14" fmla="*/ 14 w 190"/>
                <a:gd name="T15" fmla="*/ 28 h 60"/>
                <a:gd name="T16" fmla="*/ 4 w 190"/>
                <a:gd name="T17" fmla="*/ 38 h 60"/>
                <a:gd name="T18" fmla="*/ 4 w 190"/>
                <a:gd name="T19" fmla="*/ 38 h 60"/>
                <a:gd name="T20" fmla="*/ 2 w 190"/>
                <a:gd name="T21" fmla="*/ 42 h 60"/>
                <a:gd name="T22" fmla="*/ 0 w 190"/>
                <a:gd name="T23" fmla="*/ 46 h 60"/>
                <a:gd name="T24" fmla="*/ 2 w 190"/>
                <a:gd name="T25" fmla="*/ 52 h 60"/>
                <a:gd name="T26" fmla="*/ 4 w 190"/>
                <a:gd name="T27" fmla="*/ 56 h 60"/>
                <a:gd name="T28" fmla="*/ 4 w 190"/>
                <a:gd name="T29" fmla="*/ 56 h 60"/>
                <a:gd name="T30" fmla="*/ 8 w 190"/>
                <a:gd name="T31" fmla="*/ 60 h 60"/>
                <a:gd name="T32" fmla="*/ 14 w 190"/>
                <a:gd name="T33" fmla="*/ 60 h 60"/>
                <a:gd name="T34" fmla="*/ 18 w 190"/>
                <a:gd name="T35" fmla="*/ 60 h 60"/>
                <a:gd name="T36" fmla="*/ 22 w 190"/>
                <a:gd name="T37" fmla="*/ 56 h 60"/>
                <a:gd name="T38" fmla="*/ 22 w 190"/>
                <a:gd name="T39" fmla="*/ 56 h 60"/>
                <a:gd name="T40" fmla="*/ 38 w 190"/>
                <a:gd name="T41" fmla="*/ 44 h 60"/>
                <a:gd name="T42" fmla="*/ 56 w 190"/>
                <a:gd name="T43" fmla="*/ 34 h 60"/>
                <a:gd name="T44" fmla="*/ 76 w 190"/>
                <a:gd name="T45" fmla="*/ 28 h 60"/>
                <a:gd name="T46" fmla="*/ 96 w 190"/>
                <a:gd name="T47" fmla="*/ 26 h 60"/>
                <a:gd name="T48" fmla="*/ 96 w 190"/>
                <a:gd name="T49" fmla="*/ 26 h 60"/>
                <a:gd name="T50" fmla="*/ 114 w 190"/>
                <a:gd name="T51" fmla="*/ 28 h 60"/>
                <a:gd name="T52" fmla="*/ 134 w 190"/>
                <a:gd name="T53" fmla="*/ 34 h 60"/>
                <a:gd name="T54" fmla="*/ 152 w 190"/>
                <a:gd name="T55" fmla="*/ 44 h 60"/>
                <a:gd name="T56" fmla="*/ 168 w 190"/>
                <a:gd name="T57" fmla="*/ 56 h 60"/>
                <a:gd name="T58" fmla="*/ 168 w 190"/>
                <a:gd name="T59" fmla="*/ 56 h 60"/>
                <a:gd name="T60" fmla="*/ 172 w 190"/>
                <a:gd name="T61" fmla="*/ 60 h 60"/>
                <a:gd name="T62" fmla="*/ 178 w 190"/>
                <a:gd name="T63" fmla="*/ 60 h 60"/>
                <a:gd name="T64" fmla="*/ 182 w 190"/>
                <a:gd name="T65" fmla="*/ 60 h 60"/>
                <a:gd name="T66" fmla="*/ 186 w 190"/>
                <a:gd name="T67" fmla="*/ 56 h 60"/>
                <a:gd name="T68" fmla="*/ 186 w 190"/>
                <a:gd name="T69" fmla="*/ 56 h 60"/>
                <a:gd name="T70" fmla="*/ 190 w 190"/>
                <a:gd name="T71" fmla="*/ 52 h 60"/>
                <a:gd name="T72" fmla="*/ 190 w 190"/>
                <a:gd name="T73" fmla="*/ 46 h 60"/>
                <a:gd name="T74" fmla="*/ 190 w 190"/>
                <a:gd name="T75" fmla="*/ 42 h 60"/>
                <a:gd name="T76" fmla="*/ 186 w 190"/>
                <a:gd name="T77" fmla="*/ 38 h 60"/>
                <a:gd name="T78" fmla="*/ 186 w 190"/>
                <a:gd name="T79" fmla="*/ 38 h 60"/>
                <a:gd name="T80" fmla="*/ 176 w 190"/>
                <a:gd name="T81" fmla="*/ 28 h 60"/>
                <a:gd name="T82" fmla="*/ 166 w 190"/>
                <a:gd name="T83" fmla="*/ 22 h 60"/>
                <a:gd name="T84" fmla="*/ 156 w 190"/>
                <a:gd name="T85" fmla="*/ 14 h 60"/>
                <a:gd name="T86" fmla="*/ 144 w 190"/>
                <a:gd name="T87" fmla="*/ 10 h 60"/>
                <a:gd name="T88" fmla="*/ 132 w 190"/>
                <a:gd name="T89" fmla="*/ 6 h 60"/>
                <a:gd name="T90" fmla="*/ 120 w 190"/>
                <a:gd name="T91" fmla="*/ 2 h 60"/>
                <a:gd name="T92" fmla="*/ 96 w 190"/>
                <a:gd name="T93" fmla="*/ 0 h 60"/>
                <a:gd name="T94" fmla="*/ 96 w 190"/>
                <a:gd name="T9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0" h="60">
                  <a:moveTo>
                    <a:pt x="96" y="0"/>
                  </a:moveTo>
                  <a:lnTo>
                    <a:pt x="96" y="0"/>
                  </a:lnTo>
                  <a:lnTo>
                    <a:pt x="70" y="2"/>
                  </a:lnTo>
                  <a:lnTo>
                    <a:pt x="58" y="6"/>
                  </a:lnTo>
                  <a:lnTo>
                    <a:pt x="46" y="10"/>
                  </a:lnTo>
                  <a:lnTo>
                    <a:pt x="36" y="14"/>
                  </a:lnTo>
                  <a:lnTo>
                    <a:pt x="24" y="22"/>
                  </a:lnTo>
                  <a:lnTo>
                    <a:pt x="14" y="28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0" y="46"/>
                  </a:lnTo>
                  <a:lnTo>
                    <a:pt x="2" y="52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60"/>
                  </a:lnTo>
                  <a:lnTo>
                    <a:pt x="14" y="60"/>
                  </a:lnTo>
                  <a:lnTo>
                    <a:pt x="18" y="60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38" y="44"/>
                  </a:lnTo>
                  <a:lnTo>
                    <a:pt x="56" y="34"/>
                  </a:lnTo>
                  <a:lnTo>
                    <a:pt x="76" y="28"/>
                  </a:lnTo>
                  <a:lnTo>
                    <a:pt x="96" y="26"/>
                  </a:lnTo>
                  <a:lnTo>
                    <a:pt x="96" y="26"/>
                  </a:lnTo>
                  <a:lnTo>
                    <a:pt x="114" y="28"/>
                  </a:lnTo>
                  <a:lnTo>
                    <a:pt x="134" y="34"/>
                  </a:lnTo>
                  <a:lnTo>
                    <a:pt x="152" y="44"/>
                  </a:lnTo>
                  <a:lnTo>
                    <a:pt x="168" y="56"/>
                  </a:lnTo>
                  <a:lnTo>
                    <a:pt x="168" y="56"/>
                  </a:lnTo>
                  <a:lnTo>
                    <a:pt x="172" y="60"/>
                  </a:lnTo>
                  <a:lnTo>
                    <a:pt x="178" y="60"/>
                  </a:lnTo>
                  <a:lnTo>
                    <a:pt x="182" y="60"/>
                  </a:lnTo>
                  <a:lnTo>
                    <a:pt x="186" y="56"/>
                  </a:lnTo>
                  <a:lnTo>
                    <a:pt x="186" y="56"/>
                  </a:lnTo>
                  <a:lnTo>
                    <a:pt x="190" y="52"/>
                  </a:lnTo>
                  <a:lnTo>
                    <a:pt x="190" y="46"/>
                  </a:lnTo>
                  <a:lnTo>
                    <a:pt x="190" y="42"/>
                  </a:lnTo>
                  <a:lnTo>
                    <a:pt x="186" y="38"/>
                  </a:lnTo>
                  <a:lnTo>
                    <a:pt x="186" y="38"/>
                  </a:lnTo>
                  <a:lnTo>
                    <a:pt x="176" y="28"/>
                  </a:lnTo>
                  <a:lnTo>
                    <a:pt x="166" y="22"/>
                  </a:lnTo>
                  <a:lnTo>
                    <a:pt x="156" y="14"/>
                  </a:lnTo>
                  <a:lnTo>
                    <a:pt x="144" y="10"/>
                  </a:lnTo>
                  <a:lnTo>
                    <a:pt x="132" y="6"/>
                  </a:lnTo>
                  <a:lnTo>
                    <a:pt x="120" y="2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2409825" y="1446213"/>
              <a:ext cx="66675" cy="66675"/>
            </a:xfrm>
            <a:custGeom>
              <a:avLst/>
              <a:gdLst>
                <a:gd name="T0" fmla="*/ 6 w 42"/>
                <a:gd name="T1" fmla="*/ 6 h 42"/>
                <a:gd name="T2" fmla="*/ 6 w 42"/>
                <a:gd name="T3" fmla="*/ 6 h 42"/>
                <a:gd name="T4" fmla="*/ 2 w 42"/>
                <a:gd name="T5" fmla="*/ 12 h 42"/>
                <a:gd name="T6" fmla="*/ 0 w 42"/>
                <a:gd name="T7" fmla="*/ 20 h 42"/>
                <a:gd name="T8" fmla="*/ 2 w 42"/>
                <a:gd name="T9" fmla="*/ 28 h 42"/>
                <a:gd name="T10" fmla="*/ 6 w 42"/>
                <a:gd name="T11" fmla="*/ 36 h 42"/>
                <a:gd name="T12" fmla="*/ 6 w 42"/>
                <a:gd name="T13" fmla="*/ 36 h 42"/>
                <a:gd name="T14" fmla="*/ 14 w 42"/>
                <a:gd name="T15" fmla="*/ 40 h 42"/>
                <a:gd name="T16" fmla="*/ 22 w 42"/>
                <a:gd name="T17" fmla="*/ 42 h 42"/>
                <a:gd name="T18" fmla="*/ 30 w 42"/>
                <a:gd name="T19" fmla="*/ 40 h 42"/>
                <a:gd name="T20" fmla="*/ 36 w 42"/>
                <a:gd name="T21" fmla="*/ 36 h 42"/>
                <a:gd name="T22" fmla="*/ 36 w 42"/>
                <a:gd name="T23" fmla="*/ 36 h 42"/>
                <a:gd name="T24" fmla="*/ 42 w 42"/>
                <a:gd name="T25" fmla="*/ 28 h 42"/>
                <a:gd name="T26" fmla="*/ 42 w 42"/>
                <a:gd name="T27" fmla="*/ 20 h 42"/>
                <a:gd name="T28" fmla="*/ 42 w 42"/>
                <a:gd name="T29" fmla="*/ 12 h 42"/>
                <a:gd name="T30" fmla="*/ 36 w 42"/>
                <a:gd name="T31" fmla="*/ 6 h 42"/>
                <a:gd name="T32" fmla="*/ 36 w 42"/>
                <a:gd name="T33" fmla="*/ 6 h 42"/>
                <a:gd name="T34" fmla="*/ 30 w 42"/>
                <a:gd name="T35" fmla="*/ 0 h 42"/>
                <a:gd name="T36" fmla="*/ 22 w 42"/>
                <a:gd name="T37" fmla="*/ 0 h 42"/>
                <a:gd name="T38" fmla="*/ 14 w 42"/>
                <a:gd name="T39" fmla="*/ 0 h 42"/>
                <a:gd name="T40" fmla="*/ 6 w 42"/>
                <a:gd name="T41" fmla="*/ 6 h 42"/>
                <a:gd name="T42" fmla="*/ 6 w 42"/>
                <a:gd name="T43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2">
                  <a:moveTo>
                    <a:pt x="6" y="6"/>
                  </a:move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8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4" y="40"/>
                  </a:lnTo>
                  <a:lnTo>
                    <a:pt x="22" y="42"/>
                  </a:lnTo>
                  <a:lnTo>
                    <a:pt x="30" y="40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42" y="28"/>
                  </a:lnTo>
                  <a:lnTo>
                    <a:pt x="42" y="20"/>
                  </a:lnTo>
                  <a:lnTo>
                    <a:pt x="42" y="12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2111375" y="1147763"/>
              <a:ext cx="657225" cy="488950"/>
            </a:xfrm>
            <a:custGeom>
              <a:avLst/>
              <a:gdLst>
                <a:gd name="T0" fmla="*/ 28 w 414"/>
                <a:gd name="T1" fmla="*/ 0 h 308"/>
                <a:gd name="T2" fmla="*/ 14 w 414"/>
                <a:gd name="T3" fmla="*/ 2 h 308"/>
                <a:gd name="T4" fmla="*/ 6 w 414"/>
                <a:gd name="T5" fmla="*/ 8 h 308"/>
                <a:gd name="T6" fmla="*/ 2 w 414"/>
                <a:gd name="T7" fmla="*/ 18 h 308"/>
                <a:gd name="T8" fmla="*/ 0 w 414"/>
                <a:gd name="T9" fmla="*/ 282 h 308"/>
                <a:gd name="T10" fmla="*/ 2 w 414"/>
                <a:gd name="T11" fmla="*/ 294 h 308"/>
                <a:gd name="T12" fmla="*/ 8 w 414"/>
                <a:gd name="T13" fmla="*/ 302 h 308"/>
                <a:gd name="T14" fmla="*/ 18 w 414"/>
                <a:gd name="T15" fmla="*/ 308 h 308"/>
                <a:gd name="T16" fmla="*/ 384 w 414"/>
                <a:gd name="T17" fmla="*/ 308 h 308"/>
                <a:gd name="T18" fmla="*/ 398 w 414"/>
                <a:gd name="T19" fmla="*/ 308 h 308"/>
                <a:gd name="T20" fmla="*/ 408 w 414"/>
                <a:gd name="T21" fmla="*/ 302 h 308"/>
                <a:gd name="T22" fmla="*/ 414 w 414"/>
                <a:gd name="T23" fmla="*/ 292 h 308"/>
                <a:gd name="T24" fmla="*/ 414 w 414"/>
                <a:gd name="T25" fmla="*/ 30 h 308"/>
                <a:gd name="T26" fmla="*/ 414 w 414"/>
                <a:gd name="T27" fmla="*/ 18 h 308"/>
                <a:gd name="T28" fmla="*/ 410 w 414"/>
                <a:gd name="T29" fmla="*/ 8 h 308"/>
                <a:gd name="T30" fmla="*/ 400 w 414"/>
                <a:gd name="T31" fmla="*/ 2 h 308"/>
                <a:gd name="T32" fmla="*/ 388 w 414"/>
                <a:gd name="T33" fmla="*/ 0 h 308"/>
                <a:gd name="T34" fmla="*/ 378 w 414"/>
                <a:gd name="T35" fmla="*/ 278 h 308"/>
                <a:gd name="T36" fmla="*/ 376 w 414"/>
                <a:gd name="T37" fmla="*/ 284 h 308"/>
                <a:gd name="T38" fmla="*/ 370 w 414"/>
                <a:gd name="T39" fmla="*/ 284 h 308"/>
                <a:gd name="T40" fmla="*/ 44 w 414"/>
                <a:gd name="T41" fmla="*/ 284 h 308"/>
                <a:gd name="T42" fmla="*/ 36 w 414"/>
                <a:gd name="T43" fmla="*/ 282 h 308"/>
                <a:gd name="T44" fmla="*/ 36 w 414"/>
                <a:gd name="T45" fmla="*/ 32 h 308"/>
                <a:gd name="T46" fmla="*/ 36 w 414"/>
                <a:gd name="T47" fmla="*/ 28 h 308"/>
                <a:gd name="T48" fmla="*/ 44 w 414"/>
                <a:gd name="T49" fmla="*/ 24 h 308"/>
                <a:gd name="T50" fmla="*/ 370 w 414"/>
                <a:gd name="T51" fmla="*/ 24 h 308"/>
                <a:gd name="T52" fmla="*/ 376 w 414"/>
                <a:gd name="T53" fmla="*/ 28 h 308"/>
                <a:gd name="T54" fmla="*/ 378 w 414"/>
                <a:gd name="T55" fmla="*/ 278 h 308"/>
                <a:gd name="T56" fmla="*/ 400 w 414"/>
                <a:gd name="T57" fmla="*/ 174 h 308"/>
                <a:gd name="T58" fmla="*/ 394 w 414"/>
                <a:gd name="T59" fmla="*/ 180 h 308"/>
                <a:gd name="T60" fmla="*/ 392 w 414"/>
                <a:gd name="T61" fmla="*/ 178 h 308"/>
                <a:gd name="T62" fmla="*/ 390 w 414"/>
                <a:gd name="T63" fmla="*/ 136 h 308"/>
                <a:gd name="T64" fmla="*/ 392 w 414"/>
                <a:gd name="T65" fmla="*/ 132 h 308"/>
                <a:gd name="T66" fmla="*/ 394 w 414"/>
                <a:gd name="T67" fmla="*/ 132 h 308"/>
                <a:gd name="T68" fmla="*/ 400 w 414"/>
                <a:gd name="T69" fmla="*/ 13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4" h="308">
                  <a:moveTo>
                    <a:pt x="38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6" y="8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2" y="294"/>
                  </a:lnTo>
                  <a:lnTo>
                    <a:pt x="4" y="298"/>
                  </a:lnTo>
                  <a:lnTo>
                    <a:pt x="8" y="302"/>
                  </a:lnTo>
                  <a:lnTo>
                    <a:pt x="12" y="306"/>
                  </a:lnTo>
                  <a:lnTo>
                    <a:pt x="18" y="308"/>
                  </a:lnTo>
                  <a:lnTo>
                    <a:pt x="32" y="308"/>
                  </a:lnTo>
                  <a:lnTo>
                    <a:pt x="384" y="308"/>
                  </a:lnTo>
                  <a:lnTo>
                    <a:pt x="384" y="308"/>
                  </a:lnTo>
                  <a:lnTo>
                    <a:pt x="398" y="308"/>
                  </a:lnTo>
                  <a:lnTo>
                    <a:pt x="402" y="304"/>
                  </a:lnTo>
                  <a:lnTo>
                    <a:pt x="408" y="302"/>
                  </a:lnTo>
                  <a:lnTo>
                    <a:pt x="410" y="298"/>
                  </a:lnTo>
                  <a:lnTo>
                    <a:pt x="414" y="292"/>
                  </a:lnTo>
                  <a:lnTo>
                    <a:pt x="414" y="280"/>
                  </a:lnTo>
                  <a:lnTo>
                    <a:pt x="414" y="30"/>
                  </a:lnTo>
                  <a:lnTo>
                    <a:pt x="414" y="30"/>
                  </a:lnTo>
                  <a:lnTo>
                    <a:pt x="414" y="18"/>
                  </a:lnTo>
                  <a:lnTo>
                    <a:pt x="412" y="12"/>
                  </a:lnTo>
                  <a:lnTo>
                    <a:pt x="410" y="8"/>
                  </a:lnTo>
                  <a:lnTo>
                    <a:pt x="406" y="4"/>
                  </a:lnTo>
                  <a:lnTo>
                    <a:pt x="400" y="2"/>
                  </a:lnTo>
                  <a:lnTo>
                    <a:pt x="388" y="0"/>
                  </a:lnTo>
                  <a:lnTo>
                    <a:pt x="388" y="0"/>
                  </a:lnTo>
                  <a:close/>
                  <a:moveTo>
                    <a:pt x="378" y="278"/>
                  </a:moveTo>
                  <a:lnTo>
                    <a:pt x="378" y="278"/>
                  </a:lnTo>
                  <a:lnTo>
                    <a:pt x="376" y="280"/>
                  </a:lnTo>
                  <a:lnTo>
                    <a:pt x="376" y="284"/>
                  </a:lnTo>
                  <a:lnTo>
                    <a:pt x="374" y="284"/>
                  </a:lnTo>
                  <a:lnTo>
                    <a:pt x="370" y="284"/>
                  </a:lnTo>
                  <a:lnTo>
                    <a:pt x="44" y="284"/>
                  </a:lnTo>
                  <a:lnTo>
                    <a:pt x="44" y="284"/>
                  </a:lnTo>
                  <a:lnTo>
                    <a:pt x="38" y="284"/>
                  </a:lnTo>
                  <a:lnTo>
                    <a:pt x="36" y="282"/>
                  </a:lnTo>
                  <a:lnTo>
                    <a:pt x="36" y="278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370" y="24"/>
                  </a:lnTo>
                  <a:lnTo>
                    <a:pt x="370" y="24"/>
                  </a:lnTo>
                  <a:lnTo>
                    <a:pt x="376" y="26"/>
                  </a:lnTo>
                  <a:lnTo>
                    <a:pt x="376" y="28"/>
                  </a:lnTo>
                  <a:lnTo>
                    <a:pt x="378" y="32"/>
                  </a:lnTo>
                  <a:lnTo>
                    <a:pt x="378" y="278"/>
                  </a:lnTo>
                  <a:close/>
                  <a:moveTo>
                    <a:pt x="400" y="174"/>
                  </a:moveTo>
                  <a:lnTo>
                    <a:pt x="400" y="174"/>
                  </a:lnTo>
                  <a:lnTo>
                    <a:pt x="398" y="178"/>
                  </a:lnTo>
                  <a:lnTo>
                    <a:pt x="394" y="180"/>
                  </a:lnTo>
                  <a:lnTo>
                    <a:pt x="394" y="180"/>
                  </a:lnTo>
                  <a:lnTo>
                    <a:pt x="392" y="178"/>
                  </a:lnTo>
                  <a:lnTo>
                    <a:pt x="390" y="174"/>
                  </a:lnTo>
                  <a:lnTo>
                    <a:pt x="390" y="136"/>
                  </a:lnTo>
                  <a:lnTo>
                    <a:pt x="390" y="136"/>
                  </a:lnTo>
                  <a:lnTo>
                    <a:pt x="392" y="132"/>
                  </a:lnTo>
                  <a:lnTo>
                    <a:pt x="394" y="132"/>
                  </a:lnTo>
                  <a:lnTo>
                    <a:pt x="394" y="132"/>
                  </a:lnTo>
                  <a:lnTo>
                    <a:pt x="398" y="132"/>
                  </a:lnTo>
                  <a:lnTo>
                    <a:pt x="400" y="136"/>
                  </a:lnTo>
                  <a:lnTo>
                    <a:pt x="40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745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ko-KR" altLang="en-US" b="1" dirty="0"/>
              <a:t>题目简介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2618671" y="2630839"/>
            <a:ext cx="3906658" cy="30358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ko-KR" dirty="0"/>
              <a:t>Topic introduction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9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90820" y="1869889"/>
            <a:ext cx="977465" cy="1688382"/>
            <a:chOff x="398498" y="1743550"/>
            <a:chExt cx="977465" cy="1688382"/>
          </a:xfrm>
        </p:grpSpPr>
        <p:sp>
          <p:nvSpPr>
            <p:cNvPr id="68" name="타원 67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36620" y="3356992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0" y="1098585"/>
            <a:ext cx="9144000" cy="0"/>
          </a:xfrm>
          <a:prstGeom prst="line">
            <a:avLst/>
          </a:prstGeom>
          <a:ln>
            <a:solidFill>
              <a:srgbClr val="18E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3608" y="5877272"/>
            <a:ext cx="432048" cy="288032"/>
            <a:chOff x="395536" y="6021288"/>
            <a:chExt cx="432048" cy="288032"/>
          </a:xfrm>
        </p:grpSpPr>
        <p:sp>
          <p:nvSpPr>
            <p:cNvPr id="71" name="타원 70"/>
            <p:cNvSpPr/>
            <p:nvPr/>
          </p:nvSpPr>
          <p:spPr>
            <a:xfrm>
              <a:off x="395536" y="623438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791584" y="60212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 rot="5400000">
            <a:off x="7168838" y="4995786"/>
            <a:ext cx="977465" cy="2000541"/>
            <a:chOff x="398498" y="1743550"/>
            <a:chExt cx="977465" cy="2000541"/>
          </a:xfrm>
        </p:grpSpPr>
        <p:sp>
          <p:nvSpPr>
            <p:cNvPr id="83" name="타원 82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536620" y="366915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텍스트 개체 틀 7">
            <a:extLst>
              <a:ext uri="{FF2B5EF4-FFF2-40B4-BE49-F238E27FC236}">
                <a16:creationId xmlns:a16="http://schemas.microsoft.com/office/drawing/2014/main" id="{00948770-D4A2-426E-B0BC-28F313E5E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126977"/>
            <a:ext cx="5486400" cy="54288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菜商营销模式现状</a:t>
            </a:r>
            <a:endParaRPr lang="ko-KR" altLang="en-US" b="1" dirty="0"/>
          </a:p>
        </p:txBody>
      </p:sp>
      <p:sp>
        <p:nvSpPr>
          <p:cNvPr id="63" name="텍스트 개체 틀 8">
            <a:extLst>
              <a:ext uri="{FF2B5EF4-FFF2-40B4-BE49-F238E27FC236}">
                <a16:creationId xmlns:a16="http://schemas.microsoft.com/office/drawing/2014/main" id="{BB4C0781-5F72-418D-B4A0-772FCA05F6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18671" y="677013"/>
            <a:ext cx="3906658" cy="3035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dirty="0"/>
              <a:t>Topic introduction</a:t>
            </a:r>
            <a:endParaRPr lang="ko-KR" altLang="en-US" dirty="0"/>
          </a:p>
        </p:txBody>
      </p:sp>
      <p:grpSp>
        <p:nvGrpSpPr>
          <p:cNvPr id="64" name="그룹 3">
            <a:extLst>
              <a:ext uri="{FF2B5EF4-FFF2-40B4-BE49-F238E27FC236}">
                <a16:creationId xmlns:a16="http://schemas.microsoft.com/office/drawing/2014/main" id="{9843BBB5-A9B1-4B91-9AF5-1BEDCA521878}"/>
              </a:ext>
            </a:extLst>
          </p:cNvPr>
          <p:cNvGrpSpPr/>
          <p:nvPr/>
        </p:nvGrpSpPr>
        <p:grpSpPr>
          <a:xfrm flipV="1">
            <a:off x="1446400" y="3132293"/>
            <a:ext cx="6383387" cy="127662"/>
            <a:chOff x="2697940" y="2917993"/>
            <a:chExt cx="3747170" cy="74940"/>
          </a:xfrm>
        </p:grpSpPr>
        <p:cxnSp>
          <p:nvCxnSpPr>
            <p:cNvPr id="72" name="직선 연결선 10">
              <a:extLst>
                <a:ext uri="{FF2B5EF4-FFF2-40B4-BE49-F238E27FC236}">
                  <a16:creationId xmlns:a16="http://schemas.microsoft.com/office/drawing/2014/main" id="{8EFB0AB2-673B-48FA-9EA2-64653FC434D6}"/>
                </a:ext>
              </a:extLst>
            </p:cNvPr>
            <p:cNvCxnSpPr/>
            <p:nvPr/>
          </p:nvCxnSpPr>
          <p:spPr>
            <a:xfrm>
              <a:off x="2730199" y="2957530"/>
              <a:ext cx="3674935" cy="0"/>
            </a:xfrm>
            <a:prstGeom prst="line">
              <a:avLst/>
            </a:prstGeom>
            <a:ln>
              <a:solidFill>
                <a:srgbClr val="18E5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11">
              <a:extLst>
                <a:ext uri="{FF2B5EF4-FFF2-40B4-BE49-F238E27FC236}">
                  <a16:creationId xmlns:a16="http://schemas.microsoft.com/office/drawing/2014/main" id="{E01307EE-B104-4F70-97D8-C24D42C43CFA}"/>
                </a:ext>
              </a:extLst>
            </p:cNvPr>
            <p:cNvSpPr/>
            <p:nvPr/>
          </p:nvSpPr>
          <p:spPr>
            <a:xfrm>
              <a:off x="2697940" y="2917993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타원 12">
              <a:extLst>
                <a:ext uri="{FF2B5EF4-FFF2-40B4-BE49-F238E27FC236}">
                  <a16:creationId xmlns:a16="http://schemas.microsoft.com/office/drawing/2014/main" id="{E3A69C24-4958-4ECA-85B8-610B769D873E}"/>
                </a:ext>
              </a:extLst>
            </p:cNvPr>
            <p:cNvSpPr/>
            <p:nvPr/>
          </p:nvSpPr>
          <p:spPr>
            <a:xfrm>
              <a:off x="3619655" y="2917993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타원 13">
              <a:extLst>
                <a:ext uri="{FF2B5EF4-FFF2-40B4-BE49-F238E27FC236}">
                  <a16:creationId xmlns:a16="http://schemas.microsoft.com/office/drawing/2014/main" id="{EC111220-49C0-4AF9-B294-DC0D43CD9BD3}"/>
                </a:ext>
              </a:extLst>
            </p:cNvPr>
            <p:cNvSpPr/>
            <p:nvPr/>
          </p:nvSpPr>
          <p:spPr>
            <a:xfrm>
              <a:off x="4534055" y="2917993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타원 14">
              <a:extLst>
                <a:ext uri="{FF2B5EF4-FFF2-40B4-BE49-F238E27FC236}">
                  <a16:creationId xmlns:a16="http://schemas.microsoft.com/office/drawing/2014/main" id="{B1FFBB11-8FE9-4B1F-A5E4-D3BC5B027BAD}"/>
                </a:ext>
              </a:extLst>
            </p:cNvPr>
            <p:cNvSpPr/>
            <p:nvPr/>
          </p:nvSpPr>
          <p:spPr>
            <a:xfrm>
              <a:off x="5448455" y="2917993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0" name="타원 15">
              <a:extLst>
                <a:ext uri="{FF2B5EF4-FFF2-40B4-BE49-F238E27FC236}">
                  <a16:creationId xmlns:a16="http://schemas.microsoft.com/office/drawing/2014/main" id="{8099D3F4-BF4D-43A0-83A8-F3248B022C0F}"/>
                </a:ext>
              </a:extLst>
            </p:cNvPr>
            <p:cNvSpPr/>
            <p:nvPr/>
          </p:nvSpPr>
          <p:spPr>
            <a:xfrm>
              <a:off x="6370170" y="2917993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1" name="직사각형 16">
            <a:extLst>
              <a:ext uri="{FF2B5EF4-FFF2-40B4-BE49-F238E27FC236}">
                <a16:creationId xmlns:a16="http://schemas.microsoft.com/office/drawing/2014/main" id="{80D5C5C2-E59B-46B6-BBB9-E5CC038CC396}"/>
              </a:ext>
            </a:extLst>
          </p:cNvPr>
          <p:cNvSpPr/>
          <p:nvPr/>
        </p:nvSpPr>
        <p:spPr>
          <a:xfrm>
            <a:off x="450346" y="2250460"/>
            <a:ext cx="2068988" cy="812912"/>
          </a:xfrm>
          <a:custGeom>
            <a:avLst/>
            <a:gdLst/>
            <a:ahLst/>
            <a:cxnLst/>
            <a:rect l="l" t="t" r="r" b="b"/>
            <a:pathLst>
              <a:path w="1296908" h="519689">
                <a:moveTo>
                  <a:pt x="0" y="0"/>
                </a:moveTo>
                <a:lnTo>
                  <a:pt x="1296908" y="0"/>
                </a:lnTo>
                <a:lnTo>
                  <a:pt x="1296908" y="360208"/>
                </a:lnTo>
                <a:lnTo>
                  <a:pt x="740953" y="360208"/>
                </a:lnTo>
                <a:lnTo>
                  <a:pt x="648454" y="519689"/>
                </a:lnTo>
                <a:lnTo>
                  <a:pt x="555956" y="360208"/>
                </a:lnTo>
                <a:lnTo>
                  <a:pt x="0" y="360208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직사각형 16">
            <a:extLst>
              <a:ext uri="{FF2B5EF4-FFF2-40B4-BE49-F238E27FC236}">
                <a16:creationId xmlns:a16="http://schemas.microsoft.com/office/drawing/2014/main" id="{3B808143-3F78-423D-ACA8-9C025D03F205}"/>
              </a:ext>
            </a:extLst>
          </p:cNvPr>
          <p:cNvSpPr/>
          <p:nvPr/>
        </p:nvSpPr>
        <p:spPr>
          <a:xfrm>
            <a:off x="3464769" y="2179390"/>
            <a:ext cx="2333501" cy="909264"/>
          </a:xfrm>
          <a:custGeom>
            <a:avLst/>
            <a:gdLst/>
            <a:ahLst/>
            <a:cxnLst/>
            <a:rect l="l" t="t" r="r" b="b"/>
            <a:pathLst>
              <a:path w="1296908" h="519689">
                <a:moveTo>
                  <a:pt x="0" y="0"/>
                </a:moveTo>
                <a:lnTo>
                  <a:pt x="1296908" y="0"/>
                </a:lnTo>
                <a:lnTo>
                  <a:pt x="1296908" y="360208"/>
                </a:lnTo>
                <a:lnTo>
                  <a:pt x="740953" y="360208"/>
                </a:lnTo>
                <a:lnTo>
                  <a:pt x="648454" y="519689"/>
                </a:lnTo>
                <a:lnTo>
                  <a:pt x="555956" y="360208"/>
                </a:lnTo>
                <a:lnTo>
                  <a:pt x="0" y="3602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직사각형 16">
            <a:extLst>
              <a:ext uri="{FF2B5EF4-FFF2-40B4-BE49-F238E27FC236}">
                <a16:creationId xmlns:a16="http://schemas.microsoft.com/office/drawing/2014/main" id="{85691054-A351-4045-A823-2583A3D53EA0}"/>
              </a:ext>
            </a:extLst>
          </p:cNvPr>
          <p:cNvSpPr/>
          <p:nvPr/>
        </p:nvSpPr>
        <p:spPr>
          <a:xfrm>
            <a:off x="6744707" y="2305574"/>
            <a:ext cx="2009667" cy="783080"/>
          </a:xfrm>
          <a:custGeom>
            <a:avLst/>
            <a:gdLst/>
            <a:ahLst/>
            <a:cxnLst/>
            <a:rect l="l" t="t" r="r" b="b"/>
            <a:pathLst>
              <a:path w="1296908" h="519689">
                <a:moveTo>
                  <a:pt x="0" y="0"/>
                </a:moveTo>
                <a:lnTo>
                  <a:pt x="1296908" y="0"/>
                </a:lnTo>
                <a:lnTo>
                  <a:pt x="1296908" y="360208"/>
                </a:lnTo>
                <a:lnTo>
                  <a:pt x="740953" y="360208"/>
                </a:lnTo>
                <a:lnTo>
                  <a:pt x="648454" y="519689"/>
                </a:lnTo>
                <a:lnTo>
                  <a:pt x="555956" y="360208"/>
                </a:lnTo>
                <a:lnTo>
                  <a:pt x="0" y="360208"/>
                </a:lnTo>
                <a:close/>
              </a:path>
            </a:pathLst>
          </a:custGeom>
          <a:solidFill>
            <a:srgbClr val="18E59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직사각형 16">
            <a:extLst>
              <a:ext uri="{FF2B5EF4-FFF2-40B4-BE49-F238E27FC236}">
                <a16:creationId xmlns:a16="http://schemas.microsoft.com/office/drawing/2014/main" id="{A711AA18-8560-4396-AF01-2F441736D52C}"/>
              </a:ext>
            </a:extLst>
          </p:cNvPr>
          <p:cNvSpPr/>
          <p:nvPr/>
        </p:nvSpPr>
        <p:spPr>
          <a:xfrm flipV="1">
            <a:off x="5050624" y="3317447"/>
            <a:ext cx="2291554" cy="892919"/>
          </a:xfrm>
          <a:custGeom>
            <a:avLst/>
            <a:gdLst/>
            <a:ahLst/>
            <a:cxnLst/>
            <a:rect l="l" t="t" r="r" b="b"/>
            <a:pathLst>
              <a:path w="1296908" h="519689">
                <a:moveTo>
                  <a:pt x="0" y="0"/>
                </a:moveTo>
                <a:lnTo>
                  <a:pt x="1296908" y="0"/>
                </a:lnTo>
                <a:lnTo>
                  <a:pt x="1296908" y="360208"/>
                </a:lnTo>
                <a:lnTo>
                  <a:pt x="740953" y="360208"/>
                </a:lnTo>
                <a:lnTo>
                  <a:pt x="648454" y="519689"/>
                </a:lnTo>
                <a:lnTo>
                  <a:pt x="555956" y="360208"/>
                </a:lnTo>
                <a:lnTo>
                  <a:pt x="0" y="360208"/>
                </a:ln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직사각형 16">
            <a:extLst>
              <a:ext uri="{FF2B5EF4-FFF2-40B4-BE49-F238E27FC236}">
                <a16:creationId xmlns:a16="http://schemas.microsoft.com/office/drawing/2014/main" id="{7D70C77A-9FEA-4A60-BC01-7A137BC2A68A}"/>
              </a:ext>
            </a:extLst>
          </p:cNvPr>
          <p:cNvSpPr/>
          <p:nvPr/>
        </p:nvSpPr>
        <p:spPr>
          <a:xfrm flipV="1">
            <a:off x="2100684" y="3326156"/>
            <a:ext cx="1963860" cy="765231"/>
          </a:xfrm>
          <a:custGeom>
            <a:avLst/>
            <a:gdLst/>
            <a:ahLst/>
            <a:cxnLst/>
            <a:rect l="l" t="t" r="r" b="b"/>
            <a:pathLst>
              <a:path w="1296908" h="519689">
                <a:moveTo>
                  <a:pt x="0" y="0"/>
                </a:moveTo>
                <a:lnTo>
                  <a:pt x="1296908" y="0"/>
                </a:lnTo>
                <a:lnTo>
                  <a:pt x="1296908" y="360208"/>
                </a:lnTo>
                <a:lnTo>
                  <a:pt x="740953" y="360208"/>
                </a:lnTo>
                <a:lnTo>
                  <a:pt x="648454" y="519689"/>
                </a:lnTo>
                <a:lnTo>
                  <a:pt x="555956" y="360208"/>
                </a:lnTo>
                <a:lnTo>
                  <a:pt x="0" y="360208"/>
                </a:lnTo>
                <a:close/>
              </a:path>
            </a:pathLst>
          </a:custGeom>
          <a:solidFill>
            <a:srgbClr val="18E59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id="{1B6107E1-1734-4DC3-89FE-71F4E4C49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93" y="2406183"/>
            <a:ext cx="201218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电商竞争对手多</a:t>
            </a:r>
            <a:endParaRPr lang="en-US" altLang="ko-K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3" name="Rectangle 3">
            <a:extLst>
              <a:ext uri="{FF2B5EF4-FFF2-40B4-BE49-F238E27FC236}">
                <a16:creationId xmlns:a16="http://schemas.microsoft.com/office/drawing/2014/main" id="{C7D41DF4-0869-439B-9E76-082A0D1E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527" y="2351358"/>
            <a:ext cx="2249134" cy="38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运输成本高</a:t>
            </a:r>
            <a:endParaRPr lang="en-US" altLang="ko-KR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Rectangle 3">
            <a:extLst>
              <a:ext uri="{FF2B5EF4-FFF2-40B4-BE49-F238E27FC236}">
                <a16:creationId xmlns:a16="http://schemas.microsoft.com/office/drawing/2014/main" id="{EE29DCC4-CBBD-4648-B514-A53E8EBD2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809" y="2461927"/>
            <a:ext cx="1937007" cy="24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摊位管理需要人力</a:t>
            </a:r>
            <a:endParaRPr lang="en-US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8D71BA49-3FC8-45D6-BF46-BF7A21BD0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35" y="3677621"/>
            <a:ext cx="1892855" cy="33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市场管理费贵</a:t>
            </a:r>
            <a:endParaRPr lang="en-US" altLang="ko-K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0C4EE434-44A5-4D3F-92E2-7D709E3A0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631" y="3735741"/>
            <a:ext cx="2208698" cy="33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统计数据不便</a:t>
            </a:r>
            <a:endParaRPr lang="en-US" altLang="ko-K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텍스트 개체 틀 7">
            <a:extLst>
              <a:ext uri="{FF2B5EF4-FFF2-40B4-BE49-F238E27FC236}">
                <a16:creationId xmlns:a16="http://schemas.microsoft.com/office/drawing/2014/main" id="{3153CFD4-035E-4E7F-9613-7B402F748C3B}"/>
              </a:ext>
            </a:extLst>
          </p:cNvPr>
          <p:cNvSpPr txBox="1">
            <a:spLocks/>
          </p:cNvSpPr>
          <p:nvPr/>
        </p:nvSpPr>
        <p:spPr>
          <a:xfrm>
            <a:off x="736105" y="4897887"/>
            <a:ext cx="7920817" cy="91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di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 kern="1200" baseline="0">
                <a:solidFill>
                  <a:srgbClr val="18E598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菜商们急需一个</a:t>
            </a:r>
            <a:r>
              <a:rPr lang="ko-KR" altLang="en-US" b="1" dirty="0">
                <a:solidFill>
                  <a:schemeClr val="accent4"/>
                </a:solidFill>
              </a:rPr>
              <a:t>稳定健壮</a:t>
            </a:r>
            <a:r>
              <a:rPr lang="ko-KR" altLang="en-US" b="1" dirty="0"/>
              <a:t>的本地化电商平台</a:t>
            </a:r>
          </a:p>
        </p:txBody>
      </p:sp>
    </p:spTree>
    <p:extLst>
      <p:ext uri="{BB962C8B-B14F-4D97-AF65-F5344CB8AC3E}">
        <p14:creationId xmlns:p14="http://schemas.microsoft.com/office/powerpoint/2010/main" val="22524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1192DC-BF70-43B7-8B53-EEF1E60F2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6" y="1409325"/>
            <a:ext cx="7127716" cy="4831007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90820" y="1869889"/>
            <a:ext cx="977465" cy="1688382"/>
            <a:chOff x="398498" y="1743550"/>
            <a:chExt cx="977465" cy="1688382"/>
          </a:xfrm>
        </p:grpSpPr>
        <p:sp>
          <p:nvSpPr>
            <p:cNvPr id="68" name="타원 67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36620" y="3356992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0" y="1098585"/>
            <a:ext cx="9144000" cy="0"/>
          </a:xfrm>
          <a:prstGeom prst="line">
            <a:avLst/>
          </a:prstGeom>
          <a:ln>
            <a:solidFill>
              <a:srgbClr val="18E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3608" y="5877272"/>
            <a:ext cx="432048" cy="288032"/>
            <a:chOff x="395536" y="6021288"/>
            <a:chExt cx="432048" cy="288032"/>
          </a:xfrm>
        </p:grpSpPr>
        <p:sp>
          <p:nvSpPr>
            <p:cNvPr id="71" name="타원 70"/>
            <p:cNvSpPr/>
            <p:nvPr/>
          </p:nvSpPr>
          <p:spPr>
            <a:xfrm>
              <a:off x="395536" y="623438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791584" y="60212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 rot="5400000">
            <a:off x="7168838" y="4995786"/>
            <a:ext cx="977465" cy="2000541"/>
            <a:chOff x="398498" y="1743550"/>
            <a:chExt cx="977465" cy="2000541"/>
          </a:xfrm>
        </p:grpSpPr>
        <p:sp>
          <p:nvSpPr>
            <p:cNvPr id="83" name="타원 82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536620" y="366915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텍스트 개체 틀 7">
            <a:extLst>
              <a:ext uri="{FF2B5EF4-FFF2-40B4-BE49-F238E27FC236}">
                <a16:creationId xmlns:a16="http://schemas.microsoft.com/office/drawing/2014/main" id="{00948770-D4A2-426E-B0BC-28F313E5E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126977"/>
            <a:ext cx="5486400" cy="542880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传统网站架构弊端</a:t>
            </a:r>
          </a:p>
        </p:txBody>
      </p:sp>
      <p:sp>
        <p:nvSpPr>
          <p:cNvPr id="63" name="텍스트 개체 틀 8">
            <a:extLst>
              <a:ext uri="{FF2B5EF4-FFF2-40B4-BE49-F238E27FC236}">
                <a16:creationId xmlns:a16="http://schemas.microsoft.com/office/drawing/2014/main" id="{BB4C0781-5F72-418D-B4A0-772FCA05F6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18671" y="677013"/>
            <a:ext cx="3906658" cy="3035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dirty="0"/>
              <a:t>Topic introduction</a:t>
            </a:r>
            <a:endParaRPr lang="ko-KR" altLang="en-US" dirty="0"/>
          </a:p>
        </p:txBody>
      </p:sp>
      <p:sp>
        <p:nvSpPr>
          <p:cNvPr id="37" name="텍스트 개체 틀 7">
            <a:extLst>
              <a:ext uri="{FF2B5EF4-FFF2-40B4-BE49-F238E27FC236}">
                <a16:creationId xmlns:a16="http://schemas.microsoft.com/office/drawing/2014/main" id="{BBC372AB-723F-4BB1-B185-A01E1F6F4289}"/>
              </a:ext>
            </a:extLst>
          </p:cNvPr>
          <p:cNvSpPr txBox="1">
            <a:spLocks/>
          </p:cNvSpPr>
          <p:nvPr/>
        </p:nvSpPr>
        <p:spPr>
          <a:xfrm>
            <a:off x="3096501" y="2118999"/>
            <a:ext cx="5486400" cy="542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di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 kern="1200" baseline="0">
                <a:solidFill>
                  <a:srgbClr val="18E598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可用性低</a:t>
            </a:r>
          </a:p>
        </p:txBody>
      </p:sp>
      <p:sp>
        <p:nvSpPr>
          <p:cNvPr id="38" name="텍스트 개체 틀 7">
            <a:extLst>
              <a:ext uri="{FF2B5EF4-FFF2-40B4-BE49-F238E27FC236}">
                <a16:creationId xmlns:a16="http://schemas.microsoft.com/office/drawing/2014/main" id="{755E8FA5-44A8-4282-946C-42C1DD69144A}"/>
              </a:ext>
            </a:extLst>
          </p:cNvPr>
          <p:cNvSpPr txBox="1">
            <a:spLocks/>
          </p:cNvSpPr>
          <p:nvPr/>
        </p:nvSpPr>
        <p:spPr>
          <a:xfrm>
            <a:off x="3096893" y="1459139"/>
            <a:ext cx="5486400" cy="542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di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 kern="1200" baseline="0">
                <a:solidFill>
                  <a:srgbClr val="18E598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/>
              <a:t>耦合性高</a:t>
            </a:r>
          </a:p>
        </p:txBody>
      </p:sp>
    </p:spTree>
    <p:extLst>
      <p:ext uri="{BB962C8B-B14F-4D97-AF65-F5344CB8AC3E}">
        <p14:creationId xmlns:p14="http://schemas.microsoft.com/office/powerpoint/2010/main" val="4744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ko-KR" altLang="en-US" b="1" dirty="0"/>
              <a:t>需求分析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2618671" y="2630839"/>
            <a:ext cx="3906658" cy="30358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ko-KR" dirty="0"/>
              <a:t>requirement analysis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90820" y="1869889"/>
            <a:ext cx="977465" cy="1688382"/>
            <a:chOff x="398498" y="1743550"/>
            <a:chExt cx="977465" cy="1688382"/>
          </a:xfrm>
        </p:grpSpPr>
        <p:sp>
          <p:nvSpPr>
            <p:cNvPr id="68" name="타원 67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36620" y="3356992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0" y="1098585"/>
            <a:ext cx="9144000" cy="0"/>
          </a:xfrm>
          <a:prstGeom prst="line">
            <a:avLst/>
          </a:prstGeom>
          <a:ln>
            <a:solidFill>
              <a:srgbClr val="18E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3608" y="5877272"/>
            <a:ext cx="432048" cy="288032"/>
            <a:chOff x="395536" y="6021288"/>
            <a:chExt cx="432048" cy="288032"/>
          </a:xfrm>
        </p:grpSpPr>
        <p:sp>
          <p:nvSpPr>
            <p:cNvPr id="71" name="타원 70"/>
            <p:cNvSpPr/>
            <p:nvPr/>
          </p:nvSpPr>
          <p:spPr>
            <a:xfrm>
              <a:off x="395536" y="623438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791584" y="60212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 rot="5400000">
            <a:off x="7168838" y="4995786"/>
            <a:ext cx="977465" cy="2000541"/>
            <a:chOff x="398498" y="1743550"/>
            <a:chExt cx="977465" cy="2000541"/>
          </a:xfrm>
        </p:grpSpPr>
        <p:sp>
          <p:nvSpPr>
            <p:cNvPr id="83" name="타원 82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536620" y="366915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텍스트 개체 틀 7">
            <a:extLst>
              <a:ext uri="{FF2B5EF4-FFF2-40B4-BE49-F238E27FC236}">
                <a16:creationId xmlns:a16="http://schemas.microsoft.com/office/drawing/2014/main" id="{00948770-D4A2-426E-B0BC-28F313E5E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126977"/>
            <a:ext cx="5486400" cy="542880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系统功能需求分析</a:t>
            </a:r>
          </a:p>
        </p:txBody>
      </p:sp>
      <p:sp>
        <p:nvSpPr>
          <p:cNvPr id="63" name="텍스트 개체 틀 8">
            <a:extLst>
              <a:ext uri="{FF2B5EF4-FFF2-40B4-BE49-F238E27FC236}">
                <a16:creationId xmlns:a16="http://schemas.microsoft.com/office/drawing/2014/main" id="{BB4C0781-5F72-418D-B4A0-772FCA05F6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18671" y="677013"/>
            <a:ext cx="3906658" cy="3035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dirty="0"/>
              <a:t>requirement analysis</a:t>
            </a:r>
            <a:endParaRPr lang="ko-KR" altLang="en-US" dirty="0"/>
          </a:p>
        </p:txBody>
      </p:sp>
      <p:grpSp>
        <p:nvGrpSpPr>
          <p:cNvPr id="21" name="그룹 52">
            <a:extLst>
              <a:ext uri="{FF2B5EF4-FFF2-40B4-BE49-F238E27FC236}">
                <a16:creationId xmlns:a16="http://schemas.microsoft.com/office/drawing/2014/main" id="{994BAC07-C57B-402E-90EC-C455A241FE46}"/>
              </a:ext>
            </a:extLst>
          </p:cNvPr>
          <p:cNvGrpSpPr/>
          <p:nvPr/>
        </p:nvGrpSpPr>
        <p:grpSpPr>
          <a:xfrm>
            <a:off x="762623" y="2162613"/>
            <a:ext cx="2248107" cy="3526987"/>
            <a:chOff x="762623" y="2348880"/>
            <a:chExt cx="2248107" cy="3526987"/>
          </a:xfrm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4457C495-4B17-4799-8D53-A90BB88878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4114" y="4586158"/>
              <a:ext cx="365124" cy="291712"/>
            </a:xfrm>
            <a:custGeom>
              <a:avLst/>
              <a:gdLst>
                <a:gd name="T0" fmla="*/ 350 w 378"/>
                <a:gd name="T1" fmla="*/ 228 h 302"/>
                <a:gd name="T2" fmla="*/ 376 w 378"/>
                <a:gd name="T3" fmla="*/ 178 h 302"/>
                <a:gd name="T4" fmla="*/ 376 w 378"/>
                <a:gd name="T5" fmla="*/ 140 h 302"/>
                <a:gd name="T6" fmla="*/ 348 w 378"/>
                <a:gd name="T7" fmla="*/ 88 h 302"/>
                <a:gd name="T8" fmla="*/ 292 w 378"/>
                <a:gd name="T9" fmla="*/ 54 h 302"/>
                <a:gd name="T10" fmla="*/ 258 w 378"/>
                <a:gd name="T11" fmla="*/ 38 h 302"/>
                <a:gd name="T12" fmla="*/ 216 w 378"/>
                <a:gd name="T13" fmla="*/ 14 h 302"/>
                <a:gd name="T14" fmla="*/ 166 w 378"/>
                <a:gd name="T15" fmla="*/ 2 h 302"/>
                <a:gd name="T16" fmla="*/ 118 w 378"/>
                <a:gd name="T17" fmla="*/ 2 h 302"/>
                <a:gd name="T18" fmla="*/ 42 w 378"/>
                <a:gd name="T19" fmla="*/ 34 h 302"/>
                <a:gd name="T20" fmla="*/ 10 w 378"/>
                <a:gd name="T21" fmla="*/ 70 h 302"/>
                <a:gd name="T22" fmla="*/ 0 w 378"/>
                <a:gd name="T23" fmla="*/ 102 h 302"/>
                <a:gd name="T24" fmla="*/ 2 w 378"/>
                <a:gd name="T25" fmla="*/ 132 h 302"/>
                <a:gd name="T26" fmla="*/ 28 w 378"/>
                <a:gd name="T27" fmla="*/ 180 h 302"/>
                <a:gd name="T28" fmla="*/ 6 w 378"/>
                <a:gd name="T29" fmla="*/ 242 h 302"/>
                <a:gd name="T30" fmla="*/ 8 w 378"/>
                <a:gd name="T31" fmla="*/ 246 h 302"/>
                <a:gd name="T32" fmla="*/ 12 w 378"/>
                <a:gd name="T33" fmla="*/ 248 h 302"/>
                <a:gd name="T34" fmla="*/ 102 w 378"/>
                <a:gd name="T35" fmla="*/ 220 h 302"/>
                <a:gd name="T36" fmla="*/ 140 w 378"/>
                <a:gd name="T37" fmla="*/ 252 h 302"/>
                <a:gd name="T38" fmla="*/ 190 w 378"/>
                <a:gd name="T39" fmla="*/ 272 h 302"/>
                <a:gd name="T40" fmla="*/ 230 w 378"/>
                <a:gd name="T41" fmla="*/ 276 h 302"/>
                <a:gd name="T42" fmla="*/ 374 w 378"/>
                <a:gd name="T43" fmla="*/ 302 h 302"/>
                <a:gd name="T44" fmla="*/ 376 w 378"/>
                <a:gd name="T45" fmla="*/ 302 h 302"/>
                <a:gd name="T46" fmla="*/ 378 w 378"/>
                <a:gd name="T47" fmla="*/ 296 h 302"/>
                <a:gd name="T48" fmla="*/ 272 w 378"/>
                <a:gd name="T49" fmla="*/ 252 h 302"/>
                <a:gd name="T50" fmla="*/ 250 w 378"/>
                <a:gd name="T51" fmla="*/ 256 h 302"/>
                <a:gd name="T52" fmla="*/ 202 w 378"/>
                <a:gd name="T53" fmla="*/ 254 h 302"/>
                <a:gd name="T54" fmla="*/ 136 w 378"/>
                <a:gd name="T55" fmla="*/ 228 h 302"/>
                <a:gd name="T56" fmla="*/ 104 w 378"/>
                <a:gd name="T57" fmla="*/ 188 h 302"/>
                <a:gd name="T58" fmla="*/ 98 w 378"/>
                <a:gd name="T59" fmla="*/ 160 h 302"/>
                <a:gd name="T60" fmla="*/ 100 w 378"/>
                <a:gd name="T61" fmla="*/ 140 h 302"/>
                <a:gd name="T62" fmla="*/ 120 w 378"/>
                <a:gd name="T63" fmla="*/ 106 h 302"/>
                <a:gd name="T64" fmla="*/ 178 w 378"/>
                <a:gd name="T65" fmla="*/ 70 h 302"/>
                <a:gd name="T66" fmla="*/ 230 w 378"/>
                <a:gd name="T67" fmla="*/ 62 h 302"/>
                <a:gd name="T68" fmla="*/ 302 w 378"/>
                <a:gd name="T69" fmla="*/ 78 h 302"/>
                <a:gd name="T70" fmla="*/ 350 w 378"/>
                <a:gd name="T71" fmla="*/ 122 h 302"/>
                <a:gd name="T72" fmla="*/ 360 w 378"/>
                <a:gd name="T73" fmla="*/ 150 h 302"/>
                <a:gd name="T74" fmla="*/ 358 w 378"/>
                <a:gd name="T75" fmla="*/ 174 h 302"/>
                <a:gd name="T76" fmla="*/ 334 w 378"/>
                <a:gd name="T77" fmla="*/ 216 h 302"/>
                <a:gd name="T78" fmla="*/ 350 w 378"/>
                <a:gd name="T79" fmla="*/ 274 h 302"/>
                <a:gd name="T80" fmla="*/ 228 w 378"/>
                <a:gd name="T81" fmla="*/ 144 h 302"/>
                <a:gd name="T82" fmla="*/ 246 w 378"/>
                <a:gd name="T83" fmla="*/ 154 h 302"/>
                <a:gd name="T84" fmla="*/ 246 w 378"/>
                <a:gd name="T85" fmla="*/ 170 h 302"/>
                <a:gd name="T86" fmla="*/ 228 w 378"/>
                <a:gd name="T87" fmla="*/ 180 h 302"/>
                <a:gd name="T88" fmla="*/ 216 w 378"/>
                <a:gd name="T89" fmla="*/ 176 h 302"/>
                <a:gd name="T90" fmla="*/ 210 w 378"/>
                <a:gd name="T91" fmla="*/ 162 h 302"/>
                <a:gd name="T92" fmla="*/ 222 w 378"/>
                <a:gd name="T93" fmla="*/ 144 h 302"/>
                <a:gd name="T94" fmla="*/ 166 w 378"/>
                <a:gd name="T95" fmla="*/ 144 h 302"/>
                <a:gd name="T96" fmla="*/ 180 w 378"/>
                <a:gd name="T97" fmla="*/ 148 h 302"/>
                <a:gd name="T98" fmla="*/ 184 w 378"/>
                <a:gd name="T99" fmla="*/ 162 h 302"/>
                <a:gd name="T100" fmla="*/ 174 w 378"/>
                <a:gd name="T101" fmla="*/ 180 h 302"/>
                <a:gd name="T102" fmla="*/ 158 w 378"/>
                <a:gd name="T103" fmla="*/ 180 h 302"/>
                <a:gd name="T104" fmla="*/ 148 w 378"/>
                <a:gd name="T105" fmla="*/ 162 h 302"/>
                <a:gd name="T106" fmla="*/ 152 w 378"/>
                <a:gd name="T107" fmla="*/ 148 h 302"/>
                <a:gd name="T108" fmla="*/ 166 w 378"/>
                <a:gd name="T109" fmla="*/ 144 h 302"/>
                <a:gd name="T110" fmla="*/ 306 w 378"/>
                <a:gd name="T111" fmla="*/ 144 h 302"/>
                <a:gd name="T112" fmla="*/ 316 w 378"/>
                <a:gd name="T113" fmla="*/ 162 h 302"/>
                <a:gd name="T114" fmla="*/ 312 w 378"/>
                <a:gd name="T115" fmla="*/ 176 h 302"/>
                <a:gd name="T116" fmla="*/ 298 w 378"/>
                <a:gd name="T117" fmla="*/ 180 h 302"/>
                <a:gd name="T118" fmla="*/ 280 w 378"/>
                <a:gd name="T119" fmla="*/ 170 h 302"/>
                <a:gd name="T120" fmla="*/ 280 w 378"/>
                <a:gd name="T121" fmla="*/ 154 h 302"/>
                <a:gd name="T122" fmla="*/ 298 w 378"/>
                <a:gd name="T123" fmla="*/ 14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8" h="302">
                  <a:moveTo>
                    <a:pt x="378" y="296"/>
                  </a:moveTo>
                  <a:lnTo>
                    <a:pt x="350" y="228"/>
                  </a:lnTo>
                  <a:lnTo>
                    <a:pt x="350" y="228"/>
                  </a:lnTo>
                  <a:lnTo>
                    <a:pt x="362" y="212"/>
                  </a:lnTo>
                  <a:lnTo>
                    <a:pt x="372" y="196"/>
                  </a:lnTo>
                  <a:lnTo>
                    <a:pt x="376" y="178"/>
                  </a:lnTo>
                  <a:lnTo>
                    <a:pt x="378" y="160"/>
                  </a:lnTo>
                  <a:lnTo>
                    <a:pt x="378" y="160"/>
                  </a:lnTo>
                  <a:lnTo>
                    <a:pt x="376" y="140"/>
                  </a:lnTo>
                  <a:lnTo>
                    <a:pt x="370" y="122"/>
                  </a:lnTo>
                  <a:lnTo>
                    <a:pt x="360" y="104"/>
                  </a:lnTo>
                  <a:lnTo>
                    <a:pt x="348" y="88"/>
                  </a:lnTo>
                  <a:lnTo>
                    <a:pt x="330" y="76"/>
                  </a:lnTo>
                  <a:lnTo>
                    <a:pt x="312" y="64"/>
                  </a:lnTo>
                  <a:lnTo>
                    <a:pt x="292" y="54"/>
                  </a:lnTo>
                  <a:lnTo>
                    <a:pt x="268" y="48"/>
                  </a:lnTo>
                  <a:lnTo>
                    <a:pt x="268" y="48"/>
                  </a:lnTo>
                  <a:lnTo>
                    <a:pt x="258" y="38"/>
                  </a:lnTo>
                  <a:lnTo>
                    <a:pt x="244" y="28"/>
                  </a:lnTo>
                  <a:lnTo>
                    <a:pt x="232" y="20"/>
                  </a:lnTo>
                  <a:lnTo>
                    <a:pt x="216" y="14"/>
                  </a:lnTo>
                  <a:lnTo>
                    <a:pt x="200" y="8"/>
                  </a:lnTo>
                  <a:lnTo>
                    <a:pt x="184" y="4"/>
                  </a:lnTo>
                  <a:lnTo>
                    <a:pt x="166" y="2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18" y="2"/>
                  </a:lnTo>
                  <a:lnTo>
                    <a:pt x="90" y="10"/>
                  </a:lnTo>
                  <a:lnTo>
                    <a:pt x="64" y="20"/>
                  </a:lnTo>
                  <a:lnTo>
                    <a:pt x="42" y="34"/>
                  </a:lnTo>
                  <a:lnTo>
                    <a:pt x="24" y="50"/>
                  </a:lnTo>
                  <a:lnTo>
                    <a:pt x="18" y="60"/>
                  </a:lnTo>
                  <a:lnTo>
                    <a:pt x="10" y="70"/>
                  </a:lnTo>
                  <a:lnTo>
                    <a:pt x="6" y="80"/>
                  </a:lnTo>
                  <a:lnTo>
                    <a:pt x="2" y="90"/>
                  </a:lnTo>
                  <a:lnTo>
                    <a:pt x="0" y="102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32"/>
                  </a:lnTo>
                  <a:lnTo>
                    <a:pt x="6" y="148"/>
                  </a:lnTo>
                  <a:lnTo>
                    <a:pt x="16" y="166"/>
                  </a:lnTo>
                  <a:lnTo>
                    <a:pt x="28" y="180"/>
                  </a:lnTo>
                  <a:lnTo>
                    <a:pt x="32" y="184"/>
                  </a:lnTo>
                  <a:lnTo>
                    <a:pt x="6" y="242"/>
                  </a:lnTo>
                  <a:lnTo>
                    <a:pt x="6" y="242"/>
                  </a:lnTo>
                  <a:lnTo>
                    <a:pt x="6" y="244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10" y="248"/>
                  </a:lnTo>
                  <a:lnTo>
                    <a:pt x="10" y="248"/>
                  </a:lnTo>
                  <a:lnTo>
                    <a:pt x="12" y="248"/>
                  </a:lnTo>
                  <a:lnTo>
                    <a:pt x="102" y="220"/>
                  </a:lnTo>
                  <a:lnTo>
                    <a:pt x="102" y="220"/>
                  </a:lnTo>
                  <a:lnTo>
                    <a:pt x="102" y="220"/>
                  </a:lnTo>
                  <a:lnTo>
                    <a:pt x="114" y="232"/>
                  </a:lnTo>
                  <a:lnTo>
                    <a:pt x="126" y="242"/>
                  </a:lnTo>
                  <a:lnTo>
                    <a:pt x="140" y="252"/>
                  </a:lnTo>
                  <a:lnTo>
                    <a:pt x="156" y="260"/>
                  </a:lnTo>
                  <a:lnTo>
                    <a:pt x="172" y="266"/>
                  </a:lnTo>
                  <a:lnTo>
                    <a:pt x="190" y="272"/>
                  </a:lnTo>
                  <a:lnTo>
                    <a:pt x="210" y="274"/>
                  </a:lnTo>
                  <a:lnTo>
                    <a:pt x="230" y="276"/>
                  </a:lnTo>
                  <a:lnTo>
                    <a:pt x="230" y="276"/>
                  </a:lnTo>
                  <a:lnTo>
                    <a:pt x="252" y="274"/>
                  </a:lnTo>
                  <a:lnTo>
                    <a:pt x="272" y="270"/>
                  </a:lnTo>
                  <a:lnTo>
                    <a:pt x="374" y="302"/>
                  </a:lnTo>
                  <a:lnTo>
                    <a:pt x="374" y="302"/>
                  </a:lnTo>
                  <a:lnTo>
                    <a:pt x="376" y="302"/>
                  </a:lnTo>
                  <a:lnTo>
                    <a:pt x="376" y="302"/>
                  </a:lnTo>
                  <a:lnTo>
                    <a:pt x="378" y="300"/>
                  </a:lnTo>
                  <a:lnTo>
                    <a:pt x="378" y="300"/>
                  </a:lnTo>
                  <a:lnTo>
                    <a:pt x="378" y="296"/>
                  </a:lnTo>
                  <a:lnTo>
                    <a:pt x="378" y="296"/>
                  </a:lnTo>
                  <a:close/>
                  <a:moveTo>
                    <a:pt x="276" y="252"/>
                  </a:moveTo>
                  <a:lnTo>
                    <a:pt x="272" y="252"/>
                  </a:lnTo>
                  <a:lnTo>
                    <a:pt x="270" y="252"/>
                  </a:lnTo>
                  <a:lnTo>
                    <a:pt x="270" y="252"/>
                  </a:lnTo>
                  <a:lnTo>
                    <a:pt x="250" y="256"/>
                  </a:lnTo>
                  <a:lnTo>
                    <a:pt x="230" y="256"/>
                  </a:lnTo>
                  <a:lnTo>
                    <a:pt x="230" y="256"/>
                  </a:lnTo>
                  <a:lnTo>
                    <a:pt x="202" y="254"/>
                  </a:lnTo>
                  <a:lnTo>
                    <a:pt x="178" y="250"/>
                  </a:lnTo>
                  <a:lnTo>
                    <a:pt x="156" y="240"/>
                  </a:lnTo>
                  <a:lnTo>
                    <a:pt x="136" y="228"/>
                  </a:lnTo>
                  <a:lnTo>
                    <a:pt x="120" y="214"/>
                  </a:lnTo>
                  <a:lnTo>
                    <a:pt x="108" y="198"/>
                  </a:lnTo>
                  <a:lnTo>
                    <a:pt x="104" y="188"/>
                  </a:lnTo>
                  <a:lnTo>
                    <a:pt x="100" y="180"/>
                  </a:lnTo>
                  <a:lnTo>
                    <a:pt x="100" y="170"/>
                  </a:lnTo>
                  <a:lnTo>
                    <a:pt x="98" y="160"/>
                  </a:lnTo>
                  <a:lnTo>
                    <a:pt x="98" y="160"/>
                  </a:lnTo>
                  <a:lnTo>
                    <a:pt x="100" y="150"/>
                  </a:lnTo>
                  <a:lnTo>
                    <a:pt x="100" y="140"/>
                  </a:lnTo>
                  <a:lnTo>
                    <a:pt x="104" y="130"/>
                  </a:lnTo>
                  <a:lnTo>
                    <a:pt x="108" y="122"/>
                  </a:lnTo>
                  <a:lnTo>
                    <a:pt x="120" y="106"/>
                  </a:lnTo>
                  <a:lnTo>
                    <a:pt x="136" y="90"/>
                  </a:lnTo>
                  <a:lnTo>
                    <a:pt x="156" y="78"/>
                  </a:lnTo>
                  <a:lnTo>
                    <a:pt x="178" y="70"/>
                  </a:lnTo>
                  <a:lnTo>
                    <a:pt x="202" y="64"/>
                  </a:lnTo>
                  <a:lnTo>
                    <a:pt x="230" y="62"/>
                  </a:lnTo>
                  <a:lnTo>
                    <a:pt x="230" y="62"/>
                  </a:lnTo>
                  <a:lnTo>
                    <a:pt x="256" y="64"/>
                  </a:lnTo>
                  <a:lnTo>
                    <a:pt x="280" y="70"/>
                  </a:lnTo>
                  <a:lnTo>
                    <a:pt x="302" y="78"/>
                  </a:lnTo>
                  <a:lnTo>
                    <a:pt x="322" y="90"/>
                  </a:lnTo>
                  <a:lnTo>
                    <a:pt x="338" y="106"/>
                  </a:lnTo>
                  <a:lnTo>
                    <a:pt x="350" y="122"/>
                  </a:lnTo>
                  <a:lnTo>
                    <a:pt x="354" y="130"/>
                  </a:lnTo>
                  <a:lnTo>
                    <a:pt x="358" y="140"/>
                  </a:lnTo>
                  <a:lnTo>
                    <a:pt x="360" y="150"/>
                  </a:lnTo>
                  <a:lnTo>
                    <a:pt x="360" y="160"/>
                  </a:lnTo>
                  <a:lnTo>
                    <a:pt x="360" y="160"/>
                  </a:lnTo>
                  <a:lnTo>
                    <a:pt x="358" y="174"/>
                  </a:lnTo>
                  <a:lnTo>
                    <a:pt x="354" y="190"/>
                  </a:lnTo>
                  <a:lnTo>
                    <a:pt x="346" y="204"/>
                  </a:lnTo>
                  <a:lnTo>
                    <a:pt x="334" y="216"/>
                  </a:lnTo>
                  <a:lnTo>
                    <a:pt x="328" y="224"/>
                  </a:lnTo>
                  <a:lnTo>
                    <a:pt x="332" y="232"/>
                  </a:lnTo>
                  <a:lnTo>
                    <a:pt x="350" y="274"/>
                  </a:lnTo>
                  <a:lnTo>
                    <a:pt x="276" y="252"/>
                  </a:lnTo>
                  <a:close/>
                  <a:moveTo>
                    <a:pt x="228" y="144"/>
                  </a:moveTo>
                  <a:lnTo>
                    <a:pt x="228" y="144"/>
                  </a:lnTo>
                  <a:lnTo>
                    <a:pt x="236" y="144"/>
                  </a:lnTo>
                  <a:lnTo>
                    <a:pt x="242" y="148"/>
                  </a:lnTo>
                  <a:lnTo>
                    <a:pt x="246" y="154"/>
                  </a:lnTo>
                  <a:lnTo>
                    <a:pt x="248" y="162"/>
                  </a:lnTo>
                  <a:lnTo>
                    <a:pt x="248" y="162"/>
                  </a:lnTo>
                  <a:lnTo>
                    <a:pt x="246" y="170"/>
                  </a:lnTo>
                  <a:lnTo>
                    <a:pt x="242" y="176"/>
                  </a:lnTo>
                  <a:lnTo>
                    <a:pt x="236" y="180"/>
                  </a:lnTo>
                  <a:lnTo>
                    <a:pt x="228" y="180"/>
                  </a:lnTo>
                  <a:lnTo>
                    <a:pt x="228" y="180"/>
                  </a:lnTo>
                  <a:lnTo>
                    <a:pt x="222" y="180"/>
                  </a:lnTo>
                  <a:lnTo>
                    <a:pt x="216" y="176"/>
                  </a:lnTo>
                  <a:lnTo>
                    <a:pt x="212" y="170"/>
                  </a:lnTo>
                  <a:lnTo>
                    <a:pt x="210" y="162"/>
                  </a:lnTo>
                  <a:lnTo>
                    <a:pt x="210" y="162"/>
                  </a:lnTo>
                  <a:lnTo>
                    <a:pt x="212" y="154"/>
                  </a:lnTo>
                  <a:lnTo>
                    <a:pt x="216" y="148"/>
                  </a:lnTo>
                  <a:lnTo>
                    <a:pt x="222" y="144"/>
                  </a:lnTo>
                  <a:lnTo>
                    <a:pt x="228" y="144"/>
                  </a:lnTo>
                  <a:lnTo>
                    <a:pt x="228" y="144"/>
                  </a:lnTo>
                  <a:close/>
                  <a:moveTo>
                    <a:pt x="166" y="144"/>
                  </a:moveTo>
                  <a:lnTo>
                    <a:pt x="166" y="144"/>
                  </a:lnTo>
                  <a:lnTo>
                    <a:pt x="174" y="144"/>
                  </a:lnTo>
                  <a:lnTo>
                    <a:pt x="180" y="148"/>
                  </a:lnTo>
                  <a:lnTo>
                    <a:pt x="184" y="154"/>
                  </a:lnTo>
                  <a:lnTo>
                    <a:pt x="184" y="162"/>
                  </a:lnTo>
                  <a:lnTo>
                    <a:pt x="184" y="162"/>
                  </a:lnTo>
                  <a:lnTo>
                    <a:pt x="184" y="170"/>
                  </a:lnTo>
                  <a:lnTo>
                    <a:pt x="180" y="176"/>
                  </a:lnTo>
                  <a:lnTo>
                    <a:pt x="174" y="180"/>
                  </a:lnTo>
                  <a:lnTo>
                    <a:pt x="166" y="180"/>
                  </a:lnTo>
                  <a:lnTo>
                    <a:pt x="166" y="180"/>
                  </a:lnTo>
                  <a:lnTo>
                    <a:pt x="158" y="180"/>
                  </a:lnTo>
                  <a:lnTo>
                    <a:pt x="152" y="176"/>
                  </a:lnTo>
                  <a:lnTo>
                    <a:pt x="148" y="17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54"/>
                  </a:lnTo>
                  <a:lnTo>
                    <a:pt x="152" y="148"/>
                  </a:lnTo>
                  <a:lnTo>
                    <a:pt x="158" y="144"/>
                  </a:lnTo>
                  <a:lnTo>
                    <a:pt x="166" y="144"/>
                  </a:lnTo>
                  <a:lnTo>
                    <a:pt x="166" y="144"/>
                  </a:lnTo>
                  <a:close/>
                  <a:moveTo>
                    <a:pt x="298" y="144"/>
                  </a:moveTo>
                  <a:lnTo>
                    <a:pt x="298" y="144"/>
                  </a:lnTo>
                  <a:lnTo>
                    <a:pt x="306" y="144"/>
                  </a:lnTo>
                  <a:lnTo>
                    <a:pt x="312" y="148"/>
                  </a:lnTo>
                  <a:lnTo>
                    <a:pt x="316" y="154"/>
                  </a:lnTo>
                  <a:lnTo>
                    <a:pt x="316" y="162"/>
                  </a:lnTo>
                  <a:lnTo>
                    <a:pt x="316" y="162"/>
                  </a:lnTo>
                  <a:lnTo>
                    <a:pt x="316" y="170"/>
                  </a:lnTo>
                  <a:lnTo>
                    <a:pt x="312" y="176"/>
                  </a:lnTo>
                  <a:lnTo>
                    <a:pt x="306" y="180"/>
                  </a:lnTo>
                  <a:lnTo>
                    <a:pt x="298" y="180"/>
                  </a:lnTo>
                  <a:lnTo>
                    <a:pt x="298" y="180"/>
                  </a:lnTo>
                  <a:lnTo>
                    <a:pt x="290" y="180"/>
                  </a:lnTo>
                  <a:lnTo>
                    <a:pt x="284" y="176"/>
                  </a:lnTo>
                  <a:lnTo>
                    <a:pt x="280" y="170"/>
                  </a:lnTo>
                  <a:lnTo>
                    <a:pt x="280" y="162"/>
                  </a:lnTo>
                  <a:lnTo>
                    <a:pt x="280" y="162"/>
                  </a:lnTo>
                  <a:lnTo>
                    <a:pt x="280" y="154"/>
                  </a:lnTo>
                  <a:lnTo>
                    <a:pt x="284" y="148"/>
                  </a:lnTo>
                  <a:lnTo>
                    <a:pt x="290" y="144"/>
                  </a:lnTo>
                  <a:lnTo>
                    <a:pt x="298" y="144"/>
                  </a:lnTo>
                  <a:lnTo>
                    <a:pt x="298" y="144"/>
                  </a:lnTo>
                  <a:close/>
                </a:path>
              </a:pathLst>
            </a:custGeom>
            <a:solidFill>
              <a:srgbClr val="18E5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직사각형 10">
              <a:extLst>
                <a:ext uri="{FF2B5EF4-FFF2-40B4-BE49-F238E27FC236}">
                  <a16:creationId xmlns:a16="http://schemas.microsoft.com/office/drawing/2014/main" id="{624C9105-5938-4BE5-9FAC-F4473296A7C5}"/>
                </a:ext>
              </a:extLst>
            </p:cNvPr>
            <p:cNvSpPr/>
            <p:nvPr/>
          </p:nvSpPr>
          <p:spPr>
            <a:xfrm>
              <a:off x="762623" y="2420888"/>
              <a:ext cx="2248107" cy="360040"/>
            </a:xfrm>
            <a:prstGeom prst="rect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C1C6B8AC-DD5C-4AAC-8A96-03BE11285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152" y="2512425"/>
              <a:ext cx="2167048" cy="193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zh-CN" alt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农贸电商网站</a:t>
              </a:r>
              <a:endPara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380D121F-64E2-437C-B2A9-E63D28667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229" y="4979226"/>
              <a:ext cx="195289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lvl="0" algn="ctr"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用户可以在上面浏览菜商上传的农产品</a:t>
              </a:r>
              <a:endParaRPr lang="en-US" altLang="ko-KR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26" name="직사각형 15">
              <a:extLst>
                <a:ext uri="{FF2B5EF4-FFF2-40B4-BE49-F238E27FC236}">
                  <a16:creationId xmlns:a16="http://schemas.microsoft.com/office/drawing/2014/main" id="{161FBA92-FF39-423C-9554-880B113FC6A0}"/>
                </a:ext>
              </a:extLst>
            </p:cNvPr>
            <p:cNvSpPr/>
            <p:nvPr/>
          </p:nvSpPr>
          <p:spPr>
            <a:xfrm>
              <a:off x="762623" y="2348880"/>
              <a:ext cx="2248107" cy="72008"/>
            </a:xfrm>
            <a:prstGeom prst="rect">
              <a:avLst/>
            </a:prstGeom>
            <a:pattFill prst="dkVert">
              <a:fgClr>
                <a:srgbClr val="18E598"/>
              </a:fgClr>
              <a:bgClr>
                <a:srgbClr val="272A2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3">
              <a:extLst>
                <a:ext uri="{FF2B5EF4-FFF2-40B4-BE49-F238E27FC236}">
                  <a16:creationId xmlns:a16="http://schemas.microsoft.com/office/drawing/2014/main" id="{43904A14-3AB2-411F-AE46-775B97F862C2}"/>
                </a:ext>
              </a:extLst>
            </p:cNvPr>
            <p:cNvSpPr/>
            <p:nvPr/>
          </p:nvSpPr>
          <p:spPr>
            <a:xfrm>
              <a:off x="762623" y="2348880"/>
              <a:ext cx="2248107" cy="3526987"/>
            </a:xfrm>
            <a:prstGeom prst="rect">
              <a:avLst/>
            </a:prstGeom>
            <a:noFill/>
            <a:ln>
              <a:solidFill>
                <a:srgbClr val="18E5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17">
              <a:extLst>
                <a:ext uri="{FF2B5EF4-FFF2-40B4-BE49-F238E27FC236}">
                  <a16:creationId xmlns:a16="http://schemas.microsoft.com/office/drawing/2014/main" id="{C5753F65-C06E-4C67-8791-307646A0A1BC}"/>
                </a:ext>
              </a:extLst>
            </p:cNvPr>
            <p:cNvSpPr/>
            <p:nvPr/>
          </p:nvSpPr>
          <p:spPr>
            <a:xfrm>
              <a:off x="876362" y="2878667"/>
              <a:ext cx="2020628" cy="1486437"/>
            </a:xfrm>
            <a:prstGeom prst="rect">
              <a:avLst/>
            </a:prstGeom>
            <a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53">
            <a:extLst>
              <a:ext uri="{FF2B5EF4-FFF2-40B4-BE49-F238E27FC236}">
                <a16:creationId xmlns:a16="http://schemas.microsoft.com/office/drawing/2014/main" id="{DF5F88DC-AAA2-4971-BF25-339CC9B29244}"/>
              </a:ext>
            </a:extLst>
          </p:cNvPr>
          <p:cNvGrpSpPr/>
          <p:nvPr/>
        </p:nvGrpSpPr>
        <p:grpSpPr>
          <a:xfrm>
            <a:off x="3447947" y="2162613"/>
            <a:ext cx="2248107" cy="3526987"/>
            <a:chOff x="3447947" y="2348880"/>
            <a:chExt cx="2248107" cy="3526987"/>
          </a:xfrm>
        </p:grpSpPr>
        <p:grpSp>
          <p:nvGrpSpPr>
            <p:cNvPr id="30" name="그룹 20">
              <a:extLst>
                <a:ext uri="{FF2B5EF4-FFF2-40B4-BE49-F238E27FC236}">
                  <a16:creationId xmlns:a16="http://schemas.microsoft.com/office/drawing/2014/main" id="{E3598BC3-8C01-49A6-B291-DCF9277B9D9F}"/>
                </a:ext>
              </a:extLst>
            </p:cNvPr>
            <p:cNvGrpSpPr/>
            <p:nvPr/>
          </p:nvGrpSpPr>
          <p:grpSpPr>
            <a:xfrm>
              <a:off x="4372051" y="4550418"/>
              <a:ext cx="399898" cy="297508"/>
              <a:chOff x="2111375" y="1147763"/>
              <a:chExt cx="657225" cy="488950"/>
            </a:xfrm>
            <a:solidFill>
              <a:srgbClr val="18E598"/>
            </a:solidFill>
          </p:grpSpPr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78E10FBF-AC81-4843-BBB9-35CFBADBD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675" y="1357313"/>
                <a:ext cx="180975" cy="73025"/>
              </a:xfrm>
              <a:custGeom>
                <a:avLst/>
                <a:gdLst>
                  <a:gd name="T0" fmla="*/ 58 w 114"/>
                  <a:gd name="T1" fmla="*/ 0 h 46"/>
                  <a:gd name="T2" fmla="*/ 58 w 114"/>
                  <a:gd name="T3" fmla="*/ 0 h 46"/>
                  <a:gd name="T4" fmla="*/ 42 w 114"/>
                  <a:gd name="T5" fmla="*/ 2 h 46"/>
                  <a:gd name="T6" fmla="*/ 28 w 114"/>
                  <a:gd name="T7" fmla="*/ 6 h 46"/>
                  <a:gd name="T8" fmla="*/ 16 w 114"/>
                  <a:gd name="T9" fmla="*/ 14 h 46"/>
                  <a:gd name="T10" fmla="*/ 4 w 114"/>
                  <a:gd name="T11" fmla="*/ 24 h 46"/>
                  <a:gd name="T12" fmla="*/ 4 w 114"/>
                  <a:gd name="T13" fmla="*/ 24 h 46"/>
                  <a:gd name="T14" fmla="*/ 0 w 114"/>
                  <a:gd name="T15" fmla="*/ 28 h 46"/>
                  <a:gd name="T16" fmla="*/ 0 w 114"/>
                  <a:gd name="T17" fmla="*/ 32 h 46"/>
                  <a:gd name="T18" fmla="*/ 0 w 114"/>
                  <a:gd name="T19" fmla="*/ 38 h 46"/>
                  <a:gd name="T20" fmla="*/ 4 w 114"/>
                  <a:gd name="T21" fmla="*/ 42 h 46"/>
                  <a:gd name="T22" fmla="*/ 4 w 114"/>
                  <a:gd name="T23" fmla="*/ 42 h 46"/>
                  <a:gd name="T24" fmla="*/ 8 w 114"/>
                  <a:gd name="T25" fmla="*/ 44 h 46"/>
                  <a:gd name="T26" fmla="*/ 14 w 114"/>
                  <a:gd name="T27" fmla="*/ 46 h 46"/>
                  <a:gd name="T28" fmla="*/ 18 w 114"/>
                  <a:gd name="T29" fmla="*/ 44 h 46"/>
                  <a:gd name="T30" fmla="*/ 22 w 114"/>
                  <a:gd name="T31" fmla="*/ 42 h 46"/>
                  <a:gd name="T32" fmla="*/ 22 w 114"/>
                  <a:gd name="T33" fmla="*/ 42 h 46"/>
                  <a:gd name="T34" fmla="*/ 30 w 114"/>
                  <a:gd name="T35" fmla="*/ 36 h 46"/>
                  <a:gd name="T36" fmla="*/ 38 w 114"/>
                  <a:gd name="T37" fmla="*/ 30 h 46"/>
                  <a:gd name="T38" fmla="*/ 48 w 114"/>
                  <a:gd name="T39" fmla="*/ 28 h 46"/>
                  <a:gd name="T40" fmla="*/ 58 w 114"/>
                  <a:gd name="T41" fmla="*/ 28 h 46"/>
                  <a:gd name="T42" fmla="*/ 58 w 114"/>
                  <a:gd name="T43" fmla="*/ 28 h 46"/>
                  <a:gd name="T44" fmla="*/ 66 w 114"/>
                  <a:gd name="T45" fmla="*/ 28 h 46"/>
                  <a:gd name="T46" fmla="*/ 76 w 114"/>
                  <a:gd name="T47" fmla="*/ 30 h 46"/>
                  <a:gd name="T48" fmla="*/ 84 w 114"/>
                  <a:gd name="T49" fmla="*/ 36 h 46"/>
                  <a:gd name="T50" fmla="*/ 92 w 114"/>
                  <a:gd name="T51" fmla="*/ 42 h 46"/>
                  <a:gd name="T52" fmla="*/ 92 w 114"/>
                  <a:gd name="T53" fmla="*/ 42 h 46"/>
                  <a:gd name="T54" fmla="*/ 96 w 114"/>
                  <a:gd name="T55" fmla="*/ 44 h 46"/>
                  <a:gd name="T56" fmla="*/ 102 w 114"/>
                  <a:gd name="T57" fmla="*/ 46 h 46"/>
                  <a:gd name="T58" fmla="*/ 106 w 114"/>
                  <a:gd name="T59" fmla="*/ 44 h 46"/>
                  <a:gd name="T60" fmla="*/ 110 w 114"/>
                  <a:gd name="T61" fmla="*/ 42 h 46"/>
                  <a:gd name="T62" fmla="*/ 110 w 114"/>
                  <a:gd name="T63" fmla="*/ 42 h 46"/>
                  <a:gd name="T64" fmla="*/ 114 w 114"/>
                  <a:gd name="T65" fmla="*/ 38 h 46"/>
                  <a:gd name="T66" fmla="*/ 114 w 114"/>
                  <a:gd name="T67" fmla="*/ 32 h 46"/>
                  <a:gd name="T68" fmla="*/ 114 w 114"/>
                  <a:gd name="T69" fmla="*/ 28 h 46"/>
                  <a:gd name="T70" fmla="*/ 110 w 114"/>
                  <a:gd name="T71" fmla="*/ 24 h 46"/>
                  <a:gd name="T72" fmla="*/ 110 w 114"/>
                  <a:gd name="T73" fmla="*/ 24 h 46"/>
                  <a:gd name="T74" fmla="*/ 98 w 114"/>
                  <a:gd name="T75" fmla="*/ 14 h 46"/>
                  <a:gd name="T76" fmla="*/ 86 w 114"/>
                  <a:gd name="T77" fmla="*/ 6 h 46"/>
                  <a:gd name="T78" fmla="*/ 72 w 114"/>
                  <a:gd name="T79" fmla="*/ 2 h 46"/>
                  <a:gd name="T80" fmla="*/ 58 w 114"/>
                  <a:gd name="T81" fmla="*/ 0 h 46"/>
                  <a:gd name="T82" fmla="*/ 58 w 114"/>
                  <a:gd name="T8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4" h="46">
                    <a:moveTo>
                      <a:pt x="58" y="0"/>
                    </a:moveTo>
                    <a:lnTo>
                      <a:pt x="58" y="0"/>
                    </a:lnTo>
                    <a:lnTo>
                      <a:pt x="42" y="2"/>
                    </a:lnTo>
                    <a:lnTo>
                      <a:pt x="28" y="6"/>
                    </a:lnTo>
                    <a:lnTo>
                      <a:pt x="16" y="14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8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8" y="44"/>
                    </a:lnTo>
                    <a:lnTo>
                      <a:pt x="14" y="46"/>
                    </a:lnTo>
                    <a:lnTo>
                      <a:pt x="18" y="44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30" y="36"/>
                    </a:lnTo>
                    <a:lnTo>
                      <a:pt x="38" y="30"/>
                    </a:lnTo>
                    <a:lnTo>
                      <a:pt x="48" y="28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66" y="28"/>
                    </a:lnTo>
                    <a:lnTo>
                      <a:pt x="76" y="30"/>
                    </a:lnTo>
                    <a:lnTo>
                      <a:pt x="84" y="36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6" y="44"/>
                    </a:lnTo>
                    <a:lnTo>
                      <a:pt x="102" y="46"/>
                    </a:lnTo>
                    <a:lnTo>
                      <a:pt x="106" y="44"/>
                    </a:lnTo>
                    <a:lnTo>
                      <a:pt x="110" y="42"/>
                    </a:lnTo>
                    <a:lnTo>
                      <a:pt x="110" y="42"/>
                    </a:lnTo>
                    <a:lnTo>
                      <a:pt x="114" y="38"/>
                    </a:lnTo>
                    <a:lnTo>
                      <a:pt x="114" y="32"/>
                    </a:lnTo>
                    <a:lnTo>
                      <a:pt x="114" y="28"/>
                    </a:lnTo>
                    <a:lnTo>
                      <a:pt x="110" y="24"/>
                    </a:lnTo>
                    <a:lnTo>
                      <a:pt x="110" y="24"/>
                    </a:lnTo>
                    <a:lnTo>
                      <a:pt x="98" y="14"/>
                    </a:lnTo>
                    <a:lnTo>
                      <a:pt x="86" y="6"/>
                    </a:lnTo>
                    <a:lnTo>
                      <a:pt x="72" y="2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DA068320-0D5B-4718-ACCF-D2217FDD2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2350" y="1274763"/>
                <a:ext cx="301625" cy="95250"/>
              </a:xfrm>
              <a:custGeom>
                <a:avLst/>
                <a:gdLst>
                  <a:gd name="T0" fmla="*/ 96 w 190"/>
                  <a:gd name="T1" fmla="*/ 0 h 60"/>
                  <a:gd name="T2" fmla="*/ 96 w 190"/>
                  <a:gd name="T3" fmla="*/ 0 h 60"/>
                  <a:gd name="T4" fmla="*/ 70 w 190"/>
                  <a:gd name="T5" fmla="*/ 2 h 60"/>
                  <a:gd name="T6" fmla="*/ 58 w 190"/>
                  <a:gd name="T7" fmla="*/ 6 h 60"/>
                  <a:gd name="T8" fmla="*/ 46 w 190"/>
                  <a:gd name="T9" fmla="*/ 10 h 60"/>
                  <a:gd name="T10" fmla="*/ 36 w 190"/>
                  <a:gd name="T11" fmla="*/ 14 h 60"/>
                  <a:gd name="T12" fmla="*/ 24 w 190"/>
                  <a:gd name="T13" fmla="*/ 22 h 60"/>
                  <a:gd name="T14" fmla="*/ 14 w 190"/>
                  <a:gd name="T15" fmla="*/ 28 h 60"/>
                  <a:gd name="T16" fmla="*/ 4 w 190"/>
                  <a:gd name="T17" fmla="*/ 38 h 60"/>
                  <a:gd name="T18" fmla="*/ 4 w 190"/>
                  <a:gd name="T19" fmla="*/ 38 h 60"/>
                  <a:gd name="T20" fmla="*/ 2 w 190"/>
                  <a:gd name="T21" fmla="*/ 42 h 60"/>
                  <a:gd name="T22" fmla="*/ 0 w 190"/>
                  <a:gd name="T23" fmla="*/ 46 h 60"/>
                  <a:gd name="T24" fmla="*/ 2 w 190"/>
                  <a:gd name="T25" fmla="*/ 52 h 60"/>
                  <a:gd name="T26" fmla="*/ 4 w 190"/>
                  <a:gd name="T27" fmla="*/ 56 h 60"/>
                  <a:gd name="T28" fmla="*/ 4 w 190"/>
                  <a:gd name="T29" fmla="*/ 56 h 60"/>
                  <a:gd name="T30" fmla="*/ 8 w 190"/>
                  <a:gd name="T31" fmla="*/ 60 h 60"/>
                  <a:gd name="T32" fmla="*/ 14 w 190"/>
                  <a:gd name="T33" fmla="*/ 60 h 60"/>
                  <a:gd name="T34" fmla="*/ 18 w 190"/>
                  <a:gd name="T35" fmla="*/ 60 h 60"/>
                  <a:gd name="T36" fmla="*/ 22 w 190"/>
                  <a:gd name="T37" fmla="*/ 56 h 60"/>
                  <a:gd name="T38" fmla="*/ 22 w 190"/>
                  <a:gd name="T39" fmla="*/ 56 h 60"/>
                  <a:gd name="T40" fmla="*/ 38 w 190"/>
                  <a:gd name="T41" fmla="*/ 44 h 60"/>
                  <a:gd name="T42" fmla="*/ 56 w 190"/>
                  <a:gd name="T43" fmla="*/ 34 h 60"/>
                  <a:gd name="T44" fmla="*/ 76 w 190"/>
                  <a:gd name="T45" fmla="*/ 28 h 60"/>
                  <a:gd name="T46" fmla="*/ 96 w 190"/>
                  <a:gd name="T47" fmla="*/ 26 h 60"/>
                  <a:gd name="T48" fmla="*/ 96 w 190"/>
                  <a:gd name="T49" fmla="*/ 26 h 60"/>
                  <a:gd name="T50" fmla="*/ 114 w 190"/>
                  <a:gd name="T51" fmla="*/ 28 h 60"/>
                  <a:gd name="T52" fmla="*/ 134 w 190"/>
                  <a:gd name="T53" fmla="*/ 34 h 60"/>
                  <a:gd name="T54" fmla="*/ 152 w 190"/>
                  <a:gd name="T55" fmla="*/ 44 h 60"/>
                  <a:gd name="T56" fmla="*/ 168 w 190"/>
                  <a:gd name="T57" fmla="*/ 56 h 60"/>
                  <a:gd name="T58" fmla="*/ 168 w 190"/>
                  <a:gd name="T59" fmla="*/ 56 h 60"/>
                  <a:gd name="T60" fmla="*/ 172 w 190"/>
                  <a:gd name="T61" fmla="*/ 60 h 60"/>
                  <a:gd name="T62" fmla="*/ 178 w 190"/>
                  <a:gd name="T63" fmla="*/ 60 h 60"/>
                  <a:gd name="T64" fmla="*/ 182 w 190"/>
                  <a:gd name="T65" fmla="*/ 60 h 60"/>
                  <a:gd name="T66" fmla="*/ 186 w 190"/>
                  <a:gd name="T67" fmla="*/ 56 h 60"/>
                  <a:gd name="T68" fmla="*/ 186 w 190"/>
                  <a:gd name="T69" fmla="*/ 56 h 60"/>
                  <a:gd name="T70" fmla="*/ 190 w 190"/>
                  <a:gd name="T71" fmla="*/ 52 h 60"/>
                  <a:gd name="T72" fmla="*/ 190 w 190"/>
                  <a:gd name="T73" fmla="*/ 46 h 60"/>
                  <a:gd name="T74" fmla="*/ 190 w 190"/>
                  <a:gd name="T75" fmla="*/ 42 h 60"/>
                  <a:gd name="T76" fmla="*/ 186 w 190"/>
                  <a:gd name="T77" fmla="*/ 38 h 60"/>
                  <a:gd name="T78" fmla="*/ 186 w 190"/>
                  <a:gd name="T79" fmla="*/ 38 h 60"/>
                  <a:gd name="T80" fmla="*/ 176 w 190"/>
                  <a:gd name="T81" fmla="*/ 28 h 60"/>
                  <a:gd name="T82" fmla="*/ 166 w 190"/>
                  <a:gd name="T83" fmla="*/ 22 h 60"/>
                  <a:gd name="T84" fmla="*/ 156 w 190"/>
                  <a:gd name="T85" fmla="*/ 14 h 60"/>
                  <a:gd name="T86" fmla="*/ 144 w 190"/>
                  <a:gd name="T87" fmla="*/ 10 h 60"/>
                  <a:gd name="T88" fmla="*/ 132 w 190"/>
                  <a:gd name="T89" fmla="*/ 6 h 60"/>
                  <a:gd name="T90" fmla="*/ 120 w 190"/>
                  <a:gd name="T91" fmla="*/ 2 h 60"/>
                  <a:gd name="T92" fmla="*/ 96 w 190"/>
                  <a:gd name="T93" fmla="*/ 0 h 60"/>
                  <a:gd name="T94" fmla="*/ 96 w 190"/>
                  <a:gd name="T9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0" h="60">
                    <a:moveTo>
                      <a:pt x="96" y="0"/>
                    </a:moveTo>
                    <a:lnTo>
                      <a:pt x="96" y="0"/>
                    </a:lnTo>
                    <a:lnTo>
                      <a:pt x="70" y="2"/>
                    </a:lnTo>
                    <a:lnTo>
                      <a:pt x="58" y="6"/>
                    </a:lnTo>
                    <a:lnTo>
                      <a:pt x="46" y="10"/>
                    </a:lnTo>
                    <a:lnTo>
                      <a:pt x="36" y="14"/>
                    </a:lnTo>
                    <a:lnTo>
                      <a:pt x="24" y="22"/>
                    </a:lnTo>
                    <a:lnTo>
                      <a:pt x="14" y="2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2" y="42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4" y="56"/>
                    </a:lnTo>
                    <a:lnTo>
                      <a:pt x="8" y="60"/>
                    </a:lnTo>
                    <a:lnTo>
                      <a:pt x="14" y="60"/>
                    </a:lnTo>
                    <a:lnTo>
                      <a:pt x="18" y="60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38" y="44"/>
                    </a:lnTo>
                    <a:lnTo>
                      <a:pt x="56" y="34"/>
                    </a:lnTo>
                    <a:lnTo>
                      <a:pt x="76" y="28"/>
                    </a:lnTo>
                    <a:lnTo>
                      <a:pt x="96" y="26"/>
                    </a:lnTo>
                    <a:lnTo>
                      <a:pt x="96" y="26"/>
                    </a:lnTo>
                    <a:lnTo>
                      <a:pt x="114" y="28"/>
                    </a:lnTo>
                    <a:lnTo>
                      <a:pt x="134" y="34"/>
                    </a:lnTo>
                    <a:lnTo>
                      <a:pt x="152" y="44"/>
                    </a:lnTo>
                    <a:lnTo>
                      <a:pt x="168" y="56"/>
                    </a:lnTo>
                    <a:lnTo>
                      <a:pt x="168" y="56"/>
                    </a:lnTo>
                    <a:lnTo>
                      <a:pt x="172" y="60"/>
                    </a:lnTo>
                    <a:lnTo>
                      <a:pt x="178" y="60"/>
                    </a:lnTo>
                    <a:lnTo>
                      <a:pt x="182" y="60"/>
                    </a:lnTo>
                    <a:lnTo>
                      <a:pt x="186" y="56"/>
                    </a:lnTo>
                    <a:lnTo>
                      <a:pt x="186" y="56"/>
                    </a:lnTo>
                    <a:lnTo>
                      <a:pt x="190" y="52"/>
                    </a:lnTo>
                    <a:lnTo>
                      <a:pt x="190" y="46"/>
                    </a:lnTo>
                    <a:lnTo>
                      <a:pt x="190" y="42"/>
                    </a:lnTo>
                    <a:lnTo>
                      <a:pt x="186" y="38"/>
                    </a:lnTo>
                    <a:lnTo>
                      <a:pt x="186" y="38"/>
                    </a:lnTo>
                    <a:lnTo>
                      <a:pt x="176" y="28"/>
                    </a:lnTo>
                    <a:lnTo>
                      <a:pt x="166" y="22"/>
                    </a:lnTo>
                    <a:lnTo>
                      <a:pt x="156" y="14"/>
                    </a:lnTo>
                    <a:lnTo>
                      <a:pt x="144" y="10"/>
                    </a:lnTo>
                    <a:lnTo>
                      <a:pt x="132" y="6"/>
                    </a:lnTo>
                    <a:lnTo>
                      <a:pt x="120" y="2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F74D92F7-9FCC-46D8-A944-D76BB8035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825" y="1446213"/>
                <a:ext cx="66675" cy="66675"/>
              </a:xfrm>
              <a:custGeom>
                <a:avLst/>
                <a:gdLst>
                  <a:gd name="T0" fmla="*/ 6 w 42"/>
                  <a:gd name="T1" fmla="*/ 6 h 42"/>
                  <a:gd name="T2" fmla="*/ 6 w 42"/>
                  <a:gd name="T3" fmla="*/ 6 h 42"/>
                  <a:gd name="T4" fmla="*/ 2 w 42"/>
                  <a:gd name="T5" fmla="*/ 12 h 42"/>
                  <a:gd name="T6" fmla="*/ 0 w 42"/>
                  <a:gd name="T7" fmla="*/ 20 h 42"/>
                  <a:gd name="T8" fmla="*/ 2 w 42"/>
                  <a:gd name="T9" fmla="*/ 28 h 42"/>
                  <a:gd name="T10" fmla="*/ 6 w 42"/>
                  <a:gd name="T11" fmla="*/ 36 h 42"/>
                  <a:gd name="T12" fmla="*/ 6 w 42"/>
                  <a:gd name="T13" fmla="*/ 36 h 42"/>
                  <a:gd name="T14" fmla="*/ 14 w 42"/>
                  <a:gd name="T15" fmla="*/ 40 h 42"/>
                  <a:gd name="T16" fmla="*/ 22 w 42"/>
                  <a:gd name="T17" fmla="*/ 42 h 42"/>
                  <a:gd name="T18" fmla="*/ 30 w 42"/>
                  <a:gd name="T19" fmla="*/ 40 h 42"/>
                  <a:gd name="T20" fmla="*/ 36 w 42"/>
                  <a:gd name="T21" fmla="*/ 36 h 42"/>
                  <a:gd name="T22" fmla="*/ 36 w 42"/>
                  <a:gd name="T23" fmla="*/ 36 h 42"/>
                  <a:gd name="T24" fmla="*/ 42 w 42"/>
                  <a:gd name="T25" fmla="*/ 28 h 42"/>
                  <a:gd name="T26" fmla="*/ 42 w 42"/>
                  <a:gd name="T27" fmla="*/ 20 h 42"/>
                  <a:gd name="T28" fmla="*/ 42 w 42"/>
                  <a:gd name="T29" fmla="*/ 12 h 42"/>
                  <a:gd name="T30" fmla="*/ 36 w 42"/>
                  <a:gd name="T31" fmla="*/ 6 h 42"/>
                  <a:gd name="T32" fmla="*/ 36 w 42"/>
                  <a:gd name="T33" fmla="*/ 6 h 42"/>
                  <a:gd name="T34" fmla="*/ 30 w 42"/>
                  <a:gd name="T35" fmla="*/ 0 h 42"/>
                  <a:gd name="T36" fmla="*/ 22 w 42"/>
                  <a:gd name="T37" fmla="*/ 0 h 42"/>
                  <a:gd name="T38" fmla="*/ 14 w 42"/>
                  <a:gd name="T39" fmla="*/ 0 h 42"/>
                  <a:gd name="T40" fmla="*/ 6 w 42"/>
                  <a:gd name="T41" fmla="*/ 6 h 42"/>
                  <a:gd name="T42" fmla="*/ 6 w 42"/>
                  <a:gd name="T43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42">
                    <a:moveTo>
                      <a:pt x="6" y="6"/>
                    </a:moveTo>
                    <a:lnTo>
                      <a:pt x="6" y="6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6" y="36"/>
                    </a:lnTo>
                    <a:lnTo>
                      <a:pt x="6" y="36"/>
                    </a:lnTo>
                    <a:lnTo>
                      <a:pt x="14" y="40"/>
                    </a:lnTo>
                    <a:lnTo>
                      <a:pt x="22" y="42"/>
                    </a:lnTo>
                    <a:lnTo>
                      <a:pt x="30" y="40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42" y="28"/>
                    </a:lnTo>
                    <a:lnTo>
                      <a:pt x="42" y="20"/>
                    </a:lnTo>
                    <a:lnTo>
                      <a:pt x="42" y="12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0" y="0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id="{CF4B2406-9150-4B43-9308-5A808D2CD9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11375" y="1147763"/>
                <a:ext cx="657225" cy="488950"/>
              </a:xfrm>
              <a:custGeom>
                <a:avLst/>
                <a:gdLst>
                  <a:gd name="T0" fmla="*/ 28 w 414"/>
                  <a:gd name="T1" fmla="*/ 0 h 308"/>
                  <a:gd name="T2" fmla="*/ 14 w 414"/>
                  <a:gd name="T3" fmla="*/ 2 h 308"/>
                  <a:gd name="T4" fmla="*/ 6 w 414"/>
                  <a:gd name="T5" fmla="*/ 8 h 308"/>
                  <a:gd name="T6" fmla="*/ 2 w 414"/>
                  <a:gd name="T7" fmla="*/ 18 h 308"/>
                  <a:gd name="T8" fmla="*/ 0 w 414"/>
                  <a:gd name="T9" fmla="*/ 282 h 308"/>
                  <a:gd name="T10" fmla="*/ 2 w 414"/>
                  <a:gd name="T11" fmla="*/ 294 h 308"/>
                  <a:gd name="T12" fmla="*/ 8 w 414"/>
                  <a:gd name="T13" fmla="*/ 302 h 308"/>
                  <a:gd name="T14" fmla="*/ 18 w 414"/>
                  <a:gd name="T15" fmla="*/ 308 h 308"/>
                  <a:gd name="T16" fmla="*/ 384 w 414"/>
                  <a:gd name="T17" fmla="*/ 308 h 308"/>
                  <a:gd name="T18" fmla="*/ 398 w 414"/>
                  <a:gd name="T19" fmla="*/ 308 h 308"/>
                  <a:gd name="T20" fmla="*/ 408 w 414"/>
                  <a:gd name="T21" fmla="*/ 302 h 308"/>
                  <a:gd name="T22" fmla="*/ 414 w 414"/>
                  <a:gd name="T23" fmla="*/ 292 h 308"/>
                  <a:gd name="T24" fmla="*/ 414 w 414"/>
                  <a:gd name="T25" fmla="*/ 30 h 308"/>
                  <a:gd name="T26" fmla="*/ 414 w 414"/>
                  <a:gd name="T27" fmla="*/ 18 h 308"/>
                  <a:gd name="T28" fmla="*/ 410 w 414"/>
                  <a:gd name="T29" fmla="*/ 8 h 308"/>
                  <a:gd name="T30" fmla="*/ 400 w 414"/>
                  <a:gd name="T31" fmla="*/ 2 h 308"/>
                  <a:gd name="T32" fmla="*/ 388 w 414"/>
                  <a:gd name="T33" fmla="*/ 0 h 308"/>
                  <a:gd name="T34" fmla="*/ 378 w 414"/>
                  <a:gd name="T35" fmla="*/ 278 h 308"/>
                  <a:gd name="T36" fmla="*/ 376 w 414"/>
                  <a:gd name="T37" fmla="*/ 284 h 308"/>
                  <a:gd name="T38" fmla="*/ 370 w 414"/>
                  <a:gd name="T39" fmla="*/ 284 h 308"/>
                  <a:gd name="T40" fmla="*/ 44 w 414"/>
                  <a:gd name="T41" fmla="*/ 284 h 308"/>
                  <a:gd name="T42" fmla="*/ 36 w 414"/>
                  <a:gd name="T43" fmla="*/ 282 h 308"/>
                  <a:gd name="T44" fmla="*/ 36 w 414"/>
                  <a:gd name="T45" fmla="*/ 32 h 308"/>
                  <a:gd name="T46" fmla="*/ 36 w 414"/>
                  <a:gd name="T47" fmla="*/ 28 h 308"/>
                  <a:gd name="T48" fmla="*/ 44 w 414"/>
                  <a:gd name="T49" fmla="*/ 24 h 308"/>
                  <a:gd name="T50" fmla="*/ 370 w 414"/>
                  <a:gd name="T51" fmla="*/ 24 h 308"/>
                  <a:gd name="T52" fmla="*/ 376 w 414"/>
                  <a:gd name="T53" fmla="*/ 28 h 308"/>
                  <a:gd name="T54" fmla="*/ 378 w 414"/>
                  <a:gd name="T55" fmla="*/ 278 h 308"/>
                  <a:gd name="T56" fmla="*/ 400 w 414"/>
                  <a:gd name="T57" fmla="*/ 174 h 308"/>
                  <a:gd name="T58" fmla="*/ 394 w 414"/>
                  <a:gd name="T59" fmla="*/ 180 h 308"/>
                  <a:gd name="T60" fmla="*/ 392 w 414"/>
                  <a:gd name="T61" fmla="*/ 178 h 308"/>
                  <a:gd name="T62" fmla="*/ 390 w 414"/>
                  <a:gd name="T63" fmla="*/ 136 h 308"/>
                  <a:gd name="T64" fmla="*/ 392 w 414"/>
                  <a:gd name="T65" fmla="*/ 132 h 308"/>
                  <a:gd name="T66" fmla="*/ 394 w 414"/>
                  <a:gd name="T67" fmla="*/ 132 h 308"/>
                  <a:gd name="T68" fmla="*/ 400 w 414"/>
                  <a:gd name="T69" fmla="*/ 136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4" h="308">
                    <a:moveTo>
                      <a:pt x="388" y="0"/>
                    </a:moveTo>
                    <a:lnTo>
                      <a:pt x="28" y="0"/>
                    </a:lnTo>
                    <a:lnTo>
                      <a:pt x="28" y="0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0" y="30"/>
                    </a:lnTo>
                    <a:lnTo>
                      <a:pt x="0" y="282"/>
                    </a:lnTo>
                    <a:lnTo>
                      <a:pt x="0" y="282"/>
                    </a:lnTo>
                    <a:lnTo>
                      <a:pt x="2" y="294"/>
                    </a:lnTo>
                    <a:lnTo>
                      <a:pt x="4" y="298"/>
                    </a:lnTo>
                    <a:lnTo>
                      <a:pt x="8" y="302"/>
                    </a:lnTo>
                    <a:lnTo>
                      <a:pt x="12" y="306"/>
                    </a:lnTo>
                    <a:lnTo>
                      <a:pt x="18" y="308"/>
                    </a:lnTo>
                    <a:lnTo>
                      <a:pt x="32" y="308"/>
                    </a:lnTo>
                    <a:lnTo>
                      <a:pt x="384" y="308"/>
                    </a:lnTo>
                    <a:lnTo>
                      <a:pt x="384" y="308"/>
                    </a:lnTo>
                    <a:lnTo>
                      <a:pt x="398" y="308"/>
                    </a:lnTo>
                    <a:lnTo>
                      <a:pt x="402" y="304"/>
                    </a:lnTo>
                    <a:lnTo>
                      <a:pt x="408" y="302"/>
                    </a:lnTo>
                    <a:lnTo>
                      <a:pt x="410" y="298"/>
                    </a:lnTo>
                    <a:lnTo>
                      <a:pt x="414" y="292"/>
                    </a:lnTo>
                    <a:lnTo>
                      <a:pt x="414" y="280"/>
                    </a:lnTo>
                    <a:lnTo>
                      <a:pt x="414" y="30"/>
                    </a:lnTo>
                    <a:lnTo>
                      <a:pt x="414" y="30"/>
                    </a:lnTo>
                    <a:lnTo>
                      <a:pt x="414" y="18"/>
                    </a:lnTo>
                    <a:lnTo>
                      <a:pt x="412" y="12"/>
                    </a:lnTo>
                    <a:lnTo>
                      <a:pt x="410" y="8"/>
                    </a:lnTo>
                    <a:lnTo>
                      <a:pt x="406" y="4"/>
                    </a:lnTo>
                    <a:lnTo>
                      <a:pt x="400" y="2"/>
                    </a:lnTo>
                    <a:lnTo>
                      <a:pt x="388" y="0"/>
                    </a:lnTo>
                    <a:lnTo>
                      <a:pt x="388" y="0"/>
                    </a:lnTo>
                    <a:close/>
                    <a:moveTo>
                      <a:pt x="378" y="278"/>
                    </a:moveTo>
                    <a:lnTo>
                      <a:pt x="378" y="278"/>
                    </a:lnTo>
                    <a:lnTo>
                      <a:pt x="376" y="280"/>
                    </a:lnTo>
                    <a:lnTo>
                      <a:pt x="376" y="284"/>
                    </a:lnTo>
                    <a:lnTo>
                      <a:pt x="374" y="284"/>
                    </a:lnTo>
                    <a:lnTo>
                      <a:pt x="370" y="284"/>
                    </a:lnTo>
                    <a:lnTo>
                      <a:pt x="44" y="284"/>
                    </a:lnTo>
                    <a:lnTo>
                      <a:pt x="44" y="284"/>
                    </a:lnTo>
                    <a:lnTo>
                      <a:pt x="38" y="284"/>
                    </a:lnTo>
                    <a:lnTo>
                      <a:pt x="36" y="282"/>
                    </a:lnTo>
                    <a:lnTo>
                      <a:pt x="36" y="278"/>
                    </a:lnTo>
                    <a:lnTo>
                      <a:pt x="36" y="32"/>
                    </a:lnTo>
                    <a:lnTo>
                      <a:pt x="36" y="32"/>
                    </a:lnTo>
                    <a:lnTo>
                      <a:pt x="36" y="28"/>
                    </a:lnTo>
                    <a:lnTo>
                      <a:pt x="38" y="26"/>
                    </a:lnTo>
                    <a:lnTo>
                      <a:pt x="44" y="24"/>
                    </a:lnTo>
                    <a:lnTo>
                      <a:pt x="370" y="24"/>
                    </a:lnTo>
                    <a:lnTo>
                      <a:pt x="370" y="24"/>
                    </a:lnTo>
                    <a:lnTo>
                      <a:pt x="376" y="26"/>
                    </a:lnTo>
                    <a:lnTo>
                      <a:pt x="376" y="28"/>
                    </a:lnTo>
                    <a:lnTo>
                      <a:pt x="378" y="32"/>
                    </a:lnTo>
                    <a:lnTo>
                      <a:pt x="378" y="278"/>
                    </a:lnTo>
                    <a:close/>
                    <a:moveTo>
                      <a:pt x="400" y="174"/>
                    </a:moveTo>
                    <a:lnTo>
                      <a:pt x="400" y="174"/>
                    </a:lnTo>
                    <a:lnTo>
                      <a:pt x="398" y="178"/>
                    </a:lnTo>
                    <a:lnTo>
                      <a:pt x="394" y="180"/>
                    </a:lnTo>
                    <a:lnTo>
                      <a:pt x="394" y="180"/>
                    </a:lnTo>
                    <a:lnTo>
                      <a:pt x="392" y="178"/>
                    </a:lnTo>
                    <a:lnTo>
                      <a:pt x="390" y="174"/>
                    </a:lnTo>
                    <a:lnTo>
                      <a:pt x="390" y="136"/>
                    </a:lnTo>
                    <a:lnTo>
                      <a:pt x="390" y="136"/>
                    </a:lnTo>
                    <a:lnTo>
                      <a:pt x="392" y="132"/>
                    </a:lnTo>
                    <a:lnTo>
                      <a:pt x="394" y="132"/>
                    </a:lnTo>
                    <a:lnTo>
                      <a:pt x="394" y="132"/>
                    </a:lnTo>
                    <a:lnTo>
                      <a:pt x="398" y="132"/>
                    </a:lnTo>
                    <a:lnTo>
                      <a:pt x="400" y="136"/>
                    </a:lnTo>
                    <a:lnTo>
                      <a:pt x="40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1" name="직사각형 27">
              <a:extLst>
                <a:ext uri="{FF2B5EF4-FFF2-40B4-BE49-F238E27FC236}">
                  <a16:creationId xmlns:a16="http://schemas.microsoft.com/office/drawing/2014/main" id="{1DE4E0EA-7EB2-4B9C-B47D-7AC1E50639E5}"/>
                </a:ext>
              </a:extLst>
            </p:cNvPr>
            <p:cNvSpPr/>
            <p:nvPr/>
          </p:nvSpPr>
          <p:spPr>
            <a:xfrm>
              <a:off x="3447947" y="2420888"/>
              <a:ext cx="2248107" cy="360040"/>
            </a:xfrm>
            <a:prstGeom prst="rect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">
              <a:extLst>
                <a:ext uri="{FF2B5EF4-FFF2-40B4-BE49-F238E27FC236}">
                  <a16:creationId xmlns:a16="http://schemas.microsoft.com/office/drawing/2014/main" id="{1561BFA2-23D9-44A0-A01E-BA59697D5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476" y="2512425"/>
              <a:ext cx="2167048" cy="193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zh-CN" alt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称重端</a:t>
              </a:r>
              <a:endPara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0843744A-84C0-49EF-9B30-851F4A304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553" y="4979226"/>
              <a:ext cx="195289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lvl="0" algn="ctr"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为菜商提供上传农产品的途径</a:t>
              </a:r>
              <a:endParaRPr lang="en-US" altLang="ko-KR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34" name="직사각형 30">
              <a:extLst>
                <a:ext uri="{FF2B5EF4-FFF2-40B4-BE49-F238E27FC236}">
                  <a16:creationId xmlns:a16="http://schemas.microsoft.com/office/drawing/2014/main" id="{0F55F1CE-CBDC-4275-9216-72AF0EE649FC}"/>
                </a:ext>
              </a:extLst>
            </p:cNvPr>
            <p:cNvSpPr/>
            <p:nvPr/>
          </p:nvSpPr>
          <p:spPr>
            <a:xfrm>
              <a:off x="3447947" y="2348880"/>
              <a:ext cx="2248107" cy="72008"/>
            </a:xfrm>
            <a:prstGeom prst="rect">
              <a:avLst/>
            </a:prstGeom>
            <a:pattFill prst="dkVert">
              <a:fgClr>
                <a:srgbClr val="18E598"/>
              </a:fgClr>
              <a:bgClr>
                <a:srgbClr val="272A2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1">
              <a:extLst>
                <a:ext uri="{FF2B5EF4-FFF2-40B4-BE49-F238E27FC236}">
                  <a16:creationId xmlns:a16="http://schemas.microsoft.com/office/drawing/2014/main" id="{C8CBF1D5-08C1-4CD8-B4E2-566893F3F1C0}"/>
                </a:ext>
              </a:extLst>
            </p:cNvPr>
            <p:cNvSpPr/>
            <p:nvPr/>
          </p:nvSpPr>
          <p:spPr>
            <a:xfrm>
              <a:off x="3447947" y="2348880"/>
              <a:ext cx="2248107" cy="3526987"/>
            </a:xfrm>
            <a:prstGeom prst="rect">
              <a:avLst/>
            </a:prstGeom>
            <a:noFill/>
            <a:ln>
              <a:solidFill>
                <a:srgbClr val="18E5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2">
              <a:extLst>
                <a:ext uri="{FF2B5EF4-FFF2-40B4-BE49-F238E27FC236}">
                  <a16:creationId xmlns:a16="http://schemas.microsoft.com/office/drawing/2014/main" id="{DD0F4F9D-5540-4170-81AC-972BDFA8BD89}"/>
                </a:ext>
              </a:extLst>
            </p:cNvPr>
            <p:cNvSpPr/>
            <p:nvPr/>
          </p:nvSpPr>
          <p:spPr>
            <a:xfrm>
              <a:off x="3561686" y="2878667"/>
              <a:ext cx="2020628" cy="1486437"/>
            </a:xfrm>
            <a:prstGeom prst="rect">
              <a:avLst/>
            </a:prstGeom>
            <a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54">
            <a:extLst>
              <a:ext uri="{FF2B5EF4-FFF2-40B4-BE49-F238E27FC236}">
                <a16:creationId xmlns:a16="http://schemas.microsoft.com/office/drawing/2014/main" id="{5A25420D-5332-43A1-8C7E-C19663320DAE}"/>
              </a:ext>
            </a:extLst>
          </p:cNvPr>
          <p:cNvGrpSpPr/>
          <p:nvPr/>
        </p:nvGrpSpPr>
        <p:grpSpPr>
          <a:xfrm>
            <a:off x="6133270" y="2162613"/>
            <a:ext cx="2248107" cy="3526987"/>
            <a:chOff x="6133270" y="2348880"/>
            <a:chExt cx="2248107" cy="3526987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739E9FC9-D08A-4949-8AC7-E1775008EB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0160" y="4523372"/>
              <a:ext cx="274326" cy="324554"/>
            </a:xfrm>
            <a:custGeom>
              <a:avLst/>
              <a:gdLst>
                <a:gd name="T0" fmla="*/ 122 w 284"/>
                <a:gd name="T1" fmla="*/ 82 h 336"/>
                <a:gd name="T2" fmla="*/ 96 w 284"/>
                <a:gd name="T3" fmla="*/ 96 h 336"/>
                <a:gd name="T4" fmla="*/ 86 w 284"/>
                <a:gd name="T5" fmla="*/ 112 h 336"/>
                <a:gd name="T6" fmla="*/ 82 w 284"/>
                <a:gd name="T7" fmla="*/ 132 h 336"/>
                <a:gd name="T8" fmla="*/ 74 w 284"/>
                <a:gd name="T9" fmla="*/ 144 h 336"/>
                <a:gd name="T10" fmla="*/ 62 w 284"/>
                <a:gd name="T11" fmla="*/ 144 h 336"/>
                <a:gd name="T12" fmla="*/ 54 w 284"/>
                <a:gd name="T13" fmla="*/ 132 h 336"/>
                <a:gd name="T14" fmla="*/ 60 w 284"/>
                <a:gd name="T15" fmla="*/ 102 h 336"/>
                <a:gd name="T16" fmla="*/ 78 w 284"/>
                <a:gd name="T17" fmla="*/ 78 h 336"/>
                <a:gd name="T18" fmla="*/ 116 w 284"/>
                <a:gd name="T19" fmla="*/ 56 h 336"/>
                <a:gd name="T20" fmla="*/ 138 w 284"/>
                <a:gd name="T21" fmla="*/ 56 h 336"/>
                <a:gd name="T22" fmla="*/ 146 w 284"/>
                <a:gd name="T23" fmla="*/ 68 h 336"/>
                <a:gd name="T24" fmla="*/ 142 w 284"/>
                <a:gd name="T25" fmla="*/ 78 h 336"/>
                <a:gd name="T26" fmla="*/ 132 w 284"/>
                <a:gd name="T27" fmla="*/ 82 h 336"/>
                <a:gd name="T28" fmla="*/ 138 w 284"/>
                <a:gd name="T29" fmla="*/ 26 h 336"/>
                <a:gd name="T30" fmla="*/ 146 w 284"/>
                <a:gd name="T31" fmla="*/ 14 h 336"/>
                <a:gd name="T32" fmla="*/ 142 w 284"/>
                <a:gd name="T33" fmla="*/ 4 h 336"/>
                <a:gd name="T34" fmla="*/ 132 w 284"/>
                <a:gd name="T35" fmla="*/ 0 h 336"/>
                <a:gd name="T36" fmla="*/ 92 w 284"/>
                <a:gd name="T37" fmla="*/ 6 h 336"/>
                <a:gd name="T38" fmla="*/ 58 w 284"/>
                <a:gd name="T39" fmla="*/ 24 h 336"/>
                <a:gd name="T40" fmla="*/ 40 w 284"/>
                <a:gd name="T41" fmla="*/ 40 h 336"/>
                <a:gd name="T42" fmla="*/ 16 w 284"/>
                <a:gd name="T43" fmla="*/ 70 h 336"/>
                <a:gd name="T44" fmla="*/ 4 w 284"/>
                <a:gd name="T45" fmla="*/ 106 h 336"/>
                <a:gd name="T46" fmla="*/ 0 w 284"/>
                <a:gd name="T47" fmla="*/ 132 h 336"/>
                <a:gd name="T48" fmla="*/ 8 w 284"/>
                <a:gd name="T49" fmla="*/ 144 h 336"/>
                <a:gd name="T50" fmla="*/ 20 w 284"/>
                <a:gd name="T51" fmla="*/ 144 h 336"/>
                <a:gd name="T52" fmla="*/ 28 w 284"/>
                <a:gd name="T53" fmla="*/ 132 h 336"/>
                <a:gd name="T54" fmla="*/ 36 w 284"/>
                <a:gd name="T55" fmla="*/ 92 h 336"/>
                <a:gd name="T56" fmla="*/ 58 w 284"/>
                <a:gd name="T57" fmla="*/ 58 h 336"/>
                <a:gd name="T58" fmla="*/ 110 w 284"/>
                <a:gd name="T59" fmla="*/ 30 h 336"/>
                <a:gd name="T60" fmla="*/ 30 w 284"/>
                <a:gd name="T61" fmla="*/ 226 h 336"/>
                <a:gd name="T62" fmla="*/ 52 w 284"/>
                <a:gd name="T63" fmla="*/ 246 h 336"/>
                <a:gd name="T64" fmla="*/ 92 w 284"/>
                <a:gd name="T65" fmla="*/ 268 h 336"/>
                <a:gd name="T66" fmla="*/ 140 w 284"/>
                <a:gd name="T67" fmla="*/ 276 h 336"/>
                <a:gd name="T68" fmla="*/ 168 w 284"/>
                <a:gd name="T69" fmla="*/ 274 h 336"/>
                <a:gd name="T70" fmla="*/ 208 w 284"/>
                <a:gd name="T71" fmla="*/ 260 h 336"/>
                <a:gd name="T72" fmla="*/ 242 w 284"/>
                <a:gd name="T73" fmla="*/ 234 h 336"/>
                <a:gd name="T74" fmla="*/ 266 w 284"/>
                <a:gd name="T75" fmla="*/ 202 h 336"/>
                <a:gd name="T76" fmla="*/ 280 w 284"/>
                <a:gd name="T77" fmla="*/ 162 h 336"/>
                <a:gd name="T78" fmla="*/ 284 w 284"/>
                <a:gd name="T79" fmla="*/ 132 h 336"/>
                <a:gd name="T80" fmla="*/ 276 w 284"/>
                <a:gd name="T81" fmla="*/ 86 h 336"/>
                <a:gd name="T82" fmla="*/ 254 w 284"/>
                <a:gd name="T83" fmla="*/ 44 h 336"/>
                <a:gd name="T84" fmla="*/ 30 w 284"/>
                <a:gd name="T85" fmla="*/ 226 h 336"/>
                <a:gd name="T86" fmla="*/ 268 w 284"/>
                <a:gd name="T87" fmla="*/ 336 h 336"/>
                <a:gd name="T88" fmla="*/ 250 w 284"/>
                <a:gd name="T89" fmla="*/ 308 h 336"/>
                <a:gd name="T90" fmla="*/ 220 w 284"/>
                <a:gd name="T91" fmla="*/ 292 h 336"/>
                <a:gd name="T92" fmla="*/ 198 w 284"/>
                <a:gd name="T93" fmla="*/ 288 h 336"/>
                <a:gd name="T94" fmla="*/ 164 w 284"/>
                <a:gd name="T95" fmla="*/ 296 h 336"/>
                <a:gd name="T96" fmla="*/ 138 w 284"/>
                <a:gd name="T97" fmla="*/ 316 h 336"/>
                <a:gd name="T98" fmla="*/ 128 w 284"/>
                <a:gd name="T9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4" h="336">
                  <a:moveTo>
                    <a:pt x="132" y="82"/>
                  </a:moveTo>
                  <a:lnTo>
                    <a:pt x="132" y="82"/>
                  </a:lnTo>
                  <a:lnTo>
                    <a:pt x="122" y="82"/>
                  </a:lnTo>
                  <a:lnTo>
                    <a:pt x="112" y="86"/>
                  </a:lnTo>
                  <a:lnTo>
                    <a:pt x="104" y="90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0" y="104"/>
                  </a:lnTo>
                  <a:lnTo>
                    <a:pt x="86" y="112"/>
                  </a:lnTo>
                  <a:lnTo>
                    <a:pt x="82" y="122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80" y="138"/>
                  </a:lnTo>
                  <a:lnTo>
                    <a:pt x="78" y="142"/>
                  </a:lnTo>
                  <a:lnTo>
                    <a:pt x="74" y="144"/>
                  </a:lnTo>
                  <a:lnTo>
                    <a:pt x="68" y="146"/>
                  </a:lnTo>
                  <a:lnTo>
                    <a:pt x="68" y="146"/>
                  </a:lnTo>
                  <a:lnTo>
                    <a:pt x="62" y="144"/>
                  </a:lnTo>
                  <a:lnTo>
                    <a:pt x="58" y="142"/>
                  </a:lnTo>
                  <a:lnTo>
                    <a:pt x="56" y="138"/>
                  </a:lnTo>
                  <a:lnTo>
                    <a:pt x="54" y="132"/>
                  </a:lnTo>
                  <a:lnTo>
                    <a:pt x="54" y="132"/>
                  </a:lnTo>
                  <a:lnTo>
                    <a:pt x="56" y="116"/>
                  </a:lnTo>
                  <a:lnTo>
                    <a:pt x="60" y="102"/>
                  </a:lnTo>
                  <a:lnTo>
                    <a:pt x="68" y="90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8" y="68"/>
                  </a:lnTo>
                  <a:lnTo>
                    <a:pt x="102" y="62"/>
                  </a:lnTo>
                  <a:lnTo>
                    <a:pt x="116" y="56"/>
                  </a:lnTo>
                  <a:lnTo>
                    <a:pt x="132" y="54"/>
                  </a:lnTo>
                  <a:lnTo>
                    <a:pt x="132" y="54"/>
                  </a:lnTo>
                  <a:lnTo>
                    <a:pt x="138" y="56"/>
                  </a:lnTo>
                  <a:lnTo>
                    <a:pt x="142" y="58"/>
                  </a:lnTo>
                  <a:lnTo>
                    <a:pt x="144" y="64"/>
                  </a:lnTo>
                  <a:lnTo>
                    <a:pt x="146" y="68"/>
                  </a:lnTo>
                  <a:lnTo>
                    <a:pt x="146" y="68"/>
                  </a:lnTo>
                  <a:lnTo>
                    <a:pt x="144" y="74"/>
                  </a:lnTo>
                  <a:lnTo>
                    <a:pt x="142" y="78"/>
                  </a:lnTo>
                  <a:lnTo>
                    <a:pt x="138" y="80"/>
                  </a:lnTo>
                  <a:lnTo>
                    <a:pt x="132" y="82"/>
                  </a:lnTo>
                  <a:lnTo>
                    <a:pt x="132" y="82"/>
                  </a:lnTo>
                  <a:close/>
                  <a:moveTo>
                    <a:pt x="132" y="28"/>
                  </a:moveTo>
                  <a:lnTo>
                    <a:pt x="132" y="28"/>
                  </a:lnTo>
                  <a:lnTo>
                    <a:pt x="138" y="26"/>
                  </a:lnTo>
                  <a:lnTo>
                    <a:pt x="142" y="24"/>
                  </a:lnTo>
                  <a:lnTo>
                    <a:pt x="144" y="20"/>
                  </a:lnTo>
                  <a:lnTo>
                    <a:pt x="146" y="14"/>
                  </a:lnTo>
                  <a:lnTo>
                    <a:pt x="146" y="14"/>
                  </a:lnTo>
                  <a:lnTo>
                    <a:pt x="144" y="8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8" y="2"/>
                  </a:lnTo>
                  <a:lnTo>
                    <a:pt x="106" y="4"/>
                  </a:lnTo>
                  <a:lnTo>
                    <a:pt x="92" y="6"/>
                  </a:lnTo>
                  <a:lnTo>
                    <a:pt x="80" y="12"/>
                  </a:lnTo>
                  <a:lnTo>
                    <a:pt x="70" y="16"/>
                  </a:lnTo>
                  <a:lnTo>
                    <a:pt x="58" y="24"/>
                  </a:lnTo>
                  <a:lnTo>
                    <a:pt x="48" y="30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30" y="48"/>
                  </a:lnTo>
                  <a:lnTo>
                    <a:pt x="24" y="58"/>
                  </a:lnTo>
                  <a:lnTo>
                    <a:pt x="16" y="70"/>
                  </a:lnTo>
                  <a:lnTo>
                    <a:pt x="10" y="82"/>
                  </a:lnTo>
                  <a:lnTo>
                    <a:pt x="6" y="94"/>
                  </a:lnTo>
                  <a:lnTo>
                    <a:pt x="4" y="106"/>
                  </a:lnTo>
                  <a:lnTo>
                    <a:pt x="2" y="118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2" y="138"/>
                  </a:lnTo>
                  <a:lnTo>
                    <a:pt x="4" y="142"/>
                  </a:lnTo>
                  <a:lnTo>
                    <a:pt x="8" y="144"/>
                  </a:lnTo>
                  <a:lnTo>
                    <a:pt x="14" y="146"/>
                  </a:lnTo>
                  <a:lnTo>
                    <a:pt x="14" y="146"/>
                  </a:lnTo>
                  <a:lnTo>
                    <a:pt x="20" y="144"/>
                  </a:lnTo>
                  <a:lnTo>
                    <a:pt x="24" y="142"/>
                  </a:lnTo>
                  <a:lnTo>
                    <a:pt x="26" y="138"/>
                  </a:lnTo>
                  <a:lnTo>
                    <a:pt x="28" y="132"/>
                  </a:lnTo>
                  <a:lnTo>
                    <a:pt x="28" y="132"/>
                  </a:lnTo>
                  <a:lnTo>
                    <a:pt x="30" y="112"/>
                  </a:lnTo>
                  <a:lnTo>
                    <a:pt x="36" y="92"/>
                  </a:lnTo>
                  <a:lnTo>
                    <a:pt x="46" y="74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74" y="46"/>
                  </a:lnTo>
                  <a:lnTo>
                    <a:pt x="92" y="36"/>
                  </a:lnTo>
                  <a:lnTo>
                    <a:pt x="110" y="30"/>
                  </a:lnTo>
                  <a:lnTo>
                    <a:pt x="132" y="28"/>
                  </a:lnTo>
                  <a:lnTo>
                    <a:pt x="132" y="28"/>
                  </a:lnTo>
                  <a:close/>
                  <a:moveTo>
                    <a:pt x="30" y="226"/>
                  </a:moveTo>
                  <a:lnTo>
                    <a:pt x="30" y="226"/>
                  </a:lnTo>
                  <a:lnTo>
                    <a:pt x="40" y="236"/>
                  </a:lnTo>
                  <a:lnTo>
                    <a:pt x="52" y="246"/>
                  </a:lnTo>
                  <a:lnTo>
                    <a:pt x="64" y="256"/>
                  </a:lnTo>
                  <a:lnTo>
                    <a:pt x="78" y="262"/>
                  </a:lnTo>
                  <a:lnTo>
                    <a:pt x="92" y="268"/>
                  </a:lnTo>
                  <a:lnTo>
                    <a:pt x="108" y="272"/>
                  </a:lnTo>
                  <a:lnTo>
                    <a:pt x="124" y="276"/>
                  </a:lnTo>
                  <a:lnTo>
                    <a:pt x="140" y="276"/>
                  </a:lnTo>
                  <a:lnTo>
                    <a:pt x="140" y="276"/>
                  </a:lnTo>
                  <a:lnTo>
                    <a:pt x="154" y="276"/>
                  </a:lnTo>
                  <a:lnTo>
                    <a:pt x="168" y="274"/>
                  </a:lnTo>
                  <a:lnTo>
                    <a:pt x="182" y="270"/>
                  </a:lnTo>
                  <a:lnTo>
                    <a:pt x="196" y="266"/>
                  </a:lnTo>
                  <a:lnTo>
                    <a:pt x="208" y="260"/>
                  </a:lnTo>
                  <a:lnTo>
                    <a:pt x="220" y="252"/>
                  </a:lnTo>
                  <a:lnTo>
                    <a:pt x="232" y="244"/>
                  </a:lnTo>
                  <a:lnTo>
                    <a:pt x="242" y="234"/>
                  </a:lnTo>
                  <a:lnTo>
                    <a:pt x="250" y="224"/>
                  </a:lnTo>
                  <a:lnTo>
                    <a:pt x="260" y="214"/>
                  </a:lnTo>
                  <a:lnTo>
                    <a:pt x="266" y="202"/>
                  </a:lnTo>
                  <a:lnTo>
                    <a:pt x="272" y="188"/>
                  </a:lnTo>
                  <a:lnTo>
                    <a:pt x="278" y="176"/>
                  </a:lnTo>
                  <a:lnTo>
                    <a:pt x="280" y="162"/>
                  </a:lnTo>
                  <a:lnTo>
                    <a:pt x="284" y="148"/>
                  </a:lnTo>
                  <a:lnTo>
                    <a:pt x="284" y="132"/>
                  </a:lnTo>
                  <a:lnTo>
                    <a:pt x="284" y="132"/>
                  </a:lnTo>
                  <a:lnTo>
                    <a:pt x="282" y="116"/>
                  </a:lnTo>
                  <a:lnTo>
                    <a:pt x="280" y="100"/>
                  </a:lnTo>
                  <a:lnTo>
                    <a:pt x="276" y="86"/>
                  </a:lnTo>
                  <a:lnTo>
                    <a:pt x="270" y="70"/>
                  </a:lnTo>
                  <a:lnTo>
                    <a:pt x="262" y="58"/>
                  </a:lnTo>
                  <a:lnTo>
                    <a:pt x="254" y="44"/>
                  </a:lnTo>
                  <a:lnTo>
                    <a:pt x="244" y="34"/>
                  </a:lnTo>
                  <a:lnTo>
                    <a:pt x="232" y="22"/>
                  </a:lnTo>
                  <a:lnTo>
                    <a:pt x="30" y="226"/>
                  </a:lnTo>
                  <a:close/>
                  <a:moveTo>
                    <a:pt x="128" y="336"/>
                  </a:moveTo>
                  <a:lnTo>
                    <a:pt x="268" y="336"/>
                  </a:lnTo>
                  <a:lnTo>
                    <a:pt x="268" y="336"/>
                  </a:lnTo>
                  <a:lnTo>
                    <a:pt x="262" y="326"/>
                  </a:lnTo>
                  <a:lnTo>
                    <a:pt x="256" y="316"/>
                  </a:lnTo>
                  <a:lnTo>
                    <a:pt x="250" y="308"/>
                  </a:lnTo>
                  <a:lnTo>
                    <a:pt x="240" y="302"/>
                  </a:lnTo>
                  <a:lnTo>
                    <a:pt x="232" y="296"/>
                  </a:lnTo>
                  <a:lnTo>
                    <a:pt x="220" y="292"/>
                  </a:lnTo>
                  <a:lnTo>
                    <a:pt x="210" y="288"/>
                  </a:lnTo>
                  <a:lnTo>
                    <a:pt x="198" y="288"/>
                  </a:lnTo>
                  <a:lnTo>
                    <a:pt x="198" y="288"/>
                  </a:lnTo>
                  <a:lnTo>
                    <a:pt x="186" y="288"/>
                  </a:lnTo>
                  <a:lnTo>
                    <a:pt x="174" y="292"/>
                  </a:lnTo>
                  <a:lnTo>
                    <a:pt x="164" y="296"/>
                  </a:lnTo>
                  <a:lnTo>
                    <a:pt x="154" y="302"/>
                  </a:lnTo>
                  <a:lnTo>
                    <a:pt x="146" y="308"/>
                  </a:lnTo>
                  <a:lnTo>
                    <a:pt x="138" y="316"/>
                  </a:lnTo>
                  <a:lnTo>
                    <a:pt x="132" y="326"/>
                  </a:lnTo>
                  <a:lnTo>
                    <a:pt x="128" y="336"/>
                  </a:lnTo>
                  <a:lnTo>
                    <a:pt x="128" y="336"/>
                  </a:lnTo>
                  <a:close/>
                </a:path>
              </a:pathLst>
            </a:custGeom>
            <a:solidFill>
              <a:srgbClr val="18E5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5E39C3A-BF37-4C3E-A63F-3C26281523A1}"/>
                </a:ext>
              </a:extLst>
            </p:cNvPr>
            <p:cNvSpPr/>
            <p:nvPr/>
          </p:nvSpPr>
          <p:spPr>
            <a:xfrm>
              <a:off x="6133270" y="2420888"/>
              <a:ext cx="2248107" cy="360040"/>
            </a:xfrm>
            <a:prstGeom prst="rect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Rectangle 3">
              <a:extLst>
                <a:ext uri="{FF2B5EF4-FFF2-40B4-BE49-F238E27FC236}">
                  <a16:creationId xmlns:a16="http://schemas.microsoft.com/office/drawing/2014/main" id="{8D742224-28A8-4BD3-9589-A5357D0A9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3799" y="2512425"/>
              <a:ext cx="2167048" cy="193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zh-CN" alt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服务器端</a:t>
              </a:r>
              <a:endPara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2151B6CF-2409-4382-ADAA-2D66C3486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0876" y="4979226"/>
              <a:ext cx="1952894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itchFamily="34" charset="0"/>
                  <a:ea typeface="Yoon 윤고딕 550_TT" pitchFamily="18" charset="-127"/>
                  <a:cs typeface="Microsoft Sans Serif" pitchFamily="34" charset="0"/>
                </a:defRPr>
              </a:lvl1pPr>
            </a:lstStyle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为网站和称重端提供服务接口，提供数据存储功能</a:t>
              </a:r>
              <a:endParaRPr lang="en-US" altLang="ko-KR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DAD4021-6CE8-45A8-AE2B-2C3DF906DFEB}"/>
                </a:ext>
              </a:extLst>
            </p:cNvPr>
            <p:cNvSpPr/>
            <p:nvPr/>
          </p:nvSpPr>
          <p:spPr>
            <a:xfrm>
              <a:off x="6133270" y="2348880"/>
              <a:ext cx="2248107" cy="72008"/>
            </a:xfrm>
            <a:prstGeom prst="rect">
              <a:avLst/>
            </a:prstGeom>
            <a:pattFill prst="dkVert">
              <a:fgClr>
                <a:srgbClr val="18E598"/>
              </a:fgClr>
              <a:bgClr>
                <a:srgbClr val="272A2F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1093B67-12BD-4A8A-A8CA-C4AB5D79790D}"/>
                </a:ext>
              </a:extLst>
            </p:cNvPr>
            <p:cNvSpPr/>
            <p:nvPr/>
          </p:nvSpPr>
          <p:spPr>
            <a:xfrm>
              <a:off x="6133270" y="2348880"/>
              <a:ext cx="2248107" cy="3526987"/>
            </a:xfrm>
            <a:prstGeom prst="rect">
              <a:avLst/>
            </a:prstGeom>
            <a:noFill/>
            <a:ln>
              <a:solidFill>
                <a:srgbClr val="18E5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AC82925-EC66-4A68-A7F6-027F14AD7039}"/>
                </a:ext>
              </a:extLst>
            </p:cNvPr>
            <p:cNvSpPr/>
            <p:nvPr/>
          </p:nvSpPr>
          <p:spPr>
            <a:xfrm>
              <a:off x="6247009" y="2878667"/>
              <a:ext cx="2020628" cy="1486437"/>
            </a:xfrm>
            <a:prstGeom prst="rect">
              <a:avLst/>
            </a:prstGeom>
            <a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78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텍스트 개체 틀 8">
            <a:extLst>
              <a:ext uri="{FF2B5EF4-FFF2-40B4-BE49-F238E27FC236}">
                <a16:creationId xmlns:a16="http://schemas.microsoft.com/office/drawing/2014/main" id="{B78FF52A-35FC-4A06-9F99-2F1D375DA137}"/>
              </a:ext>
            </a:extLst>
          </p:cNvPr>
          <p:cNvSpPr txBox="1">
            <a:spLocks/>
          </p:cNvSpPr>
          <p:nvPr/>
        </p:nvSpPr>
        <p:spPr>
          <a:xfrm>
            <a:off x="5003170" y="5536483"/>
            <a:ext cx="2963711" cy="1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di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 baseline="0">
                <a:solidFill>
                  <a:srgbClr val="18E598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dirty="0"/>
              <a:t>只要有一台</a:t>
            </a:r>
            <a:r>
              <a:rPr lang="en-US" altLang="zh-CN" dirty="0"/>
              <a:t>Jafka</a:t>
            </a:r>
            <a:r>
              <a:rPr lang="zh-CN" altLang="zh-CN" dirty="0"/>
              <a:t>服务器没有宕机系统依然基本稳定运行数据基本同步</a:t>
            </a:r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90820" y="1869889"/>
            <a:ext cx="977465" cy="1688382"/>
            <a:chOff x="398498" y="1743550"/>
            <a:chExt cx="977465" cy="1688382"/>
          </a:xfrm>
        </p:grpSpPr>
        <p:sp>
          <p:nvSpPr>
            <p:cNvPr id="68" name="타원 67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36620" y="3356992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0" y="1098585"/>
            <a:ext cx="9144000" cy="0"/>
          </a:xfrm>
          <a:prstGeom prst="line">
            <a:avLst/>
          </a:prstGeom>
          <a:ln>
            <a:solidFill>
              <a:srgbClr val="18E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3608" y="5877272"/>
            <a:ext cx="432048" cy="288032"/>
            <a:chOff x="395536" y="6021288"/>
            <a:chExt cx="432048" cy="288032"/>
          </a:xfrm>
        </p:grpSpPr>
        <p:sp>
          <p:nvSpPr>
            <p:cNvPr id="71" name="타원 70"/>
            <p:cNvSpPr/>
            <p:nvPr/>
          </p:nvSpPr>
          <p:spPr>
            <a:xfrm>
              <a:off x="395536" y="623438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791584" y="60212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 rot="5400000">
            <a:off x="7478148" y="5609620"/>
            <a:ext cx="977465" cy="2000541"/>
            <a:chOff x="398498" y="1743550"/>
            <a:chExt cx="977465" cy="2000541"/>
          </a:xfrm>
        </p:grpSpPr>
        <p:sp>
          <p:nvSpPr>
            <p:cNvPr id="83" name="타원 82"/>
            <p:cNvSpPr/>
            <p:nvPr/>
          </p:nvSpPr>
          <p:spPr>
            <a:xfrm>
              <a:off x="1339963" y="22281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98498" y="1743550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790911" y="309369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536620" y="3669151"/>
              <a:ext cx="74940" cy="74940"/>
            </a:xfrm>
            <a:prstGeom prst="ellipse">
              <a:avLst/>
            </a:prstGeom>
            <a:solidFill>
              <a:srgbClr val="18E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텍스트 개체 틀 7">
            <a:extLst>
              <a:ext uri="{FF2B5EF4-FFF2-40B4-BE49-F238E27FC236}">
                <a16:creationId xmlns:a16="http://schemas.microsoft.com/office/drawing/2014/main" id="{00948770-D4A2-426E-B0BC-28F313E5E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0" y="126977"/>
            <a:ext cx="5486400" cy="542880"/>
          </a:xfrm>
        </p:spPr>
        <p:txBody>
          <a:bodyPr>
            <a:normAutofit/>
          </a:bodyPr>
          <a:lstStyle/>
          <a:p>
            <a:pPr algn="ctr"/>
            <a:r>
              <a:rPr lang="ko-KR" altLang="en-US" b="1" dirty="0"/>
              <a:t>系统性能需求分析</a:t>
            </a:r>
          </a:p>
        </p:txBody>
      </p:sp>
      <p:sp>
        <p:nvSpPr>
          <p:cNvPr id="63" name="텍스트 개체 틀 8">
            <a:extLst>
              <a:ext uri="{FF2B5EF4-FFF2-40B4-BE49-F238E27FC236}">
                <a16:creationId xmlns:a16="http://schemas.microsoft.com/office/drawing/2014/main" id="{BB4C0781-5F72-418D-B4A0-772FCA05F6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18671" y="677013"/>
            <a:ext cx="3906658" cy="3035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dirty="0"/>
              <a:t>requirement analysis</a:t>
            </a:r>
            <a:endParaRPr lang="ko-KR" altLang="en-US" dirty="0"/>
          </a:p>
        </p:txBody>
      </p:sp>
      <p:sp>
        <p:nvSpPr>
          <p:cNvPr id="60" name="speed">
            <a:extLst>
              <a:ext uri="{FF2B5EF4-FFF2-40B4-BE49-F238E27FC236}">
                <a16:creationId xmlns:a16="http://schemas.microsoft.com/office/drawing/2014/main" id="{FC2F0FCC-BC28-4D75-AABD-D8CB20933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477" y="5039370"/>
            <a:ext cx="3789704" cy="4308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JafkaMQ</a:t>
            </a: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集群</a:t>
            </a:r>
            <a:endParaRPr lang="en-US" altLang="ko-KR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peed">
            <a:extLst>
              <a:ext uri="{FF2B5EF4-FFF2-40B4-BE49-F238E27FC236}">
                <a16:creationId xmlns:a16="http://schemas.microsoft.com/office/drawing/2014/main" id="{8305F52C-0B14-40E6-9036-0EF96F88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017" y="5036219"/>
            <a:ext cx="3789704" cy="4308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能承受高并发</a:t>
            </a:r>
            <a:endParaRPr lang="en-US" altLang="ko-KR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텍스트 개체 틀 8">
            <a:extLst>
              <a:ext uri="{FF2B5EF4-FFF2-40B4-BE49-F238E27FC236}">
                <a16:creationId xmlns:a16="http://schemas.microsoft.com/office/drawing/2014/main" id="{2FF411D3-8CBB-48C8-BEF7-0C2824839DB7}"/>
              </a:ext>
            </a:extLst>
          </p:cNvPr>
          <p:cNvSpPr txBox="1">
            <a:spLocks/>
          </p:cNvSpPr>
          <p:nvPr/>
        </p:nvSpPr>
        <p:spPr>
          <a:xfrm>
            <a:off x="1540435" y="5559360"/>
            <a:ext cx="2963711" cy="11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di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 baseline="0">
                <a:solidFill>
                  <a:srgbClr val="18E598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dirty="0"/>
              <a:t>农贸电商网站能在高并发下稳定运行</a:t>
            </a:r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4FD426-CE21-429B-8475-7479D9911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6" y="1003137"/>
            <a:ext cx="7337402" cy="38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9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ko-KR" altLang="en-US" b="1" dirty="0"/>
              <a:t>设计与实现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2618671" y="2630839"/>
            <a:ext cx="3906658" cy="30358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ko-KR" dirty="0"/>
              <a:t>Design and Implementation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30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3acb1f2744b94c3ab89ebcbc95b85b0445ed1da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全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601</Words>
  <Application>Microsoft Office PowerPoint</Application>
  <PresentationFormat>全屏显示(4:3)</PresentationFormat>
  <Paragraphs>140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微软雅黑</vt:lpstr>
      <vt:lpstr>Arial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pello5</dc:creator>
  <cp:lastModifiedBy>Hong Darhao</cp:lastModifiedBy>
  <cp:revision>140</cp:revision>
  <dcterms:created xsi:type="dcterms:W3CDTF">2014-12-22T07:01:46Z</dcterms:created>
  <dcterms:modified xsi:type="dcterms:W3CDTF">2018-05-11T17:57:20Z</dcterms:modified>
</cp:coreProperties>
</file>