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7" r:id="rId4"/>
    <p:sldId id="258" r:id="rId5"/>
    <p:sldId id="268" r:id="rId6"/>
    <p:sldId id="271" r:id="rId7"/>
    <p:sldId id="269" r:id="rId8"/>
    <p:sldId id="274" r:id="rId9"/>
    <p:sldId id="273" r:id="rId10"/>
    <p:sldId id="282" r:id="rId11"/>
    <p:sldId id="275" r:id="rId12"/>
    <p:sldId id="276" r:id="rId13"/>
    <p:sldId id="277" r:id="rId14"/>
    <p:sldId id="278" r:id="rId15"/>
    <p:sldId id="279" r:id="rId16"/>
    <p:sldId id="281" r:id="rId17"/>
    <p:sldId id="272" r:id="rId18"/>
    <p:sldId id="270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73" autoAdjust="0"/>
  </p:normalViewPr>
  <p:slideViewPr>
    <p:cSldViewPr snapToGrid="0">
      <p:cViewPr varScale="1">
        <p:scale>
          <a:sx n="100" d="100"/>
          <a:sy n="100" d="100"/>
        </p:scale>
        <p:origin x="96" y="3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2019/1/24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67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78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35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312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81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898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16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195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你的实验解答了此问题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你的实验解答了此问题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你的实验解答了此问题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你的实验解答了此问题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768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你的实验解答了此问题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7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305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你的实验解答了此问题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20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7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JavaFX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项目模式设计与实战分析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分享者：洪达浩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362210" y="1495644"/>
            <a:ext cx="22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Util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 err="1"/>
              <a:t>ThreadBridge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70E72-F719-4251-AEBF-33673974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5" y="2136340"/>
            <a:ext cx="11126348" cy="409820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82BD4E-2ED2-488B-8308-D0D4AB2A1F7A}"/>
              </a:ext>
            </a:extLst>
          </p:cNvPr>
          <p:cNvSpPr txBox="1"/>
          <p:nvPr/>
        </p:nvSpPr>
        <p:spPr>
          <a:xfrm>
            <a:off x="2598585" y="1495644"/>
            <a:ext cx="75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调试模式下直接输出到控制台，生产模式下弹出错误提示并结束程序</a:t>
            </a:r>
          </a:p>
        </p:txBody>
      </p:sp>
    </p:spTree>
    <p:extLst>
      <p:ext uri="{BB962C8B-B14F-4D97-AF65-F5344CB8AC3E}">
        <p14:creationId xmlns:p14="http://schemas.microsoft.com/office/powerpoint/2010/main" val="36391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268652" y="1698171"/>
            <a:ext cx="55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Util</a:t>
            </a:r>
            <a:r>
              <a:rPr lang="en-US" altLang="zh-CN" b="1" dirty="0"/>
              <a:t>: </a:t>
            </a:r>
            <a:r>
              <a:rPr lang="en-US" altLang="zh-CN" b="1" dirty="0" err="1"/>
              <a:t>StackExceptionGetter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94213F-B7F1-4FD2-A1AD-17A110F9BC80}"/>
              </a:ext>
            </a:extLst>
          </p:cNvPr>
          <p:cNvSpPr txBox="1"/>
          <p:nvPr/>
        </p:nvSpPr>
        <p:spPr>
          <a:xfrm>
            <a:off x="207692" y="2321224"/>
            <a:ext cx="432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输入：异常实体</a:t>
            </a:r>
            <a:endParaRPr lang="en-US" altLang="zh-CN" dirty="0"/>
          </a:p>
          <a:p>
            <a:r>
              <a:rPr lang="zh-CN" altLang="en-US" dirty="0"/>
              <a:t>输出：异常栈信息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1C471-4720-40CA-ADFC-E27AD290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2" y="3078207"/>
            <a:ext cx="6698859" cy="339226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046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268652" y="1698171"/>
            <a:ext cx="55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DAO</a:t>
            </a:r>
            <a:r>
              <a:rPr lang="zh-CN" altLang="en-US" b="1" dirty="0"/>
              <a:t>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94213F-B7F1-4FD2-A1AD-17A110F9BC80}"/>
              </a:ext>
            </a:extLst>
          </p:cNvPr>
          <p:cNvSpPr txBox="1"/>
          <p:nvPr/>
        </p:nvSpPr>
        <p:spPr>
          <a:xfrm>
            <a:off x="207692" y="2321224"/>
            <a:ext cx="43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Jfinal</a:t>
            </a:r>
            <a:r>
              <a:rPr lang="zh-CN" altLang="en-US" dirty="0"/>
              <a:t>的</a:t>
            </a:r>
            <a:r>
              <a:rPr lang="en-US" altLang="zh-CN" dirty="0" err="1"/>
              <a:t>ActiveRecord</a:t>
            </a:r>
            <a:r>
              <a:rPr lang="zh-CN" altLang="en-US" dirty="0"/>
              <a:t>接管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88C4ED-89EC-4812-98CB-F299009A27BF}"/>
              </a:ext>
            </a:extLst>
          </p:cNvPr>
          <p:cNvSpPr txBox="1"/>
          <p:nvPr/>
        </p:nvSpPr>
        <p:spPr>
          <a:xfrm>
            <a:off x="7114902" y="2321224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语句用单独的类来维护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4DBF58-35A0-4792-A46B-916781C4B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2" y="2850391"/>
            <a:ext cx="5543550" cy="3495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86AD85-5B8D-411C-A8D6-A26867F1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2850391"/>
            <a:ext cx="6286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4721774" y="1416174"/>
            <a:ext cx="22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Util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 err="1"/>
              <a:t>ThreadBridge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666213-7118-4563-8DB1-66ACF08C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3" y="1977400"/>
            <a:ext cx="11936674" cy="196318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28A4A4-F283-42AE-9251-132DCDA5C88B}"/>
              </a:ext>
            </a:extLst>
          </p:cNvPr>
          <p:cNvSpPr txBox="1"/>
          <p:nvPr/>
        </p:nvSpPr>
        <p:spPr>
          <a:xfrm>
            <a:off x="1463963" y="4608946"/>
            <a:ext cx="926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不保证业务层线程安全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业务层方法参数的类型必须和控制层传入的参数类型</a:t>
            </a:r>
            <a:r>
              <a:rPr lang="zh-CN" altLang="en-US" b="1" dirty="0">
                <a:solidFill>
                  <a:schemeClr val="accent1"/>
                </a:solidFill>
              </a:rPr>
              <a:t>完全一致</a:t>
            </a:r>
            <a:r>
              <a:rPr lang="zh-CN" altLang="en-US" dirty="0"/>
              <a:t>，即使有继承关系也不行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5FFE46-0384-4E8D-921B-1B84D1B36DA0}"/>
              </a:ext>
            </a:extLst>
          </p:cNvPr>
          <p:cNvSpPr txBox="1"/>
          <p:nvPr/>
        </p:nvSpPr>
        <p:spPr>
          <a:xfrm>
            <a:off x="2974109" y="5488008"/>
            <a:ext cx="621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比如，控制器层传入一个参数类型为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ArrayList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，业务层方法形参为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就不行，此时，形参改为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ArrayList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6380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3E0F0-BD76-4373-B484-CE5C3D7E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65" y="1977400"/>
            <a:ext cx="5972175" cy="461962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725901-1BBF-4C35-BBA6-5D1646F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885362" cy="6858000"/>
          </a:xfrm>
          <a:prstGeom prst="rect">
            <a:avLst/>
          </a:prstGeom>
          <a:effectLst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2648987" y="306308"/>
            <a:ext cx="22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MainController</a:t>
            </a:r>
            <a:r>
              <a:rPr lang="zh-CN" altLang="en-US" b="1" dirty="0"/>
              <a:t>类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E9E5533-BA3E-49B7-A9F7-9CBDC75F9010}"/>
              </a:ext>
            </a:extLst>
          </p:cNvPr>
          <p:cNvSpPr/>
          <p:nvPr/>
        </p:nvSpPr>
        <p:spPr>
          <a:xfrm>
            <a:off x="5135418" y="3823855"/>
            <a:ext cx="757382" cy="341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r"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5EB9C0-A1E1-4F97-8800-435E8B6E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A35802-D218-4248-A4DB-C1AE59EAD691}"/>
              </a:ext>
            </a:extLst>
          </p:cNvPr>
          <p:cNvSpPr txBox="1"/>
          <p:nvPr/>
        </p:nvSpPr>
        <p:spPr>
          <a:xfrm>
            <a:off x="6853382" y="2763867"/>
            <a:ext cx="4913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通过</a:t>
            </a:r>
            <a:r>
              <a:rPr lang="en-US" altLang="zh-CN" sz="3200" b="1" dirty="0" err="1">
                <a:solidFill>
                  <a:schemeClr val="accent1"/>
                </a:solidFill>
              </a:rPr>
              <a:t>ThreadBridge</a:t>
            </a:r>
            <a:r>
              <a:rPr lang="zh-CN" altLang="en-US" sz="3200" dirty="0"/>
              <a:t>工具类，实现了</a:t>
            </a:r>
            <a:r>
              <a:rPr lang="en-US" altLang="zh-CN" sz="3200" dirty="0"/>
              <a:t>JavaFX</a:t>
            </a:r>
            <a:r>
              <a:rPr lang="zh-CN" altLang="en-US" sz="3200" dirty="0"/>
              <a:t>的类</a:t>
            </a:r>
            <a:r>
              <a:rPr lang="en-US" altLang="zh-CN" sz="3200" dirty="0" err="1"/>
              <a:t>MVC</a:t>
            </a:r>
            <a:r>
              <a:rPr lang="zh-CN" altLang="en-US" sz="3200" dirty="0"/>
              <a:t>架构，达到了代码层次更加分明、</a:t>
            </a:r>
            <a:r>
              <a:rPr lang="zh-CN" altLang="en-US" sz="3200" b="1" dirty="0">
                <a:solidFill>
                  <a:schemeClr val="accent1"/>
                </a:solidFill>
              </a:rPr>
              <a:t>维护性</a:t>
            </a:r>
            <a:r>
              <a:rPr lang="zh-CN" altLang="en-US" sz="3200" dirty="0"/>
              <a:t>更加强、</a:t>
            </a:r>
            <a:r>
              <a:rPr lang="zh-CN" altLang="en-US" sz="3200" b="1" dirty="0">
                <a:solidFill>
                  <a:schemeClr val="accent1"/>
                </a:solidFill>
              </a:rPr>
              <a:t>解耦</a:t>
            </a:r>
            <a:r>
              <a:rPr lang="zh-CN" altLang="en-US" sz="3200" dirty="0"/>
              <a:t>等目的。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3859625" y="490974"/>
            <a:ext cx="22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MainService</a:t>
            </a:r>
            <a:r>
              <a:rPr lang="zh-CN" altLang="en-US" b="1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435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4721774" y="1416174"/>
            <a:ext cx="27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 err="1"/>
              <a:t>ThreadBridge</a:t>
            </a:r>
            <a:r>
              <a:rPr lang="zh-CN" altLang="en-US" b="1" dirty="0"/>
              <a:t>源码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DE9814-39C7-4AC8-985E-6D4FD6CC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40" y="1716098"/>
            <a:ext cx="10259319" cy="501490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41968E-6521-456E-AAE7-275688E4C170}"/>
              </a:ext>
            </a:extLst>
          </p:cNvPr>
          <p:cNvSpPr txBox="1"/>
          <p:nvPr/>
        </p:nvSpPr>
        <p:spPr>
          <a:xfrm>
            <a:off x="3232726" y="2032000"/>
            <a:ext cx="52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开启子线程</a:t>
            </a:r>
            <a:r>
              <a:rPr lang="en-US" altLang="zh-CN" dirty="0"/>
              <a:t>,</a:t>
            </a:r>
            <a:r>
              <a:rPr lang="zh-CN" altLang="en-US" dirty="0"/>
              <a:t>耗时操作不占用</a:t>
            </a:r>
            <a:r>
              <a:rPr lang="en-US" altLang="zh-CN" dirty="0"/>
              <a:t>UI</a:t>
            </a:r>
            <a:r>
              <a:rPr lang="zh-CN" altLang="en-US" dirty="0"/>
              <a:t>线程，以免卡顿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3CE2A3-E77B-4021-AA37-5159610CAEDE}"/>
              </a:ext>
            </a:extLst>
          </p:cNvPr>
          <p:cNvSpPr txBox="1"/>
          <p:nvPr/>
        </p:nvSpPr>
        <p:spPr>
          <a:xfrm>
            <a:off x="5213926" y="2414819"/>
            <a:ext cx="465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根据方法名和参数类型列表匹配唯一方法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B80EB-3F52-408E-9D41-72E249959628}"/>
              </a:ext>
            </a:extLst>
          </p:cNvPr>
          <p:cNvSpPr txBox="1"/>
          <p:nvPr/>
        </p:nvSpPr>
        <p:spPr>
          <a:xfrm>
            <a:off x="5985162" y="4390124"/>
            <a:ext cx="38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反射调用被请求业务类的静态方法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F8EA9A-5EB5-49F1-82F8-56208D3AE839}"/>
              </a:ext>
            </a:extLst>
          </p:cNvPr>
          <p:cNvSpPr txBox="1"/>
          <p:nvPr/>
        </p:nvSpPr>
        <p:spPr>
          <a:xfrm>
            <a:off x="4045524" y="4958160"/>
            <a:ext cx="566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通知</a:t>
            </a:r>
            <a:r>
              <a:rPr lang="en-US" altLang="zh-CN" dirty="0"/>
              <a:t>UI</a:t>
            </a:r>
            <a:r>
              <a:rPr lang="zh-CN" altLang="en-US" dirty="0"/>
              <a:t>线程执行响应体的回调方法，响应体支持泛型</a:t>
            </a:r>
          </a:p>
        </p:txBody>
      </p:sp>
    </p:spTree>
    <p:extLst>
      <p:ext uri="{BB962C8B-B14F-4D97-AF65-F5344CB8AC3E}">
        <p14:creationId xmlns:p14="http://schemas.microsoft.com/office/powerpoint/2010/main" val="41967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33B009-8097-4F23-B6D2-C693661C314F}"/>
              </a:ext>
            </a:extLst>
          </p:cNvPr>
          <p:cNvSpPr txBox="1"/>
          <p:nvPr/>
        </p:nvSpPr>
        <p:spPr>
          <a:xfrm>
            <a:off x="1930399" y="829482"/>
            <a:ext cx="1976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目录结构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dao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73A290-30D6-4A8E-9431-458A76B18D5D}"/>
              </a:ext>
            </a:extLst>
          </p:cNvPr>
          <p:cNvSpPr txBox="1"/>
          <p:nvPr/>
        </p:nvSpPr>
        <p:spPr>
          <a:xfrm>
            <a:off x="1930399" y="3593465"/>
            <a:ext cx="249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分层设计思想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效仿</a:t>
            </a:r>
            <a:r>
              <a:rPr lang="en-US" altLang="zh-CN" dirty="0" err="1"/>
              <a:t>MVC</a:t>
            </a:r>
            <a:r>
              <a:rPr lang="zh-CN" altLang="en-US" dirty="0"/>
              <a:t>模式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9203D-097F-4410-B416-8844E0C4DE90}"/>
              </a:ext>
            </a:extLst>
          </p:cNvPr>
          <p:cNvSpPr txBox="1"/>
          <p:nvPr/>
        </p:nvSpPr>
        <p:spPr>
          <a:xfrm>
            <a:off x="6061939" y="829482"/>
            <a:ext cx="441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JavaFx</a:t>
            </a:r>
            <a:r>
              <a:rPr lang="zh-CN" altLang="en-US" dirty="0"/>
              <a:t>项目中实现分层思想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  <a:r>
              <a:rPr lang="zh-CN" altLang="en-US" dirty="0"/>
              <a:t>处理</a:t>
            </a:r>
            <a:r>
              <a:rPr lang="en-US" altLang="zh-CN" dirty="0"/>
              <a:t>UI</a:t>
            </a:r>
            <a:r>
              <a:rPr lang="zh-CN" altLang="en-US" dirty="0"/>
              <a:t>线程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</a:t>
            </a:r>
            <a:r>
              <a:rPr lang="zh-CN" altLang="en-US" dirty="0"/>
              <a:t>处理业务线程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ThreadBridge</a:t>
            </a:r>
            <a:r>
              <a:rPr lang="zh-CN" altLang="en-US" dirty="0"/>
              <a:t>工具解耦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F8252D-3875-42B7-928F-112480AD1EF7}"/>
              </a:ext>
            </a:extLst>
          </p:cNvPr>
          <p:cNvSpPr txBox="1"/>
          <p:nvPr/>
        </p:nvSpPr>
        <p:spPr>
          <a:xfrm>
            <a:off x="6289964" y="3429000"/>
            <a:ext cx="410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其他优化思路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DEBUG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SQL</a:t>
            </a:r>
            <a:r>
              <a:rPr lang="zh-CN" altLang="en-US" dirty="0"/>
              <a:t>语句单独维护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异常栈信息弹出提示框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D1D481-50E0-45F1-BAF8-33DB8A93A5E8}"/>
              </a:ext>
            </a:extLst>
          </p:cNvPr>
          <p:cNvSpPr/>
          <p:nvPr/>
        </p:nvSpPr>
        <p:spPr>
          <a:xfrm>
            <a:off x="7028820" y="5929526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darhao</a:t>
            </a:r>
            <a:r>
              <a:rPr lang="en-US" altLang="zh-CN" dirty="0"/>
              <a:t>/</a:t>
            </a:r>
            <a:r>
              <a:rPr lang="en-US" altLang="zh-CN" dirty="0" err="1"/>
              <a:t>oexam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8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564991"/>
            <a:ext cx="10972800" cy="450042"/>
          </a:xfrm>
        </p:spPr>
        <p:txBody>
          <a:bodyPr rtlCol="0"/>
          <a:lstStyle/>
          <a:p>
            <a:pPr algn="r"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请做好思维导图，下周检查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48D60-9124-410E-AFBC-179FC0A6AE97}"/>
              </a:ext>
            </a:extLst>
          </p:cNvPr>
          <p:cNvSpPr txBox="1"/>
          <p:nvPr/>
        </p:nvSpPr>
        <p:spPr>
          <a:xfrm>
            <a:off x="803547" y="2287360"/>
            <a:ext cx="1057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讲完。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F2F36D4-DF9E-45F9-81E8-8DC232842F96}"/>
              </a:ext>
            </a:extLst>
          </p:cNvPr>
          <p:cNvSpPr txBox="1">
            <a:spLocks/>
          </p:cNvSpPr>
          <p:nvPr/>
        </p:nvSpPr>
        <p:spPr bwMode="auto">
          <a:xfrm>
            <a:off x="243841" y="5919584"/>
            <a:ext cx="10972800" cy="369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b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JavaFX</a:t>
            </a:r>
            <a:r>
              <a:rPr lang="zh-CN" altLang="en-US" sz="1800" dirty="0"/>
              <a:t>项目模式设计与实战分析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29944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48D60-9124-410E-AFBC-179FC0A6AE97}"/>
              </a:ext>
            </a:extLst>
          </p:cNvPr>
          <p:cNvSpPr txBox="1"/>
          <p:nvPr/>
        </p:nvSpPr>
        <p:spPr>
          <a:xfrm>
            <a:off x="809897" y="661851"/>
            <a:ext cx="10572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/>
              <a:t>目录结构设计</a:t>
            </a: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/>
              <a:t>分层调用设计</a:t>
            </a: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b="1" dirty="0" err="1"/>
              <a:t>Oexam</a:t>
            </a:r>
            <a:r>
              <a:rPr lang="zh-CN" altLang="en-US" sz="4000" b="1" dirty="0"/>
              <a:t>实战分析</a:t>
            </a:r>
            <a:endParaRPr lang="en-US" altLang="zh-C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4872" y="3539667"/>
            <a:ext cx="10972800" cy="450042"/>
          </a:xfrm>
        </p:spPr>
        <p:txBody>
          <a:bodyPr rtlCol="0"/>
          <a:lstStyle/>
          <a:p>
            <a:pPr algn="r"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第一节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48D60-9124-410E-AFBC-179FC0A6AE97}"/>
              </a:ext>
            </a:extLst>
          </p:cNvPr>
          <p:cNvSpPr txBox="1"/>
          <p:nvPr/>
        </p:nvSpPr>
        <p:spPr>
          <a:xfrm>
            <a:off x="803547" y="2287360"/>
            <a:ext cx="1057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目录结构设计</a:t>
            </a:r>
            <a:endParaRPr lang="en-US" altLang="zh-CN" sz="7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DAAA03E-B441-4B6D-A33F-6F7EC4844C87}"/>
              </a:ext>
            </a:extLst>
          </p:cNvPr>
          <p:cNvSpPr txBox="1">
            <a:spLocks/>
          </p:cNvSpPr>
          <p:nvPr/>
        </p:nvSpPr>
        <p:spPr bwMode="auto">
          <a:xfrm>
            <a:off x="243841" y="5919584"/>
            <a:ext cx="10972800" cy="369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b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JavaFX</a:t>
            </a:r>
            <a:r>
              <a:rPr lang="zh-CN" altLang="en-US" sz="1800" dirty="0"/>
              <a:t>项目模式设计与实战分析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12807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目录结构设计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45129"/>
            <a:ext cx="10058400" cy="44577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最基本的结构应包括以下</a:t>
            </a:r>
            <a:r>
              <a:rPr lang="en-US" altLang="zh-CN" dirty="0"/>
              <a:t>5</a:t>
            </a:r>
            <a:r>
              <a:rPr lang="zh-CN" altLang="en-US" dirty="0"/>
              <a:t>个部分：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</a:p>
          <a:p>
            <a:pPr lvl="1"/>
            <a:r>
              <a:rPr lang="en-US" altLang="zh-CN" dirty="0"/>
              <a:t>controller</a:t>
            </a:r>
          </a:p>
          <a:p>
            <a:pPr lvl="1"/>
            <a:r>
              <a:rPr lang="en-US" altLang="zh-CN" dirty="0"/>
              <a:t>service</a:t>
            </a:r>
          </a:p>
          <a:p>
            <a:pPr lvl="1"/>
            <a:r>
              <a:rPr lang="en-US" altLang="zh-CN" dirty="0" err="1"/>
              <a:t>dao</a:t>
            </a:r>
            <a:endParaRPr lang="en-US" altLang="zh-CN" dirty="0"/>
          </a:p>
          <a:p>
            <a:pPr lvl="1"/>
            <a:r>
              <a:rPr lang="en-US" altLang="zh-CN" dirty="0"/>
              <a:t>model</a:t>
            </a:r>
          </a:p>
          <a:p>
            <a:r>
              <a:rPr lang="zh-CN" altLang="en-US" dirty="0"/>
              <a:t>可能还有额外的结构，如：</a:t>
            </a:r>
            <a:endParaRPr lang="en-US" altLang="zh-CN" dirty="0"/>
          </a:p>
          <a:p>
            <a:pPr lvl="1"/>
            <a:r>
              <a:rPr lang="en-US" altLang="zh-CN" dirty="0" err="1"/>
              <a:t>util</a:t>
            </a:r>
            <a:endParaRPr lang="en-US" altLang="zh-CN" dirty="0"/>
          </a:p>
          <a:p>
            <a:pPr lvl="1"/>
            <a:r>
              <a:rPr lang="en-US" altLang="zh-CN" dirty="0"/>
              <a:t>timer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43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3539667"/>
            <a:ext cx="10972800" cy="450042"/>
          </a:xfrm>
        </p:spPr>
        <p:txBody>
          <a:bodyPr rtlCol="0"/>
          <a:lstStyle/>
          <a:p>
            <a:pPr algn="r"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第二节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48D60-9124-410E-AFBC-179FC0A6AE97}"/>
              </a:ext>
            </a:extLst>
          </p:cNvPr>
          <p:cNvSpPr txBox="1"/>
          <p:nvPr/>
        </p:nvSpPr>
        <p:spPr>
          <a:xfrm>
            <a:off x="803547" y="2287360"/>
            <a:ext cx="1057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分层调用设计</a:t>
            </a:r>
            <a:endParaRPr lang="en-US" altLang="zh-CN" sz="7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ED4F855-95F2-49AE-AC1D-4349C567386A}"/>
              </a:ext>
            </a:extLst>
          </p:cNvPr>
          <p:cNvSpPr txBox="1">
            <a:spLocks/>
          </p:cNvSpPr>
          <p:nvPr/>
        </p:nvSpPr>
        <p:spPr bwMode="auto">
          <a:xfrm>
            <a:off x="243841" y="5919584"/>
            <a:ext cx="10972800" cy="369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b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JavaFX</a:t>
            </a:r>
            <a:r>
              <a:rPr lang="zh-CN" altLang="en-US" sz="1800" dirty="0"/>
              <a:t>项目模式设计与实战分析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40940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分层调用设计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777637"/>
          </a:xfrm>
        </p:spPr>
        <p:txBody>
          <a:bodyPr rtlCol="0"/>
          <a:lstStyle/>
          <a:p>
            <a:pPr lvl="1"/>
            <a:r>
              <a:rPr lang="zh-CN" altLang="en-US" dirty="0"/>
              <a:t>类比沿用</a:t>
            </a:r>
            <a:r>
              <a:rPr lang="en-US" altLang="zh-CN" dirty="0" err="1"/>
              <a:t>MVC</a:t>
            </a:r>
            <a:r>
              <a:rPr lang="zh-CN" altLang="en-US" dirty="0"/>
              <a:t>设计模式的理念：</a:t>
            </a:r>
            <a:endParaRPr lang="en-US" altLang="zh-CN" dirty="0"/>
          </a:p>
          <a:p>
            <a:pPr lvl="2"/>
            <a:r>
              <a:rPr lang="zh-CN" altLang="en-US" dirty="0"/>
              <a:t>用户 </a:t>
            </a:r>
            <a:r>
              <a:rPr lang="en-US" altLang="zh-CN" dirty="0"/>
              <a:t>-&gt; UI -&gt; </a:t>
            </a:r>
            <a:r>
              <a:rPr lang="zh-CN" altLang="en-US" dirty="0"/>
              <a:t>控制器层 </a:t>
            </a:r>
            <a:r>
              <a:rPr lang="en-US" altLang="zh-CN" dirty="0"/>
              <a:t>-&gt; </a:t>
            </a:r>
            <a:r>
              <a:rPr lang="zh-CN" altLang="en-US" dirty="0"/>
              <a:t>业务层 </a:t>
            </a:r>
            <a:r>
              <a:rPr lang="en-US" altLang="zh-CN" dirty="0"/>
              <a:t>-&gt; </a:t>
            </a:r>
            <a:r>
              <a:rPr lang="zh-CN" altLang="en-US" dirty="0"/>
              <a:t>数据访问层</a:t>
            </a:r>
            <a:endParaRPr lang="en-US" altLang="zh-CN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5EE5CA8-1CD6-46D7-A1BF-050842EBE0BF}"/>
              </a:ext>
            </a:extLst>
          </p:cNvPr>
          <p:cNvSpPr/>
          <p:nvPr/>
        </p:nvSpPr>
        <p:spPr>
          <a:xfrm rot="5400000">
            <a:off x="5135879" y="1001083"/>
            <a:ext cx="357051" cy="3513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3DA016-47E5-47BB-BD5A-251BD3BF9820}"/>
              </a:ext>
            </a:extLst>
          </p:cNvPr>
          <p:cNvSpPr txBox="1"/>
          <p:nvPr/>
        </p:nvSpPr>
        <p:spPr>
          <a:xfrm>
            <a:off x="4979125" y="293656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59A377-090C-4254-88E3-4D88DE2824CB}"/>
              </a:ext>
            </a:extLst>
          </p:cNvPr>
          <p:cNvSpPr txBox="1"/>
          <p:nvPr/>
        </p:nvSpPr>
        <p:spPr>
          <a:xfrm>
            <a:off x="1480457" y="3927566"/>
            <a:ext cx="9501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数据访问层不一定存在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业务层开启异步子线程处理耗时操作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Socket</a:t>
            </a:r>
            <a:r>
              <a:rPr lang="zh-CN" altLang="en-US" dirty="0"/>
              <a:t>通信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文件操作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数据库操作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控制器层只用来处理</a:t>
            </a:r>
            <a:r>
              <a:rPr lang="en-US" altLang="zh-CN" dirty="0"/>
              <a:t>UI</a:t>
            </a:r>
            <a:r>
              <a:rPr lang="zh-CN" altLang="en-US" dirty="0"/>
              <a:t>线程的操作</a:t>
            </a:r>
          </a:p>
        </p:txBody>
      </p:sp>
    </p:spTree>
    <p:extLst>
      <p:ext uri="{BB962C8B-B14F-4D97-AF65-F5344CB8AC3E}">
        <p14:creationId xmlns:p14="http://schemas.microsoft.com/office/powerpoint/2010/main" val="7784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539667"/>
            <a:ext cx="10972800" cy="450042"/>
          </a:xfrm>
        </p:spPr>
        <p:txBody>
          <a:bodyPr rtlCol="0"/>
          <a:lstStyle/>
          <a:p>
            <a:pPr algn="r" rtl="0"/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第三节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48D60-9124-410E-AFBC-179FC0A6AE97}"/>
              </a:ext>
            </a:extLst>
          </p:cNvPr>
          <p:cNvSpPr txBox="1"/>
          <p:nvPr/>
        </p:nvSpPr>
        <p:spPr>
          <a:xfrm>
            <a:off x="803547" y="2287360"/>
            <a:ext cx="1057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err="1"/>
              <a:t>Oexam</a:t>
            </a:r>
            <a:r>
              <a:rPr lang="zh-CN" altLang="en-US" sz="7200" b="1" dirty="0"/>
              <a:t>实战分析</a:t>
            </a:r>
            <a:endParaRPr lang="en-US" altLang="zh-CN" sz="7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50E67DA-5926-4AC0-8F1E-3AF2254F8F1C}"/>
              </a:ext>
            </a:extLst>
          </p:cNvPr>
          <p:cNvSpPr txBox="1">
            <a:spLocks/>
          </p:cNvSpPr>
          <p:nvPr/>
        </p:nvSpPr>
        <p:spPr bwMode="auto">
          <a:xfrm>
            <a:off x="243841" y="5919584"/>
            <a:ext cx="10972800" cy="369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b="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JavaFX</a:t>
            </a:r>
            <a:r>
              <a:rPr lang="zh-CN" altLang="en-US" sz="1800" dirty="0"/>
              <a:t>项目模式设计与实战分析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32218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268652" y="1698171"/>
            <a:ext cx="551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目录结构一览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B9E3E0-0888-485F-B695-CA99FBAB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2" y="2212248"/>
            <a:ext cx="3914503" cy="286652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8A53DD-2C30-4567-B8F4-D14E69C87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051" y="1759403"/>
            <a:ext cx="2666552" cy="473278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919E441-C8BA-4CF3-9DC3-95B24CEBC1AC}"/>
              </a:ext>
            </a:extLst>
          </p:cNvPr>
          <p:cNvSpPr txBox="1"/>
          <p:nvPr/>
        </p:nvSpPr>
        <p:spPr>
          <a:xfrm>
            <a:off x="4539566" y="1698171"/>
            <a:ext cx="440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</a:t>
            </a:r>
            <a:r>
              <a:rPr lang="en-US" altLang="zh-CN" dirty="0" err="1"/>
              <a:t>MVC</a:t>
            </a:r>
            <a:r>
              <a:rPr lang="zh-CN" altLang="en-US" dirty="0"/>
              <a:t>模式设计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  <a:r>
              <a:rPr lang="zh-CN" altLang="en-US" dirty="0"/>
              <a:t>层使用</a:t>
            </a:r>
            <a:r>
              <a:rPr lang="en-US" altLang="zh-CN" dirty="0"/>
              <a:t>JavaFX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</a:t>
            </a:r>
            <a:r>
              <a:rPr lang="zh-CN" altLang="en-US" dirty="0"/>
              <a:t>层没有用第三方框架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Dao</a:t>
            </a:r>
            <a:r>
              <a:rPr lang="zh-CN" altLang="en-US" dirty="0"/>
              <a:t>层使用</a:t>
            </a:r>
            <a:r>
              <a:rPr lang="en-US" altLang="zh-CN" dirty="0" err="1"/>
              <a:t>Jfinal</a:t>
            </a:r>
            <a:r>
              <a:rPr lang="zh-CN" altLang="en-US" dirty="0"/>
              <a:t>的</a:t>
            </a:r>
            <a:r>
              <a:rPr lang="en-US" altLang="zh-CN" dirty="0" err="1"/>
              <a:t>ActiveRecord</a:t>
            </a:r>
            <a:r>
              <a:rPr lang="zh-CN" altLang="en-US" dirty="0"/>
              <a:t>工具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59068F-1B1D-45E4-94EF-85877012E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55" y="1482605"/>
            <a:ext cx="2571750" cy="52863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388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Oexam</a:t>
            </a:r>
            <a:r>
              <a:rPr lang="zh-CN" altLang="en-US" dirty="0"/>
              <a:t>实战分析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099C-5A2C-4C50-9BBA-B40DE9786BD3}"/>
              </a:ext>
            </a:extLst>
          </p:cNvPr>
          <p:cNvSpPr txBox="1"/>
          <p:nvPr/>
        </p:nvSpPr>
        <p:spPr>
          <a:xfrm>
            <a:off x="268652" y="1698171"/>
            <a:ext cx="55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</a:t>
            </a:r>
            <a:r>
              <a:rPr lang="zh-CN" altLang="en-US" b="1" dirty="0"/>
              <a:t>类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CF315F-9278-4100-89B8-8A08ADFC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2" y="2806848"/>
            <a:ext cx="2819400" cy="4857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3DC423-A842-49F7-A4BE-26F001A1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93" y="4156832"/>
            <a:ext cx="4143375" cy="16859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A94213F-B7F1-4FD2-A1AD-17A110F9BC80}"/>
              </a:ext>
            </a:extLst>
          </p:cNvPr>
          <p:cNvSpPr txBox="1"/>
          <p:nvPr/>
        </p:nvSpPr>
        <p:spPr>
          <a:xfrm>
            <a:off x="207692" y="2321224"/>
            <a:ext cx="43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为了方便调试，在项目各处均有调试选项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D4783E-B4BC-4BEF-AD9B-1A9B9321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52" y="3408915"/>
            <a:ext cx="2438400" cy="1828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B37336-BC86-49A8-8FB4-4E86C9D0B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41" y="5414132"/>
            <a:ext cx="4219575" cy="4286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D88C4ED-89EC-4812-98CB-F299009A27BF}"/>
              </a:ext>
            </a:extLst>
          </p:cNvPr>
          <p:cNvSpPr txBox="1"/>
          <p:nvPr/>
        </p:nvSpPr>
        <p:spPr>
          <a:xfrm>
            <a:off x="7123611" y="2850391"/>
            <a:ext cx="440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在入口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设置所有线程的业务线程的默认异常处理器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开启数据库连接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39175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148</TotalTime>
  <Words>559</Words>
  <Application>Microsoft Office PowerPoint</Application>
  <PresentationFormat>宽屏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Microsoft YaHei UI</vt:lpstr>
      <vt:lpstr>Arial</vt:lpstr>
      <vt:lpstr>科学项目 16x9</vt:lpstr>
      <vt:lpstr>JavaFX项目模式设计与实战分析</vt:lpstr>
      <vt:lpstr>PowerPoint 演示文稿</vt:lpstr>
      <vt:lpstr>PowerPoint 演示文稿</vt:lpstr>
      <vt:lpstr>目录结构设计</vt:lpstr>
      <vt:lpstr>PowerPoint 演示文稿</vt:lpstr>
      <vt:lpstr>分层调用设计</vt:lpstr>
      <vt:lpstr>PowerPoint 演示文稿</vt:lpstr>
      <vt:lpstr>Oexam实战分析</vt:lpstr>
      <vt:lpstr>Oexam实战分析</vt:lpstr>
      <vt:lpstr>Oexam实战分析</vt:lpstr>
      <vt:lpstr>Oexam实战分析</vt:lpstr>
      <vt:lpstr>Oexam实战分析</vt:lpstr>
      <vt:lpstr>Oexam实战分析</vt:lpstr>
      <vt:lpstr>Oexam实战分析</vt:lpstr>
      <vt:lpstr>Oexam实战分析</vt:lpstr>
      <vt:lpstr>Oexam实战分析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科学项目标题</dc:title>
  <dc:creator>Darhao Hong</dc:creator>
  <cp:lastModifiedBy>Darhao Hong</cp:lastModifiedBy>
  <cp:revision>73</cp:revision>
  <dcterms:created xsi:type="dcterms:W3CDTF">2019-01-23T09:42:13Z</dcterms:created>
  <dcterms:modified xsi:type="dcterms:W3CDTF">2019-01-24T02:18:30Z</dcterms:modified>
</cp:coreProperties>
</file>