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86" r:id="rId4"/>
    <p:sldId id="265" r:id="rId5"/>
    <p:sldId id="285" r:id="rId6"/>
    <p:sldId id="270" r:id="rId7"/>
    <p:sldId id="271" r:id="rId8"/>
    <p:sldId id="272" r:id="rId9"/>
    <p:sldId id="277" r:id="rId10"/>
    <p:sldId id="276" r:id="rId11"/>
    <p:sldId id="273" r:id="rId12"/>
    <p:sldId id="279" r:id="rId13"/>
    <p:sldId id="278" r:id="rId14"/>
    <p:sldId id="280" r:id="rId15"/>
    <p:sldId id="282" r:id="rId16"/>
    <p:sldId id="281"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howGuides="1">
      <p:cViewPr varScale="1">
        <p:scale>
          <a:sx n="87" d="100"/>
          <a:sy n="87" d="100"/>
        </p:scale>
        <p:origin x="246" y="96"/>
      </p:cViewPr>
      <p:guideLst>
        <p:guide pos="3840"/>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fld>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0"/>
    </inkml:context>
    <inkml:brush xml:id="br0">
      <inkml:brushProperty name="width" value="0.05" units="cm"/>
      <inkml:brushProperty name="height" value="0.05" units="cm"/>
      <inkml:brushProperty name="color" value="#ffffff"/>
    </inkml:brush>
  </inkml:definitions>
  <inkml:trace contextRef="#ctx0" brushRef="#br0">0.000 2.000 24575,'0.000'1.000'0,"0.000"0.000"0,1.000 0.000 0,-1.000 0.000 0,0.000 0.000 0,1.000 0.000 0,-1.000-1.000 0,0.000 1.000 0,1.000 0.000 0,-1.000 0.000 0,1.000 0.000 0,0.000-1.000 0,-1.000 1.000 0,1.000 0.000 0,-1.000 0.000 0,1.000-1.000 0,0.000 1.000 0,0.000-1.000 0,-1.000 1.000 0,1.000 0.000 0,0.000-1.000 0,0.000 0.000 0,0.000 1.000 0,0.000-1.000 0,-1.000 1.000 0,1.000-1.000 0,0.000 0.000 0,0.000 0.000 0,0.000 1.000 0,0.000-1.000 0,0.000 0.000 0,0.000 0.000 0,0.000 0.000 0,0.000 0.000 0,1.000 0.000 0,39.000-3.000 0,-34.000 2.000 0,589.000-15.000 0,-404.000 17.000 0,-148.000 1.000 0,66.000 12.000 0,-64.000-7.000 0,59.000 1.000 0,-67.000-9.000 0,-24.000 0.000 0,-1.000 0.000 0,0.000 1.000 0,0.000 1.000 0,25.000 3.000 0,-36.000-3.000 0,1.000 0.000 0,0.000 0.000 0,0.000 0.000 0,0.000 0.000 0,-1.000 0.000 0,1.000 0.000 0,0.000 1.000 0,-1.000 0.000 0,0.000-1.000 0,1.000 1.000 0,-1.000 0.000 0,0.000 0.000 0,0.000 0.000 0,0.000 0.000 0,0.000 0.000 0,0.000 1.000 0,0.000-1.000 0,-1.000 1.000 0,1.000-1.000 0,-1.000 1.000 0,0.000 0.000 0,1.000-1.000 0,-1.000 1.000 0,0.000 0.000 0,-1.000 0.000 0,2.000 4.000 0,1.000 24.000 0,-2.000-1.000 0,-1.000 1.000 0,-1.000-1.000 0,-1.000 0.000 0,-13.000 59.000 0,7.000-41.000 0,-4.000 64.000 0,11.000-54.000 0,-16.000 97.000 0,12.000-115.000 0,-1.000 68.000 0,6.000-71.000 0,-2.000 0.000 0,-9.000 48.000 0,4.000-42.000 0,2.000 2.000 0,1.000 77.000 0,1.000 4.000 0,-10.000-1.000 0,-4.000 87.000 0,17.000-198.000-170,-1.000-1.000-1,0.000 1.000 0,-1.000 0.000 1,-1.000-1.000-1,0.000 0.000 0,-1.000 1.000 1,-6.000 12.000-1,-2.000 1.000-6655</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52"/>
    </inkml:context>
    <inkml:brush xml:id="br0">
      <inkml:brushProperty name="width" value="0.05" units="cm"/>
      <inkml:brushProperty name="height" value="0.05" units="cm"/>
      <inkml:brushProperty name="color" value="#ffffff"/>
    </inkml:brush>
  </inkml:definitions>
  <inkml:trace contextRef="#ctx0" brushRef="#br0">93.000 0.000 24575,'0.000'489.000'0,"-2.000"-454.000"0,-11.000 64.000 0,6.000-62.000 0,-1.000 52.000 0,6.000-37.000 0,-15.000 99.000 0,-14.000 63.000 0,25.000-165.000-682,0.000 81.000-1,6.000-102.000-6143</inkml:trace>
</inkml:ink>
</file>

<file path=ppt/ink/ink1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4"/>
    </inkml:context>
    <inkml:brush xml:id="br0">
      <inkml:brushProperty name="width" value="0.05" units="cm"/>
      <inkml:brushProperty name="height" value="0.05" units="cm"/>
      <inkml:brushProperty name="color" value="#ffffff"/>
    </inkml:brush>
  </inkml:definitions>
  <inkml:trace contextRef="#ctx0" brushRef="#br0">1.000 200.000 24575,'1.000'0.000'0,"1.000"1.000"0,-1.000-1.000 0,1.000 1.000 0,-1.000 0.000 0,0.000-1.000 0,0.000 1.000 0,1.000 0.000 0,-1.000 0.000 0,0.000 0.000 0,0.000 0.000 0,0.000 0.000 0,0.000 0.000 0,0.000 0.000 0,0.000 0.000 0,0.000 0.000 0,0.000 1.000 0,0.000-1.000 0,-1.000 0.000 0,1.000 1.000 0,0.000 1.000 0,14.000 32.000 0,-13.000-31.000 0,4.000 15.000 0,0.000 1.000 0,-2.000 0.000 0,0.000 0.000 0,-1.000 0.000 0,0.000 22.000 0,-4.000 105.000 0,-2.000-67.000 0,4.000 5.000 0,-4.000 77.000 0,-3.000-141.000 0,6.000-21.000 0,0.000 0.000 0,0.000 0.000 0,-1.000 0.000 0,1.000 0.000 0,0.000 0.000 0,-1.000 0.000 0,1.000 0.000 0,0.000 0.000 0,0.000 0.000 0,-1.000 0.000 0,1.000 0.000 0,0.000 0.000 0,-1.000 0.000 0,1.000 0.000 0,0.000 0.000 0,0.000 0.000 0,-1.000 0.000 0,1.000-1.000 0,0.000 1.000 0,0.000 0.000 0,-1.000 0.000 0,1.000 0.000 0,0.000-1.000 0,0.000 1.000 0,0.000 0.000 0,-1.000 0.000 0,1.000 0.000 0,0.000-1.000 0,0.000 1.000 0,0.000 0.000 0,0.000 0.000 0,0.000-1.000 0,0.000 1.000 0,-1.000 0.000 0,1.000-1.000 0,0.000 1.000 0,-12.000-40.000 0,5.000-72.000 0,8.000-120.000 0,2.000 76.000 0,-3.000 142.000 0,-1.000-37.000 0,2.000 1.000 0,3.000-1.000 0,16.000-88.000 0,-19.000 136.000 0,-1.000 0.000 0,1.000 1.000 0,0.000-1.000 0,0.000 1.000 0,0.000-1.000 0,0.000 1.000 0,0.000-1.000 0,0.000 1.000 0,1.000 0.000 0,-1.000-1.000 0,1.000 1.000 0,-1.000 0.000 0,1.000 0.000 0,0.000 0.000 0,0.000 0.000 0,0.000 1.000 0,3.000-3.000 0,-4.000 3.000 0,1.000 1.000 0,-1.000-1.000 0,1.000 1.000 0,0.000 0.000 0,-1.000-1.000 0,1.000 1.000 0,0.000 0.000 0,-1.000 0.000 0,1.000 0.000 0,0.000 0.000 0,-1.000 0.000 0,1.000 0.000 0,0.000 1.000 0,-1.000-1.000 0,1.000 0.000 0,0.000 1.000 0,-1.000 0.000 0,1.000-1.000 0,-1.000 1.000 0,3.000 1.000 0,2.000 2.000 0,1.000 1.000 0,-1.000 0.000 0,0.000 0.000 0,-1.000 0.000 0,1.000 1.000 0,-1.000-1.000 0,0.000 1.000 0,0.000 1.000 0,-1.000-1.000 0,5.000 10.000 0,10.000 25.000 0,-2.000 2.000 0,-1.000 0.000 0,-3.000 1.000 0,-1.000 0.000 0,5.000 49.000 0,-7.000-62.000 0,-10.000-31.000 0,1.000 1.000 0,-1.000-1.000 0,0.000 1.000 0,1.000-1.000 0,-1.000 0.000 0,0.000 1.000 0,1.000-1.000 0,-1.000 0.000 0,0.000 1.000 0,1.000-1.000 0,-1.000 0.000 0,1.000 0.000 0,-1.000 1.000 0,0.000-1.000 0,1.000 0.000 0,-1.000 0.000 0,1.000 0.000 0,-1.000 0.000 0,1.000 0.000 0,-1.000 1.000 0,1.000-1.000 0,-1.000 0.000 0,1.000 0.000 0,-1.000 0.000 0,1.000 0.000 0,-1.000 0.000 0,1.000 0.000 0,-1.000-1.000 0,0.000 1.000 0,1.000 0.000 0,-1.000 0.000 0,1.000 0.000 0,-1.000 0.000 0,1.000 0.000 0,-1.000-1.000 0,1.000 1.000 0,-1.000 0.000 0,0.000 0.000 0,1.000-1.000 0,-1.000 1.000 0,0.000 0.000 0,1.000-1.000 0,-1.000 1.000 0,0.000 0.000 0,1.000-1.000 0,-1.000 1.000 0,0.000-1.000 0,0.000 1.000 0,1.000 0.000 0,-1.000-1.000 0,0.000 1.000 0,0.000-1.000 0,0.000 1.000 0,1.000-1.000 0,-1.000 1.000 0,0.000-1.000 0,0.000 1.000 0,0.000-1.000 0,11.000-20.000 0,-1.000-1.000 0,-1.000 1.000 0,11.000-42.000 0,14.000-33.000 0,-30.000 88.000 0,4.000-12.000 0,2.000 0.000 0,0.000 1.000 0,2.000 0.000 0,24.000-31.000 0,-33.000 46.000 0,-1.000 1.000 0,1.000 0.000 0,0.000 1.000 0,-1.000-1.000 0,2.000 0.000 0,-1.000 1.000 0,0.000 0.000 0,0.000 0.000 0,1.000 0.000 0,-1.000 0.000 0,1.000 0.000 0,0.000 0.000 0,-1.000 1.000 0,1.000 0.000 0,0.000 0.000 0,0.000 0.000 0,0.000 0.000 0,0.000 1.000 0,0.000-1.000 0,0.000 1.000 0,0.000 0.000 0,0.000 0.000 0,0.000 1.000 0,0.000-1.000 0,-1.000 1.000 0,1.000 0.000 0,0.000 0.000 0,0.000 0.000 0,0.000 0.000 0,-1.000 1.000 0,1.000 0.000 0,0.000-1.000 0,-1.000 1.000 0,4.000 3.000 0,5.000 4.000 0,0.000 1.000 0,-1.000 0.000 0,0.000 0.000 0,-1.000 1.000 0,0.000 1.000 0,0.000 0.000 0,-2.000 0.000 0,1.000 1.000 0,-2.000 0.000 0,1.000 0.000 0,-2.000 1.000 0,6.000 16.000 0,-3.000-4.000 0,0.000 1.000 0,-2.000 0.000 0,-2.000 0.000 0,0.000 0.000 0,2.000 48.000 0,-3.000-11.000 0,19.000 93.000 0,-22.000-153.000-124,-1.000 0.000 0,1.000-1.000 0,1.000 1.000 0,-1.000 0.000 0,0.000-1.000 0,1.000 1.000-1,0.000-1.000 1,-1.000 0.000 0,1.000 1.000 0,5.000 5.000 0,7.000 3.000-6702</inkml:trace>
</inkml:ink>
</file>

<file path=ppt/ink/ink1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4"/>
    </inkml:context>
    <inkml:brush xml:id="br0">
      <inkml:brushProperty name="width" value="0.05" units="cm"/>
      <inkml:brushProperty name="height" value="0.05" units="cm"/>
      <inkml:brushProperty name="color" value="#ffffff"/>
    </inkml:brush>
  </inkml:definitions>
  <inkml:trace contextRef="#ctx0" brushRef="#br0">365.000 88.000 24575,'0.000'-4.000'0,"1.000"1.000"0,-2.000-1.000 0,1.000 1.000 0,0.000-1.000 0,-1.000 1.000 0,1.000 0.000 0,-1.000-1.000 0,0.000 1.000 0,0.000 0.000 0,0.000-1.000 0,-1.000 1.000 0,1.000 0.000 0,-1.000 0.000 0,0.000 0.000 0,0.000 0.000 0,0.000 0.000 0,0.000 0.000 0,0.000 1.000 0,-1.000-1.000 0,1.000 1.000 0,-1.000 0.000 0,0.000-1.000 0,1.000 1.000 0,-1.000 0.000 0,0.000 1.000 0,0.000-1.000 0,0.000 0.000 0,-1.000 1.000 0,1.000 0.000 0,0.000 0.000 0,0.000 0.000 0,-1.000 0.000 0,1.000 0.000 0,-1.000 1.000 0,1.000-1.000 0,-1.000 1.000 0,1.000 0.000 0,-5.000 0.000 0,-2.000 1.000 0,0.000-1.000 0,1.000 1.000 0,-1.000 1.000 0,1.000 0.000 0,-1.000 0.000 0,1.000 1.000 0,0.000 0.000 0,0.000 1.000 0,0.000 0.000 0,0.000 0.000 0,1.000 1.000 0,-16.000 11.000 0,5.000 0.000 0,1.000 2.000 0,1.000-1.000 0,1.000 2.000 0,-17.000 24.000 0,28.000-37.000 0,1.000 1.000 0,0.000-1.000 0,0.000 1.000 0,0.000 0.000 0,1.000 0.000 0,0.000 1.000 0,0.000-1.000 0,1.000 0.000 0,0.000 1.000 0,0.000 0.000 0,1.000 0.000 0,0.000-1.000 0,0.000 1.000 0,0.000 0.000 0,1.000 0.000 0,1.000 0.000 0,1.000 8.000 0,-2.000-14.000 0,1.000 1.000 0,0.000 0.000 0,0.000-1.000 0,0.000 1.000 0,0.000-1.000 0,0.000 1.000 0,0.000-1.000 0,1.000 0.000 0,-1.000 1.000 0,1.000-1.000 0,0.000 0.000 0,0.000 0.000 0,0.000 0.000 0,0.000 0.000 0,0.000 0.000 0,0.000-1.000 0,0.000 1.000 0,0.000-1.000 0,1.000 1.000 0,2.000 0.000 0,-1.000 0.000 0,0.000-1.000 0,1.000 0.000 0,-1.000-1.000 0,0.000 1.000 0,1.000-1.000 0,-1.000 0.000 0,0.000 0.000 0,1.000 0.000 0,-1.000 0.000 0,0.000-1.000 0,8.000-1.000 0,2.000-2.000 0,0.000-1.000 0,0.000-1.000 0,0.000 0.000 0,0.000 0.000 0,-1.000-2.000 0,17.000-11.000 0,10.000-15.000 0,-33.000 27.000 0,1.000 0.000 0,0.000 0.000 0,0.000 1.000 0,1.000 0.000 0,-1.000 0.000 0,1.000 1.000 0,13.000-6.000 0,-21.000 11.000 0,0.000 0.000 0,1.000-1.000 0,-1.000 1.000 0,0.000 0.000 0,0.000 0.000 0,0.000 0.000 0,0.000 0.000 0,0.000 0.000 0,0.000 0.000 0,0.000 0.000 0,1.000 0.000 0,-1.000 0.000 0,0.000 0.000 0,0.000 1.000 0,0.000-1.000 0,0.000 0.000 0,0.000 1.000 0,0.000-1.000 0,0.000 1.000 0,0.000-1.000 0,0.000 1.000 0,0.000-1.000 0,0.000 1.000 0,0.000 0.000 0,0.000 0.000 0,-1.000-1.000 0,1.000 1.000 0,0.000 0.000 0,-1.000 0.000 0,1.000 0.000 0,0.000 0.000 0,-1.000 0.000 0,1.000 0.000 0,-1.000 0.000 0,1.000 0.000 0,-1.000 0.000 0,1.000 1.000 0,9.000 49.000 0,-8.000-33.000 0,21.000 111.000-1365,-14.000-101.000-5461</inkml:trace>
</inkml:ink>
</file>

<file path=ppt/ink/ink1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5"/>
    </inkml:context>
    <inkml:brush xml:id="br0">
      <inkml:brushProperty name="width" value="0.05" units="cm"/>
      <inkml:brushProperty name="height" value="0.05" units="cm"/>
      <inkml:brushProperty name="color" value="#ffffff"/>
    </inkml:brush>
  </inkml:definitions>
  <inkml:trace contextRef="#ctx0" brushRef="#br0">0.000 8.000 24575,'0.000'-5.000'0,"0.000"3.000"0,5.000 7.000 0,2.000 9.000 0,0.000 6.000 0,-2.000 11.000 0,-1.000 4.000 0,-2.000 3.000 0,-1.000-1.000 0,0.000-1.000 0,-1.000-2.000 0,0.000-6.000-8191</inkml:trace>
</inkml:ink>
</file>

<file path=ppt/ink/ink1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5"/>
    </inkml:context>
    <inkml:brush xml:id="br0">
      <inkml:brushProperty name="width" value="0.05" units="cm"/>
      <inkml:brushProperty name="height" value="0.05" units="cm"/>
      <inkml:brushProperty name="color" value="#ffffff"/>
    </inkml:brush>
  </inkml:definitions>
  <inkml:trace contextRef="#ctx0" brushRef="#br0">1.000 84.000 24575,'0.000'-6.000'0,"0.000"-6.000"0,0.000-6.000 0,0.000-6.000 0,0.000 1.000-8191</inkml:trace>
</inkml:ink>
</file>

<file path=ppt/ink/ink1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6"/>
    </inkml:context>
    <inkml:brush xml:id="br0">
      <inkml:brushProperty name="width" value="0.05" units="cm"/>
      <inkml:brushProperty name="height" value="0.05" units="cm"/>
      <inkml:brushProperty name="color" value="#ffffff"/>
    </inkml:brush>
  </inkml:definitions>
  <inkml:trace contextRef="#ctx0" brushRef="#br0">0.000 164.000 24575,'5.000'6.000'0,"-2.000"0.000"0,1.000 1.000 0,-1.000-1.000 0,0.000 1.000 0,0.000-1.000 0,0.000 1.000 0,-1.000 0.000 0,0.000 0.000 0,-1.000 0.000 0,0.000 0.000 0,0.000 0.000 0,0.000 1.000 0,-1.000 9.000 0,6.000 28.000 0,14.000 115.000 0,-14.000-102.000 0,-6.000-58.000 0,-1.000 1.000 0,1.000 0.000 0,0.000 0.000 0,0.000 0.000 0,0.000 0.000 0,0.000 0.000 0,0.000 0.000 0,1.000 0.000 0,-1.000 0.000 0,0.000 0.000 0,0.000 0.000 0,0.000 0.000 0,1.000 0.000 0,-1.000 0.000 0,1.000 0.000 0,-1.000-1.000 0,0.000 1.000 0,1.000 0.000 0,0.000 0.000 0,-1.000 0.000 0,1.000-1.000 0,-1.000 1.000 0,1.000 0.000 0,0.000-1.000 0,0.000 1.000 0,1.000 1.000 0,-1.000-3.000 0,0.000 0.000 0,0.000 1.000 0,0.000-1.000 0,0.000 0.000 0,0.000 0.000 0,0.000 0.000 0,0.000 1.000 0,0.000-1.000 0,-1.000 0.000 0,1.000 0.000 0,0.000 0.000 0,0.000-1.000 0,-1.000 1.000 0,1.000 0.000 0,-1.000 0.000 0,1.000-2.000 0,21.000-55.000 0,1.000-32.000 0,5.000 2.000 0,64.000-146.000 0,-89.000 228.000 0,-1.000 1.000 0,1.000 0.000 0,1.000-1.000 0,-1.000 1.000 0,1.000 0.000 0,0.000 0.000 0,0.000 1.000 0,0.000-1.000 0,1.000 1.000 0,7.000-6.000 0,-9.000 9.000 0,-1.000 0.000 0,0.000 0.000 0,1.000 0.000 0,-1.000 0.000 0,0.000 0.000 0,1.000 1.000 0,-1.000-1.000 0,1.000 1.000 0,0.000-1.000 0,-1.000 1.000 0,1.000 0.000 0,-1.000 0.000 0,1.000 0.000 0,-1.000 1.000 0,1.000-1.000 0,-1.000 1.000 0,1.000-1.000 0,-1.000 1.000 0,1.000 0.000 0,-1.000 0.000 0,0.000 0.000 0,1.000 0.000 0,-1.000 0.000 0,0.000 1.000 0,0.000-1.000 0,0.000 1.000 0,0.000-1.000 0,2.000 3.000 0,5.000 3.000 2,-1.000 1.000 0,0.000 0.000 0,-1.000 0.000-1,0.000 1.000 1,0.000 0.000 0,0.000 0.000 0,-1.000 1.000 0,-1.000 0.000-1,0.000 0.000 1,0.000 0.000 0,5.000 20.000 0,0.000 7.000-27,-2.000 0.000 1,4.000 45.000 0,6.000 26.000-1290,-12.000-81.000-5512</inkml:trace>
</inkml:ink>
</file>

<file path=ppt/ink/ink1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6"/>
    </inkml:context>
    <inkml:brush xml:id="br0">
      <inkml:brushProperty name="width" value="0.05" units="cm"/>
      <inkml:brushProperty name="height" value="0.05" units="cm"/>
      <inkml:brushProperty name="color" value="#ffffff"/>
    </inkml:brush>
  </inkml:definitions>
  <inkml:trace contextRef="#ctx0" brushRef="#br0">0.000 13.000 24575,'36.000'1.000'0,"62.000"12.000"0,-76.000-8.000 0,0.000-2.000 0,1.000 0.000 0,0.000-1.000 0,0.000-2.000 0,-1.000 0.000 0,1.000-1.000 0,25.000-5.000 0,-5.000-2.000 0,0.000 3.000 0,75.000-1.000 0,-20.000 3.000 0,-66.000-1.000-1365,-4.000-3.000-5461</inkml:trace>
</inkml:ink>
</file>

<file path=ppt/ink/ink1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7"/>
    </inkml:context>
    <inkml:brush xml:id="br0">
      <inkml:brushProperty name="width" value="0.05" units="cm"/>
      <inkml:brushProperty name="height" value="0.05" units="cm"/>
      <inkml:brushProperty name="color" value="#ffffff"/>
    </inkml:brush>
  </inkml:definitions>
  <inkml:trace contextRef="#ctx0" brushRef="#br0">0.000 179.000 24575,'49.000'-1.000'0,"0.000"-2.000"0,0.000-2.000 0,-1.000-2.000 0,65.000-19.000 0,1.000-3.000 0,134.000-17.000 0,63.000-10.000-1365,-285.000 51.000-5461</inkml:trace>
</inkml:ink>
</file>

<file path=ppt/ink/ink1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8"/>
    </inkml:context>
    <inkml:brush xml:id="br0">
      <inkml:brushProperty name="width" value="0.05" units="cm"/>
      <inkml:brushProperty name="height" value="0.05" units="cm"/>
      <inkml:brushProperty name="color" value="#ffffff"/>
    </inkml:brush>
  </inkml:definitions>
  <inkml:trace contextRef="#ctx0" brushRef="#br0">0.000 32.000 24575,'5.000'-4.000'0,"1.000"0.000"0,-1.000 1.000 0,1.000 0.000 0,0.000 0.000 0,0.000 0.000 0,0.000 1.000 0,0.000 0.000 0,1.000 0.000 0,-1.000 1.000 0,1.000-1.000 0,-1.000 1.000 0,1.000 1.000 0,7.000-1.000 0,8.000 0.000 0,0.000 2.000 0,35.000 4.000 0,-47.000-4.000 0,0.000 1.000 0,-1.000 1.000 0,1.000-1.000 0,0.000 1.000 0,-1.000 1.000 0,1.000 0.000 0,-1.000 0.000 0,0.000 1.000 0,-1.000 0.000 0,1.000 1.000 0,12.000 9.000 0,-17.000-11.000 0,0.000 1.000 0,0.000-1.000 0,0.000 1.000 0,-1.000-1.000 0,0.000 1.000 0,0.000 0.000 0,0.000 1.000 0,0.000-1.000 0,-1.000 0.000 0,0.000 1.000 0,0.000-1.000 0,0.000 1.000 0,-1.000 0.000 0,1.000 0.000 0,-2.000-1.000 0,1.000 1.000 0,0.000 0.000 0,-1.000 0.000 0,0.000 0.000 0,-2.000 11.000 0,-1.000-2.000 0,0.000 0.000 0,-1.000 0.000 0,-1.000-1.000 0,0.000 0.000 0,-1.000 0.000 0,-12.000 21.000 0,-55.000 76.000 0,9.000-17.000 0,63.000-93.000 0,1.000 0.000 0,-1.000 0.000 0,0.000 0.000 0,1.000-1.000 0,-1.000 1.000 0,1.000 0.000 0,-1.000 0.000 0,1.000 0.000 0,-1.000 0.000 0,1.000 0.000 0,0.000 0.000 0,0.000 0.000 0,-1.000 0.000 0,1.000 1.000 0,0.000-1.000 0,0.000 0.000 0,0.000 0.000 0,0.000 0.000 0,0.000 0.000 0,0.000 0.000 0,0.000 0.000 0,1.000 0.000 0,-1.000 0.000 0,0.000 0.000 0,0.000 0.000 0,1.000 0.000 0,0.000 2.000 0,0.000-3.000 0,1.000 1.000 0,-1.000 0.000 0,0.000 0.000 0,1.000-1.000 0,-1.000 1.000 0,0.000-1.000 0,1.000 1.000 0,-1.000-1.000 0,1.000 0.000 0,-1.000 0.000 0,1.000 1.000 0,-1.000-1.000 0,1.000 0.000 0,-1.000 0.000 0,1.000 0.000 0,2.000-1.000 0,62.000-16.000 0,178.000-49.000-247,-185.000 52.000-871,-27.000 6.000-5708</inkml:trace>
</inkml:ink>
</file>

<file path=ppt/ink/ink1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9"/>
    </inkml:context>
    <inkml:brush xml:id="br0">
      <inkml:brushProperty name="width" value="0.05" units="cm"/>
      <inkml:brushProperty name="height" value="0.05" units="cm"/>
      <inkml:brushProperty name="color" value="#ffffff"/>
    </inkml:brush>
  </inkml:definitions>
  <inkml:trace contextRef="#ctx0" brushRef="#br0">1.000 58.000 24575,'0.000'-3.000'0,"1.000"1.000"0,-1.000-1.000 0,1.000 1.000 0,0.000 0.000 0,0.000-1.000 0,0.000 1.000 0,0.000 0.000 0,0.000 0.000 0,1.000-1.000 0,-1.000 1.000 0,1.000 0.000 0,-1.000 0.000 0,1.000 1.000 0,0.000-1.000 0,0.000 0.000 0,-1.000 0.000 0,1.000 1.000 0,0.000-1.000 0,1.000 1.000 0,-1.000 0.000 0,0.000 0.000 0,0.000-1.000 0,1.000 1.000 0,-1.000 1.000 0,0.000-1.000 0,5.000-1.000 0,0.000 0.000 0,-1.000 0.000 0,1.000 1.000 0,-1.000 0.000 0,1.000 0.000 0,-1.000 0.000 0,1.000 1.000 0,0.000 0.000 0,-1.000 0.000 0,8.000 1.000 0,-9.000 0.000 0,-1.000 0.000 0,1.000 1.000 0,0.000-1.000 0,-1.000 1.000 0,1.000 0.000 0,-1.000 0.000 0,0.000 0.000 0,1.000 1.000 0,-1.000-1.000 0,0.000 1.000 0,0.000 0.000 0,-1.000 0.000 0,1.000 0.000 0,-1.000 1.000 0,0.000-1.000 0,1.000 1.000 0,2.000 6.000 0,-3.000-5.000 0,0.000 1.000 0,-1.000 0.000 0,0.000 0.000 0,0.000 1.000 0,0.000-1.000 0,-1.000 0.000 0,0.000 1.000 0,0.000-1.000 0,-1.000 0.000 0,0.000 1.000 0,0.000 10.000 0,-5.000 13.000 0,-1.000 0.000 0,-1.000-1.000 0,-1.000 0.000 0,-19.000 44.000 0,15.000-43.000 0,7.000-18.000 0,1.000 1.000 0,0.000 0.000 0,1.000-1.000 0,0.000 1.000 0,-1.000 21.000 0,4.000-32.000 0,0.000 1.000 0,0.000-1.000 0,0.000 1.000 0,0.000 0.000 0,1.000-1.000 0,-1.000 1.000 0,1.000-1.000 0,0.000 1.000 0,-1.000-1.000 0,1.000 1.000 0,0.000-1.000 0,1.000 0.000 0,-1.000 1.000 0,0.000-1.000 0,1.000 0.000 0,-1.000 0.000 0,1.000 0.000 0,-1.000 0.000 0,1.000 0.000 0,0.000 0.000 0,0.000-1.000 0,0.000 1.000 0,0.000 0.000 0,0.000-1.000 0,0.000 0.000 0,1.000 1.000 0,-1.000-1.000 0,0.000 0.000 0,1.000 0.000 0,-1.000 0.000 0,1.000-1.000 0,-1.000 1.000 0,1.000-1.000 0,4.000 1.000 0,7.000 0.000-83,1.000 0.000 0,0.000-1.000 0,-1.000-1.000-1,1.000-1.000 1,-1.000 0.000 0,1.000 0.000 0,21.000-8.000-1,-20.000 6.000-615,11.000-3.000-6127</inkml:trace>
</inkml:ink>
</file>

<file path=ppt/ink/ink1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39"/>
    </inkml:context>
    <inkml:brush xml:id="br0">
      <inkml:brushProperty name="width" value="0.05" units="cm"/>
      <inkml:brushProperty name="height" value="0.05" units="cm"/>
      <inkml:brushProperty name="color" value="#ffffff"/>
    </inkml:brush>
  </inkml:definitions>
  <inkml:trace contextRef="#ctx0" brushRef="#br0">190.000 15.000 24575,'-2.000'-2.000'0,"1.000"1.000"0,-1.000 0.000 0,0.000-1.000 0,1.000 1.000 0,-1.000 0.000 0,0.000 0.000 0,0.000 0.000 0,0.000 0.000 0,0.000 0.000 0,0.000 1.000 0,0.000-1.000 0,0.000 0.000 0,0.000 1.000 0,0.000 0.000 0,0.000-1.000 0,0.000 1.000 0,-1.000 0.000 0,1.000 0.000 0,0.000 0.000 0,-4.000 1.000 0,1.000 0.000 0,1.000 1.000 0,-1.000-1.000 0,0.000 1.000 0,1.000 0.000 0,0.000 0.000 0,-1.000 1.000 0,1.000-1.000 0,-7.000 7.000 0,-3.000 4.000 0,0.000 0.000 0,1.000 1.000 0,-17.000 24.000 0,26.000-34.000 0,2.000 0.000 0,-1.000 1.000 0,0.000-1.000 0,1.000 1.000 0,0.000-1.000 0,0.000 1.000 0,0.000 0.000 0,0.000 0.000 0,1.000 0.000 0,0.000 0.000 0,0.000 0.000 0,0.000 0.000 0,1.000 0.000 0,0.000 0.000 0,0.000 0.000 0,0.000 0.000 0,0.000 0.000 0,1.000 0.000 0,1.000 6.000 0,0.000-8.000 0,-1.000 0.000 0,0.000 1.000 0,1.000-1.000 0,0.000-1.000 0,-1.000 1.000 0,1.000 0.000 0,0.000 0.000 0,1.000-1.000 0,-1.000 1.000 0,0.000-1.000 0,1.000 1.000 0,-1.000-1.000 0,1.000 0.000 0,0.000 0.000 0,0.000 0.000 0,0.000-1.000 0,0.000 1.000 0,0.000-1.000 0,0.000 1.000 0,0.000-1.000 0,0.000 0.000 0,1.000 0.000 0,-1.000-1.000 0,0.000 1.000 0,1.000-1.000 0,-1.000 1.000 0,0.000-1.000 0,1.000 0.000 0,5.000-1.000 0,-2.000 1.000 0,0.000-1.000 0,0.000 1.000 0,0.000-1.000 0,-1.000-1.000 0,1.000 1.000 0,-1.000-1.000 0,1.000 0.000 0,-1.000-1.000 0,1.000 0.000 0,-1.000 0.000 0,0.000 0.000 0,0.000-1.000 0,-1.000 1.000 0,1.000-2.000 0,-1.000 1.000 0,8.000-8.000 0,-10.000 8.000 0,0.000 0.000 0,0.000 0.000 0,-1.000 0.000 0,1.000 0.000 0,-1.000 0.000 0,0.000-1.000 0,0.000 1.000 0,-1.000-1.000 0,1.000 1.000 0,-1.000-1.000 0,0.000 0.000 0,0.000 1.000 0,0.000-1.000 0,-1.000 0.000 0,0.000 0.000 0,0.000 0.000 0,0.000 0.000 0,-1.000 1.000 0,1.000-1.000 0,-1.000 0.000 0,0.000 0.000 0,-1.000 1.000 0,-2.000-9.000 0,-6.000-12.000-1365,1.000 3.000-5461</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55"/>
    </inkml:context>
    <inkml:brush xml:id="br0">
      <inkml:brushProperty name="width" value="0.05" units="cm"/>
      <inkml:brushProperty name="height" value="0.05" units="cm"/>
      <inkml:brushProperty name="color" value="#ffffff"/>
    </inkml:brush>
  </inkml:definitions>
  <inkml:trace contextRef="#ctx0" brushRef="#br0">1.000 157.000 24575,'24.000'1.000'0,"-1.000"2.000"0,33.000 6.000 0,-37.000-5.000 0,0.000-1.000 0,0.000 0.000 0,0.000-2.000 0,34.000-1.000 0,21.000-8.000 0,144.000-9.000 0,-188.000 15.000 0,1.000-1.000 0,33.000-7.000 0,-31.000 3.000 0,52.000-2.000 0,73.000-6.000 0,-98.000 7.000 0,64.000 1.000 0,89.000-8.000 0,3.000-1.000 0,-170.000 17.000 0,13.000 0.000 0,1.000-2.000 0,106.000-17.000 0,-119.000 11.000 0,63.000-2.000 0,38.000-6.000 0,-139.000 13.000 0,77.000-10.000 0,-77.000 11.000 0,-1.000 0.000 0,0.000 1.000 0,1.000 0.000 0,-1.000 1.000 0,0.000 0.000 0,1.000 0.000 0,14.000 5.000 0,-20.000-4.000 0,0.000 0.000 0,0.000-1.000 0,-1.000 1.000 0,1.000 0.000 0,-1.000 0.000 0,1.000 0.000 0,-1.000 1.000 0,0.000-1.000 0,0.000 1.000 0,0.000-1.000 0,0.000 1.000 0,0.000 0.000 0,-1.000-1.000 0,1.000 1.000 0,-1.000 0.000 0,0.000 0.000 0,1.000 0.000 0,-1.000 0.000 0,-1.000 0.000 0,1.000 1.000 0,0.000-1.000 0,-1.000 5.000 0,2.000 10.000 0,-1.000 0.000 0,-4.000 35.000 0,2.000-30.000 0,-2.000 94.000 0,3.000-45.000 0,-20.000 141.000 0,4.000-59.000 0,1.000-2.000 0,6.000-78.000 0,3.000 0.000 0,7.000 135.000 0,2.000-76.000 0,-1.000-25.000 0,-5.000 120.000 0,-9.000-179.000-1365,5.000-30.000-5461</inkml:trace>
</inkml:ink>
</file>

<file path=ppt/ink/ink1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0"/>
    </inkml:context>
    <inkml:brush xml:id="br0">
      <inkml:brushProperty name="width" value="0.05" units="cm"/>
      <inkml:brushProperty name="height" value="0.05" units="cm"/>
      <inkml:brushProperty name="color" value="#ffffff"/>
    </inkml:brush>
  </inkml:definitions>
  <inkml:trace contextRef="#ctx0" brushRef="#br0">0.000 59.000 24575,'6.000'-1.000'0,"-1.000"2.000"0,0.000-1.000 0,1.000 1.000 0,-1.000-1.000 0,0.000 1.000 0,1.000 1.000 0,-1.000-1.000 0,0.000 1.000 0,0.000 0.000 0,0.000 0.000 0,0.000 1.000 0,-1.000-1.000 0,1.000 1.000 0,-1.000 0.000 0,1.000 0.000 0,-1.000 1.000 0,0.000-1.000 0,0.000 1.000 0,-1.000 0.000 0,1.000 0.000 0,-1.000 0.000 0,1.000 1.000 0,-1.000-1.000 0,-1.000 1.000 0,4.000 6.000 0,2.000 10.000 0,0.000 0.000 0,-1.000 0.000 0,-2.000 1.000 0,6.000 41.000 0,-1.000-9.000 0,-4.000-20.000 0,-6.000-25.000 0,1.000-1.000 0,0.000 0.000 0,0.000 0.000 0,1.000 0.000 0,0.000 0.000 0,1.000 0.000 0,-1.000 0.000 0,2.000-1.000 0,-1.000 1.000 0,1.000-1.000 0,0.000 0.000 0,5.000 7.000 0,-8.000-13.000 0,1.000 0.000 0,-1.000-1.000 0,0.000 1.000 0,0.000 0.000 0,1.000-1.000 0,-1.000 1.000 0,1.000-1.000 0,-1.000 1.000 0,0.000-1.000 0,1.000 0.000 0,-1.000 0.000 0,1.000 0.000 0,-1.000 1.000 0,1.000-1.000 0,-1.000-1.000 0,0.000 1.000 0,1.000 0.000 0,-1.000 0.000 0,1.000 0.000 0,-1.000-1.000 0,1.000 1.000 0,-1.000-1.000 0,0.000 1.000 0,1.000-1.000 0,-1.000 0.000 0,0.000 1.000 0,0.000-1.000 0,1.000 0.000 0,-1.000 0.000 0,0.000 0.000 0,0.000 0.000 0,0.000 0.000 0,0.000 0.000 0,0.000 0.000 0,0.000 0.000 0,0.000 0.000 0,-1.000 0.000 0,1.000-1.000 0,0.000 0.000 0,32.000-53.000 0,-32.000 53.000 0,84.000-228.000 123,-34.000 81.000-1611,-41.000 122.000-5338</inkml:trace>
</inkml:ink>
</file>

<file path=ppt/ink/ink1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1"/>
    </inkml:context>
    <inkml:brush xml:id="br0">
      <inkml:brushProperty name="width" value="0.05" units="cm"/>
      <inkml:brushProperty name="height" value="0.05" units="cm"/>
      <inkml:brushProperty name="color" value="#ffffff"/>
    </inkml:brush>
  </inkml:definitions>
  <inkml:trace contextRef="#ctx0" brushRef="#br0">1.000 473.000 24575,'0.000'0.000'0,"1.000"-1.000"0,-1.000 0.000 0,1.000 1.000 0,0.000-1.000 0,0.000 0.000 0,-1.000 1.000 0,1.000-1.000 0,0.000 1.000 0,0.000-1.000 0,-1.000 1.000 0,1.000 0.000 0,0.000-1.000 0,0.000 1.000 0,0.000 0.000 0,0.000 0.000 0,0.000-1.000 0,-1.000 1.000 0,1.000 0.000 0,0.000 0.000 0,0.000 0.000 0,0.000 0.000 0,0.000 0.000 0,0.000 0.000 0,0.000 0.000 0,0.000 0.000 0,0.000 1.000 0,-1.000-1.000 0,1.000 0.000 0,0.000 0.000 0,1.000 1.000 0,0.000 1.000 0,0.000-1.000 0,0.000 1.000 0,0.000 0.000 0,0.000 0.000 0,0.000 0.000 0,0.000 0.000 0,-1.000 0.000 0,1.000 0.000 0,-1.000 0.000 0,2.000 4.000 0,23.000 60.000 0,-26.000-63.000 0,9.000 36.000 0,-1.000 0.000 0,2.000 55.000 0,1.000 3.000 0,-4.000-41.000 0,-2.000 103.000 0,-5.000-222.000 0,-3.000 1.000 0,-14.000-80.000 0,0.000-5.000 0,3.000 25.000 0,6.000 55.000 0,3.000-1.000 0,2.000 1.000 0,9.000-80.000 0,-6.000 139.000 0,10.000-73.000 0,-9.000 77.000 0,0.000 0.000 0,-1.000 0.000 0,2.000-1.000 0,-1.000 1.000 0,0.000 0.000 0,1.000 0.000 0,0.000 0.000 0,0.000 1.000 0,0.000-1.000 0,0.000 0.000 0,1.000 1.000 0,-1.000-1.000 0,1.000 1.000 0,0.000 0.000 0,5.000-4.000 0,-7.000 6.000 0,1.000 0.000 0,0.000 0.000 0,-1.000 0.000 0,1.000 1.000 0,0.000-1.000 0,0.000 1.000 0,0.000-1.000 0,-1.000 1.000 0,1.000 0.000 0,0.000-1.000 0,0.000 1.000 0,0.000 0.000 0,0.000 0.000 0,0.000 1.000 0,-1.000-1.000 0,1.000 0.000 0,0.000 1.000 0,0.000-1.000 0,0.000 1.000 0,2.000 0.000 0,0.000 1.000 0,0.000 0.000 0,0.000 1.000 0,0.000 0.000 0,0.000-1.000 0,-1.000 1.000 0,1.000 0.000 0,-1.000 1.000 0,3.000 3.000 0,4.000 4.000 0,-1.000 2.000 0,-1.000-1.000 0,0.000 1.000 0,8.000 17.000 0,12.000 30.000 0,-3.000 0.000 0,-2.000 2.000 0,-3.000 1.000 0,17.000 86.000 0,-28.000-96.000 0,15.000 109.000 0,1.000 17.000-1365,-23.000-151.000-5461</inkml:trace>
</inkml:ink>
</file>

<file path=ppt/ink/ink1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2"/>
    </inkml:context>
    <inkml:brush xml:id="br0">
      <inkml:brushProperty name="width" value="0.05" units="cm"/>
      <inkml:brushProperty name="height" value="0.05" units="cm"/>
      <inkml:brushProperty name="color" value="#ffffff"/>
    </inkml:brush>
  </inkml:definitions>
  <inkml:trace contextRef="#ctx0" brushRef="#br0">0.000 151.000 24575,'0.000'-6.000'0,"6.000"-1.000"0,6.000 0.000 0,7.000-3.000 0,10.000-6.000 0,5.000 0.000 0,3.000 3.000 0,0.000-2.000 0,-1.000 2.000 0,-2.000 3.000 0,-1.000-2.000 0,-1.000 1.000 0,-1.000 2.000 0,-5.000 3.000-8191</inkml:trace>
</inkml:ink>
</file>

<file path=ppt/ink/ink1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2"/>
    </inkml:context>
    <inkml:brush xml:id="br0">
      <inkml:brushProperty name="width" value="0.05" units="cm"/>
      <inkml:brushProperty name="height" value="0.05" units="cm"/>
      <inkml:brushProperty name="color" value="#ffffff"/>
    </inkml:brush>
  </inkml:definitions>
  <inkml:trace contextRef="#ctx0" brushRef="#br0">362.000 53.000 24575,'0.000'-2.000'0,"0.000"0.000"0,0.000 0.000 0,0.000 0.000 0,0.000 1.000 0,0.000-1.000 0,0.000 0.000 0,0.000 0.000 0,-1.000 0.000 0,1.000 0.000 0,-1.000 0.000 0,1.000 0.000 0,-1.000 0.000 0,0.000 0.000 0,0.000 1.000 0,0.000-1.000 0,0.000 0.000 0,0.000 1.000 0,0.000-1.000 0,0.000 1.000 0,-1.000-1.000 0,1.000 1.000 0,0.000-1.000 0,-1.000 1.000 0,1.000 0.000 0,-1.000 0.000 0,0.000 0.000 0,1.000 0.000 0,-1.000 0.000 0,0.000 0.000 0,0.000 0.000 0,0.000 0.000 0,1.000 1.000 0,-1.000-1.000 0,0.000 1.000 0,0.000-1.000 0,0.000 1.000 0,0.000 0.000 0,0.000 0.000 0,0.000 0.000 0,0.000 0.000 0,0.000 0.000 0,0.000 0.000 0,0.000 0.000 0,0.000 1.000 0,-3.000 0.000 0,-5.000 2.000 0,0.000-1.000 0,-1.000 2.000 0,1.000 0.000 0,0.000 0.000 0,1.000 0.000 0,-1.000 1.000 0,-9.000 7.000 0,-2.000 3.000 0,1.000 1.000 0,1.000 1.000 0,1.000 1.000 0,0.000 1.000 0,1.000 0.000 0,1.000 1.000 0,1.000 1.000 0,1.000 0.000 0,0.000 1.000 0,-14.000 34.000 0,26.000-50.000 0,-1.000 0.000 0,1.000 0.000 0,1.000 1.000 0,-1.000-1.000 0,1.000 0.000 0,1.000 0.000 0,-1.000 1.000 0,1.000-1.000 0,0.000 0.000 0,0.000 1.000 0,1.000-1.000 0,-1.000 1.000 0,2.000-1.000 0,-1.000 0.000 0,1.000 0.000 0,0.000 0.000 0,0.000 0.000 0,0.000 0.000 0,1.000 0.000 0,0.000 0.000 0,6.000 9.000 0,-4.000-9.000 0,0.000 1.000 0,0.000-1.000 0,1.000 0.000 0,0.000 0.000 0,0.000 0.000 0,0.000-1.000 0,0.000 0.000 0,1.000 0.000 0,0.000-1.000 0,0.000 0.000 0,0.000 0.000 0,1.000 0.000 0,-1.000-1.000 0,1.000 0.000 0,0.000-1.000 0,12.000 3.000 0,38.000 6.000 0,-43.000-7.000 0,0.000-1.000 0,0.000 0.000 0,1.000-1.000 0,-1.000-1.000 0,1.000 0.000 0,-1.000-1.000 0,30.000-4.000 0,139.000-29.000-1365,-157.000 26.000-5461</inkml:trace>
</inkml:ink>
</file>

<file path=ppt/ink/ink1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7"/>
    </inkml:context>
    <inkml:brush xml:id="br0">
      <inkml:brushProperty name="width" value="0.05" units="cm"/>
      <inkml:brushProperty name="height" value="0.05" units="cm"/>
      <inkml:brushProperty name="color" value="#ffffff"/>
    </inkml:brush>
  </inkml:definitions>
  <inkml:trace contextRef="#ctx0" brushRef="#br0">198.000 1.000 24575,'-34.000'118.000'0,"-42.000"103.000"0,21.000-67.000 0,47.000-134.000 0,2.000 0.000 0,1.000 1.000 0,0.000 0.000 0,2.000 0.000 0,0.000 0.000 0,1.000 41.000 0,2.000-55.000 0,1.000-1.000 0,0.000 1.000 0,0.000 0.000 0,1.000-1.000 0,0.000 1.000 0,0.000-1.000 0,0.000 0.000 0,1.000 1.000 0,0.000-1.000 0,0.000 0.000 0,1.000-1.000 0,-1.000 1.000 0,1.000-1.000 0,0.000 1.000 0,1.000-1.000 0,-1.000 0.000 0,1.000-1.000 0,0.000 1.000 0,1.000-1.000 0,-1.000 0.000 0,1.000 0.000 0,-1.000-1.000 0,1.000 1.000 0,0.000-1.000 0,9.000 3.000 0,8.000 3.000-114,1.000-2.000 1,-1.000 0.000-1,1.000-1.000 0,1.000-2.000 0,-1.000 0.000 1,0.000-2.000-1,1.000 0.000 0,0.000-2.000 0,-1.000-1.000 1,1.000-1.000-1,45.000-9.000 0,-41.000 4.000-6712</inkml:trace>
</inkml:ink>
</file>

<file path=ppt/ink/ink1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7"/>
    </inkml:context>
    <inkml:brush xml:id="br0">
      <inkml:brushProperty name="width" value="0.05" units="cm"/>
      <inkml:brushProperty name="height" value="0.05" units="cm"/>
      <inkml:brushProperty name="color" value="#ffffff"/>
    </inkml:brush>
  </inkml:definitions>
  <inkml:trace contextRef="#ctx0" brushRef="#br0">0.000 88.000 24575,'149.000'-28.000'0,"-83.000"19.000"-455,-1.000-3.000 0,66.000-20.000 0,-111.000 26.000-6371</inkml:trace>
</inkml:ink>
</file>

<file path=ppt/ink/ink1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48"/>
    </inkml:context>
    <inkml:brush xml:id="br0">
      <inkml:brushProperty name="width" value="0.05" units="cm"/>
      <inkml:brushProperty name="height" value="0.05" units="cm"/>
      <inkml:brushProperty name="color" value="#ffffff"/>
    </inkml:brush>
  </inkml:definitions>
  <inkml:trace contextRef="#ctx0" brushRef="#br0">608.000 1.000 24575,'-9.000'7.000'0,"0.000"1.000"0,-1.000-1.000 0,-1.000-1.000 0,-12.000 7.000 0,11.000-7.000 0,1.000 0.000 0,1.000 1.000 0,-21.000 16.000 0,-6.000 14.000 0,-62.000 76.000 0,83.000-92.000 0,1.000 1.000 0,2.000 0.000 0,0.000 1.000 0,1.000 0.000 0,-15.000 44.000 0,24.000-56.000 0,0.000 1.000 0,1.000 0.000 0,0.000 0.000 0,1.000 0.000 0,1.000 1.000 0,-1.000-1.000 0,2.000 0.000 0,3.000 19.000 0,-4.000-28.000 0,0.000 0.000 0,1.000 0.000 0,-1.000 1.000 0,1.000-1.000 0,0.000 0.000 0,0.000 0.000 0,0.000 0.000 0,0.000 0.000 0,1.000-1.000 0,-1.000 1.000 0,1.000 0.000 0,0.000 0.000 0,0.000-1.000 0,0.000 1.000 0,0.000-1.000 0,0.000 0.000 0,0.000 1.000 0,1.000-1.000 0,-1.000 0.000 0,1.000 0.000 0,-1.000-1.000 0,1.000 1.000 0,0.000-1.000 0,0.000 1.000 0,0.000-1.000 0,0.000 0.000 0,0.000 0.000 0,0.000 0.000 0,0.000 0.000 0,0.000 0.000 0,0.000-1.000 0,0.000 0.000 0,0.000 1.000 0,1.000-1.000 0,-1.000 0.000 0,6.000-1.000 0,-7.000 0.000 0,1.000 1.000 0,0.000 0.000 0,-1.000-1.000 0,1.000 0.000 0,-1.000 1.000 0,1.000-1.000 0,0.000 0.000 0,-1.000 0.000 0,0.000-1.000 0,1.000 1.000 0,-1.000 0.000 0,0.000-1.000 0,0.000 0.000 0,0.000 1.000 0,0.000-1.000 0,0.000 0.000 0,0.000 0.000 0,0.000 0.000 0,0.000 0.000 0,-1.000 0.000 0,1.000-1.000 0,-1.000 1.000 0,0.000 0.000 0,0.000-1.000 0,0.000 1.000 0,0.000-1.000 0,0.000 1.000 0,0.000-1.000 0,0.000 0.000 0,-1.000 1.000 0,0.000-1.000 0,1.000 0.000 0,-1.000 1.000 0,0.000-5.000 0,-1.000 1.000 0,1.000 0.000 0,-1.000 0.000 0,0.000 1.000 0,-1.000-1.000 0,1.000 1.000 0,-1.000-1.000 0,0.000 1.000 0,-1.000-1.000 0,1.000 1.000 0,-1.000 0.000 0,0.000 0.000 0,0.000 0.000 0,-1.000 1.000 0,1.000-1.000 0,-7.000-5.000 0,-5.000-3.000 17,-1.000 1.000 0,-1.000 1.000 1,0.000 0.000-1,0.000 1.000 0,-1.000 1.000 0,-32.000-11.000 0,-118.000-28.000-1502,142.000 42.000-5341</inkml:trace>
</inkml:ink>
</file>

<file path=ppt/ink/ink1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0"/>
    </inkml:context>
    <inkml:brush xml:id="br0">
      <inkml:brushProperty name="width" value="0.05" units="cm"/>
      <inkml:brushProperty name="height" value="0.05" units="cm"/>
      <inkml:brushProperty name="color" value="#ffffff"/>
    </inkml:brush>
  </inkml:definitions>
  <inkml:trace contextRef="#ctx0" brushRef="#br0">239.000 259.000 24575,'-4.000'-4.000'0,"-1.000"0.000"0,1.000 1.000 0,-1.000-1.000 0,1.000 1.000 0,-1.000 1.000 0,0.000-1.000 0,0.000 1.000 0,0.000-1.000 0,-1.000 2.000 0,1.000-1.000 0,0.000 0.000 0,-1.000 1.000 0,1.000 0.000 0,-1.000 0.000 0,1.000 1.000 0,-1.000 0.000 0,1.000-1.000 0,-1.000 2.000 0,0.000-1.000 0,1.000 1.000 0,-1.000 0.000 0,1.000 0.000 0,-1.000 0.000 0,1.000 1.000 0,0.000 0.000 0,0.000 0.000 0,-10.000 6.000 0,9.000-6.000 0,1.000 2.000 0,-1.000-1.000 0,1.000 1.000 0,0.000 0.000 0,0.000 0.000 0,0.000 0.000 0,1.000 1.000 0,-1.000 0.000 0,1.000-1.000 0,0.000 2.000 0,0.000-1.000 0,1.000 0.000 0,0.000 1.000 0,0.000 0.000 0,0.000-1.000 0,1.000 1.000 0,-1.000 0.000 0,1.000 1.000 0,1.000-1.000 0,-1.000 0.000 0,1.000 1.000 0,0.000-1.000 0,1.000 0.000 0,-1.000 8.000 0,1.000-11.000 0,0.000 0.000 0,0.000-1.000 0,0.000 1.000 0,0.000 0.000 0,1.000 0.000 0,-1.000-1.000 0,1.000 1.000 0,-1.000 0.000 0,1.000-1.000 0,0.000 1.000 0,0.000 0.000 0,0.000-1.000 0,0.000 1.000 0,1.000-1.000 0,-1.000 0.000 0,1.000 1.000 0,-1.000-1.000 0,1.000 0.000 0,0.000 0.000 0,0.000 0.000 0,0.000 0.000 0,0.000 0.000 0,0.000-1.000 0,0.000 1.000 0,1.000 0.000 0,-1.000-1.000 0,1.000 0.000 0,-1.000 0.000 0,1.000 1.000 0,-1.000-1.000 0,1.000-1.000 0,-1.000 1.000 0,1.000 0.000 0,0.000-1.000 0,0.000 1.000 0,-1.000-1.000 0,1.000 0.000 0,0.000 0.000 0,0.000 0.000 0,3.000-1.000 0,3.000 0.000 0,0.000-1.000 0,0.000 0.000 0,-1.000-1.000 0,1.000 0.000 0,-1.000 0.000 0,0.000-1.000 0,0.000 0.000 0,0.000-1.000 0,0.000 0.000 0,-1.000 0.000 0,10.000-8.000 0,-15.000 11.000 0,0.000 0.000 0,0.000 0.000 0,-1.000 1.000 0,1.000-1.000 0,0.000 0.000 0,1.000 1.000 0,-1.000 0.000 0,0.000 0.000 0,0.000-1.000 0,0.000 1.000 0,1.000 1.000 0,-1.000-1.000 0,0.000 0.000 0,1.000 0.000 0,3.000 0.000 0,-4.000 2.000 0,-1.000 0.000 0,1.000-1.000 0,-1.000 1.000 0,1.000 0.000 0,-1.000 0.000 0,1.000 0.000 0,-1.000 0.000 0,0.000 0.000 0,1.000 1.000 0,-1.000-1.000 0,0.000 0.000 0,0.000 0.000 0,0.000 1.000 0,0.000-1.000 0,0.000 1.000 0,0.000-1.000 0,0.000 1.000 0,-1.000-1.000 0,1.000 1.000 0,0.000 0.000 0,-1.000-1.000 0,0.000 1.000 0,1.000 2.000 0,1.000 2.000 0,1.000 1.000 0,-1.000-1.000 0,1.000 0.000 0,0.000 0.000 0,1.000 0.000 0,-1.000 0.000 0,1.000-1.000 0,0.000 0.000 0,1.000 1.000 0,-1.000-1.000 0,11.000 8.000 0,-12.000-11.000 0,1.000 0.000 0,-1.000 0.000 0,1.000-1.000 0,0.000 1.000 0,0.000-1.000 0,0.000 0.000 0,-1.000 0.000 0,1.000 0.000 0,0.000 0.000 0,0.000-1.000 0,0.000 1.000 0,0.000-1.000 0,0.000 0.000 0,0.000-1.000 0,0.000 1.000 0,0.000-1.000 0,0.000 1.000 0,0.000-1.000 0,0.000-1.000 0,0.000 1.000 0,6.000-3.000 0,1.000-1.000 0,0.000 0.000 0,0.000-1.000 0,0.000-1.000 0,-1.000 0.000 0,0.000 0.000 0,0.000-1.000 0,-1.000 0.000 0,0.000 0.000 0,14.000-18.000 0,0.000-5.000 0,34.000-60.000 0,-9.000 12.000 0,-45.000 81.000 0,-2.000 13.000 0,-3.000 16.000 0,-12.000 31.000 0,7.000-26.000 0,-1.000 0.000 0,-2.000-1.000 0,-1.000 0.000 0,-17.000 34.000 0,61.000-172.000 0,-11.000 41.000 0,41.000-102.000 0,-55.000 147.000 0,1.000 0.000 0,0.000 0.000 0,1.000 1.000 0,0.000 1.000 0,2.000 0.000 0,24.000-26.000 0,-34.000 40.000 0,-1.000-1.000 0,1.000 0.000 0,0.000 1.000 0,-1.000-1.000 0,1.000 1.000 0,0.000 0.000 0,0.000-1.000 0,0.000 1.000 0,0.000 0.000 0,0.000 0.000 0,0.000 0.000 0,0.000 1.000 0,1.000-1.000 0,-1.000 0.000 0,0.000 1.000 0,0.000 0.000 0,1.000-1.000 0,-1.000 1.000 0,0.000 0.000 0,1.000 0.000 0,-1.000 0.000 0,0.000 0.000 0,0.000 1.000 0,1.000-1.000 0,2.000 1.000 0,-2.000 1.000 0,0.000 0.000 0,0.000 1.000 0,1.000-1.000 0,-1.000 0.000 0,-1.000 1.000 0,1.000 0.000 0,0.000-1.000 0,-1.000 1.000 0,1.000 0.000 0,-1.000 1.000 0,0.000-1.000 0,0.000 0.000 0,3.000 6.000 0,3.000 10.000 0,-1.000 0.000 0,-1.000 0.000 0,0.000 0.000 0,4.000 32.000 0,-3.000-3.000 0,8.000 49.000 0,-13.000-87.000 0,0.000-1.000 0,1.000 0.000 0,0.000 0.000 0,1.000-1.000 0,0.000 1.000 0,0.000-1.000 0,9.000 14.000 0,-10.000-19.000 0,-1.000 0.000 0,1.000 0.000 0,0.000 0.000 0,-1.000-1.000 0,1.000 1.000 0,0.000-1.000 0,1.000 1.000 0,-1.000-1.000 0,0.000 0.000 0,1.000 0.000 0,-1.000-1.000 0,1.000 1.000 0,-1.000-1.000 0,1.000 1.000 0,0.000-1.000 0,0.000 0.000 0,0.000-1.000 0,5.000 1.000 0,-2.000-1.000 0,-1.000 0.000 0,0.000-1.000 0,1.000 0.000 0,-1.000 0.000 0,0.000 0.000 0,1.000-1.000 0,-1.000 0.000 0,0.000-1.000 0,0.000 1.000 0,7.000-5.000 0,3.000-3.000 0,-1.000 0.000 0,-1.000-1.000 0,1.000 0.000 0,-2.000-1.000 0,0.000-1.000 0,0.000 0.000 0,11.000-16.000 0,-12.000 12.000 0,0.000-1.000 0,-1.000 0.000 0,-1.000-1.000 0,15.000-38.000 0,-21.000 47.000 0,-1.000 0.000 0,-1.000 0.000 0,1.000 0.000 0,-1.000 0.000 0,-1.000 0.000 0,0.000 0.000 0,-1.000 0.000 0,0.000-1.000 0,0.000 1.000 0,-1.000 0.000 0,0.000 0.000 0,-3.000-13.000 0,2.000 18.000 0,0.000 1.000 0,-1.000-1.000 0,1.000 1.000 0,-1.000 0.000 0,0.000 0.000 0,0.000 0.000 0,0.000 0.000 0,0.000 0.000 0,-1.000 1.000 0,1.000-1.000 0,-1.000 1.000 0,0.000 0.000 0,0.000 0.000 0,-1.000 0.000 0,1.000 1.000 0,0.000 0.000 0,-9.000-4.000 0,10.000 5.000 0,-1.000-1.000 0,1.000 1.000 0,0.000 0.000 0,0.000 0.000 0,-1.000 1.000 0,1.000-1.000 0,-1.000 1.000 0,1.000-1.000 0,-1.000 1.000 0,1.000 0.000 0,0.000 0.000 0,-1.000 1.000 0,1.000-1.000 0,-1.000 1.000 0,1.000-1.000 0,0.000 1.000 0,-1.000 0.000 0,1.000 1.000 0,0.000-1.000 0,0.000 0.000 0,0.000 1.000 0,0.000 0.000 0,0.000 0.000 0,0.000 0.000 0,-5.000 4.000 0,7.000-3.000 0,-1.000-1.000 0,1.000 1.000 0,0.000 0.000 0,0.000-1.000 0,0.000 1.000 0,0.000 0.000 0,0.000 0.000 0,1.000 0.000 0,-1.000 0.000 0,1.000 0.000 0,0.000-1.000 0,-1.000 1.000 0,2.000 0.000 0,-1.000 0.000 0,0.000 0.000 0,0.000 0.000 0,1.000 0.000 0,0.000 0.000 0,0.000 0.000 0,-1.000 0.000 0,2.000-1.000 0,-1.000 1.000 0,0.000 0.000 0,0.000-1.000 0,1.000 1.000 0,3.000 4.000 0,5.000 8.000 0,0.000-1.000 0,0.000 1.000 0,14.000 11.000 0,21.000 23.000 0,64.000 74.000 0,-109.000-122.000 0,16.000 18.000 0,0.000 2.000 0,-2.000 0.000 0,-1.000 0.000 0,20.000 42.000 0,-31.000-56.000 0,1.000-1.000 0,-1.000 1.000 0,-1.000-1.000 0,1.000 1.000 0,-1.000 0.000 0,-1.000 0.000 0,1.000-1.000 0,-1.000 1.000 0,0.000 0.000 0,-1.000 0.000 0,1.000 0.000 0,-1.000 0.000 0,-1.000-1.000 0,1.000 1.000 0,-1.000 0.000 0,0.000-1.000 0,-1.000 0.000 0,1.000 1.000 0,-1.000-1.000 0,-1.000 0.000 0,1.000 0.000 0,-9.000 9.000 0,5.000-5.000-170,-2.000-1.000-1,1.000 0.000 0,-1.000 0.000 1,0.000-1.000-1,-1.000 0.000 0,0.000-1.000 1,-18.000 11.000-1,4.000-7.000-6655</inkml:trace>
</inkml:ink>
</file>

<file path=ppt/ink/ink1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1"/>
    </inkml:context>
    <inkml:brush xml:id="br0">
      <inkml:brushProperty name="width" value="0.05" units="cm"/>
      <inkml:brushProperty name="height" value="0.05" units="cm"/>
      <inkml:brushProperty name="color" value="#ffffff"/>
    </inkml:brush>
  </inkml:definitions>
  <inkml:trace contextRef="#ctx0" brushRef="#br0">94.000 331.000 24575,'1.000'-1.000'0,"0.000"1.000"0,0.000-1.000 0,0.000 0.000 0,0.000 0.000 0,0.000 0.000 0,0.000 0.000 0,0.000 1.000 0,0.000-1.000 0,0.000 1.000 0,0.000-1.000 0,0.000 0.000 0,0.000 1.000 0,1.000 0.000 0,-1.000-1.000 0,0.000 1.000 0,0.000 0.000 0,0.000 0.000 0,1.000-1.000 0,-1.000 1.000 0,0.000 0.000 0,0.000 0.000 0,1.000 0.000 0,-1.000 1.000 0,0.000-1.000 0,0.000 0.000 0,1.000 0.000 0,-1.000 1.000 0,0.000-1.000 0,0.000 1.000 0,2.000 0.000 0,0.000 1.000 0,-1.000 0.000 0,1.000 1.000 0,0.000-1.000 0,-1.000 1.000 0,1.000-1.000 0,-1.000 1.000 0,0.000 0.000 0,0.000 0.000 0,0.000 0.000 0,2.000 6.000 0,1.000 2.000 0,0.000 0.000 0,-1.000 0.000 0,-1.000 0.000 0,0.000 1.000 0,0.000-1.000 0,1.000 15.000 0,-5.000-2.000 0,-1.000 0.000 0,-10.000 45.000 0,6.000-41.000 0,-3.000 46.000 0,-7.000 77.000 0,8.000-92.000 0,0.000 67.000 0,9.000-17.000 0,-25.000-207.000 0,-9.000-44.000 0,13.000 68.000 0,4.000 0.000 0,4.000-1.000 0,-6.000-125.000 0,18.000 174.000 0,-1.000 1.000 0,0.000 0.000 0,2.000-1.000 0,2.000 1.000 0,0.000 0.000 0,1.000 1.000 0,1.000-1.000 0,2.000 1.000 0,10.000-27.000 0,-9.000 34.000 0,0.000 0.000 0,2.000 0.000 0,0.000 1.000 0,1.000 1.000 0,0.000-1.000 0,21.000-20.000 0,-28.000 32.000 0,0.000 0.000 0,0.000 0.000 0,0.000 1.000 0,1.000-1.000 0,-1.000 1.000 0,1.000 0.000 0,0.000 1.000 0,-1.000-1.000 0,1.000 1.000 0,0.000 0.000 0,1.000 0.000 0,-1.000 0.000 0,0.000 1.000 0,1.000-1.000 0,-1.000 2.000 0,0.000-1.000 0,1.000 0.000 0,-1.000 1.000 0,1.000 0.000 0,-1.000 0.000 0,1.000 1.000 0,-1.000 0.000 0,1.000 0.000 0,-1.000 0.000 0,0.000 0.000 0,1.000 1.000 0,5.000 2.000 0,15.000 13.000-1365,-6.000 2.000-5461</inkml:trace>
</inkml:ink>
</file>

<file path=ppt/ink/ink1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1"/>
    </inkml:context>
    <inkml:brush xml:id="br0">
      <inkml:brushProperty name="width" value="0.05" units="cm"/>
      <inkml:brushProperty name="height" value="0.05" units="cm"/>
      <inkml:brushProperty name="color" value="#ffffff"/>
    </inkml:brush>
  </inkml:definitions>
  <inkml:trace contextRef="#ctx0" brushRef="#br0">1.000 60.000 24575,'5.000'0.000'0,"7.000"0.000"0,12.000 0.000 0,7.000 0.000 0,3.000 0.000 0,-3.000-6.000 0,-3.000-1.000 0,0.000 0.000 0,0.000 2.000 0,0.000 1.000 0,1.000 2.000 0,1.000-5.000 0,0.000 0.000 0,0.000 1.000 0,1.000 1.000 0,-6.000 1.000-8191</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57"/>
    </inkml:context>
    <inkml:brush xml:id="br0">
      <inkml:brushProperty name="width" value="0.05" units="cm"/>
      <inkml:brushProperty name="height" value="0.05" units="cm"/>
      <inkml:brushProperty name="color" value="#ffffff"/>
    </inkml:brush>
  </inkml:definitions>
  <inkml:trace contextRef="#ctx0" brushRef="#br0">0.000 0.000 24575,'2.000'5.000'0,"0.000"0.000"0,0.000 0.000 0,0.000 0.000 0,0.000 0.000 0,1.000 0.000 0,0.000 0.000 0,0.000-1.000 0,5.000 7.000 0,2.000 3.000 0,60.000 123.000 0,-68.000-133.000 0,1.000 0.000 0,0.000-1.000 0,0.000 1.000 0,0.000-1.000 0,0.000 0.000 0,1.000 0.000 0,-1.000 0.000 0,1.000 0.000 0,0.000-1.000 0,0.000 0.000 0,0.000 1.000 0,0.000-1.000 0,0.000-1.000 0,0.000 1.000 0,1.000-1.000 0,-1.000 1.000 0,0.000-1.000 0,1.000 0.000 0,7.000 0.000 0,11.000 1.000 0,0.000-2.000 0,41.000-3.000 0,-26.000 1.000 0,6.000-1.000 0,49.000-10.000 0,-50.000 5.000 0,54.000-1.000 0,689.000 8.000 0,-378.000 3.000 0,-290.000-4.000 0,131.000 5.000 0,-148.000 12.000 0,-78.000-10.000 0,0.000-1.000 0,0.000-1.000 0,0.000-1.000 0,0.000-1.000 0,1.000-1.000 0,42.000-5.000 0,-47.000 1.000-118,24.000-5.000-506,47.000-3.000 1,-64.000 10.000-6203</inkml:trace>
</inkml:ink>
</file>

<file path=ppt/ink/ink1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1"/>
    </inkml:context>
    <inkml:brush xml:id="br0">
      <inkml:brushProperty name="width" value="0.05" units="cm"/>
      <inkml:brushProperty name="height" value="0.05" units="cm"/>
      <inkml:brushProperty name="color" value="#ffffff"/>
    </inkml:brush>
  </inkml:definitions>
  <inkml:trace contextRef="#ctx0" brushRef="#br0">149.000 1.000 24575,'-7.000'0.000'0,"1.000"1.000"0,-1.000 1.000 0,1.000-1.000 0,-1.000 1.000 0,1.000 0.000 0,0.000 1.000 0,0.000-1.000 0,0.000 1.000 0,0.000 0.000 0,0.000 1.000 0,1.000 0.000 0,-1.000 0.000 0,1.000 0.000 0,0.000 0.000 0,0.000 1.000 0,1.000-1.000 0,-1.000 1.000 0,1.000 1.000 0,0.000-1.000 0,1.000 1.000 0,-7.000 11.000 0,7.000-12.000 0,-1.000 1.000 0,2.000 0.000 0,-1.000 0.000 0,0.000 0.000 0,1.000 1.000 0,1.000-1.000 0,-1.000 0.000 0,1.000 1.000 0,0.000-1.000 0,0.000 1.000 0,1.000 0.000 0,-1.000-1.000 0,2.000 1.000 0,-1.000-1.000 0,1.000 1.000 0,0.000 0.000 0,0.000-1.000 0,1.000 0.000 0,-1.000 1.000 0,2.000-1.000 0,5.000 12.000 0,-5.000-14.000 0,0.000 0.000 0,0.000-1.000 0,1.000 1.000 0,0.000-1.000 0,-1.000 0.000 0,1.000 0.000 0,1.000 0.000 0,-1.000-1.000 0,0.000 1.000 0,1.000-1.000 0,-1.000 0.000 0,1.000-1.000 0,-1.000 1.000 0,1.000-1.000 0,0.000 1.000 0,0.000-1.000 0,0.000-1.000 0,0.000 1.000 0,-1.000-1.000 0,1.000 0.000 0,0.000 0.000 0,0.000 0.000 0,0.000-1.000 0,0.000 0.000 0,0.000 1.000 0,0.000-2.000 0,-1.000 1.000 0,1.000-1.000 0,0.000 1.000 0,6.000-5.000 0,-8.000 5.000 0,1.000 0.000 0,-1.000-1.000 0,0.000 0.000 0,1.000 1.000 0,-1.000-1.000 0,0.000-1.000 0,0.000 1.000 0,0.000 0.000 0,0.000-1.000 0,-1.000 1.000 0,1.000-1.000 0,-1.000 0.000 0,0.000 0.000 0,1.000 0.000 0,-1.000 0.000 0,0.000 0.000 0,-1.000-1.000 0,1.000 1.000 0,-1.000 0.000 0,1.000-1.000 0,-1.000 1.000 0,0.000-1.000 0,0.000 0.000 0,-1.000 1.000 0,1.000-1.000 0,-1.000 0.000 0,0.000 0.000 0,0.000 1.000 0,0.000-1.000 0,0.000 0.000 0,0.000 1.000 0,-1.000-1.000 0,0.000 0.000 0,0.000 1.000 0,0.000-1.000 0,0.000 1.000 0,-1.000-1.000 0,1.000 1.000 0,-1.000-1.000 0,-3.000-4.000 0,1.000 1.000-136,0.000 1.000-1,-1.000 0.000 1,0.000 0.000-1,0.000 0.000 1,0.000 0.000-1,-1.000 1.000 1,1.000 0.000-1,-1.000 0.000 0,-9.000-5.000 1,-7.000-1.000-6690</inkml:trace>
</inkml:ink>
</file>

<file path=ppt/ink/ink1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2"/>
    </inkml:context>
    <inkml:brush xml:id="br0">
      <inkml:brushProperty name="width" value="0.05" units="cm"/>
      <inkml:brushProperty name="height" value="0.05" units="cm"/>
      <inkml:brushProperty name="color" value="#ffffff"/>
    </inkml:brush>
  </inkml:definitions>
  <inkml:trace contextRef="#ctx0" brushRef="#br0">215.000 6.000 24575,'0.000'0.000'0,"0.000"0.000"0,0.000-1.000 0,0.000 1.000 0,-1.000 0.000 0,1.000-1.000 0,0.000 1.000 0,0.000 0.000 0,0.000-1.000 0,-1.000 1.000 0,1.000 0.000 0,0.000-1.000 0,0.000 1.000 0,-1.000 0.000 0,1.000 0.000 0,0.000 0.000 0,-1.000-1.000 0,1.000 1.000 0,0.000 0.000 0,-1.000 0.000 0,1.000 0.000 0,0.000 0.000 0,-1.000-1.000 0,1.000 1.000 0,-1.000 0.000 0,1.000 0.000 0,0.000 0.000 0,-1.000 0.000 0,1.000 0.000 0,0.000 0.000 0,-1.000 0.000 0,1.000 0.000 0,-1.000 0.000 0,1.000 0.000 0,0.000 0.000 0,-1.000 1.000 0,1.000-1.000 0,0.000 0.000 0,-1.000 0.000 0,1.000 0.000 0,0.000 0.000 0,-1.000 0.000 0,1.000 1.000 0,0.000-1.000 0,-1.000 0.000 0,1.000 0.000 0,0.000 1.000 0,0.000-1.000 0,-1.000 0.000 0,1.000 0.000 0,0.000 1.000 0,0.000-1.000 0,-1.000 1.000 0,-20.000 13.000 0,5.000 0.000 0,1.000 1.000 0,0.000 0.000 0,0.000 1.000 0,2.000 1.000 0,0.000 0.000 0,1.000 1.000 0,1.000 0.000 0,0.000 1.000 0,2.000 0.000 0,0.000 0.000 0,1.000 1.000 0,1.000 1.000 0,1.000-1.000 0,1.000 1.000 0,0.000 0.000 0,2.000 0.000 0,0.000 0.000 0,1.000 25.000 0,2.000-43.000 0,0.000 0.000 0,0.000 1.000 0,1.000-1.000 0,-1.000 0.000 0,1.000 0.000 0,0.000 0.000 0,0.000 0.000 0,0.000 0.000 0,0.000 0.000 0,0.000 0.000 0,1.000 0.000 0,0.000 0.000 0,-1.000-1.000 0,1.000 1.000 0,0.000 0.000 0,0.000-1.000 0,0.000 0.000 0,0.000 1.000 0,1.000-1.000 0,3.000 3.000 0,-2.000-3.000 0,0.000 0.000 0,0.000 0.000 0,0.000-1.000 0,0.000 1.000 0,0.000-1.000 0,0.000 0.000 0,1.000 0.000 0,-1.000-1.000 0,0.000 1.000 0,0.000-1.000 0,1.000 0.000 0,-1.000 0.000 0,8.000-1.000 0,-4.000-1.000 0,0.000 1.000 0,0.000-1.000 0,0.000 0.000 0,0.000 0.000 0,-1.000-1.000 0,1.000 0.000 0,-1.000-1.000 0,1.000 0.000 0,-1.000 0.000 0,0.000 0.000 0,-1.000-1.000 0,1.000 0.000 0,-1.000 0.000 0,0.000-1.000 0,10.000-11.000 0,-14.000 14.000 4,1.000-1.000 0,0.000 0.000-1,-1.000 0.000 1,0.000 0.000-1,0.000-1.000 1,0.000 1.000 0,0.000 0.000-1,-1.000-1.000 1,0.000 1.000 0,0.000-1.000-1,0.000 0.000 1,0.000 1.000-1,-1.000-1.000 1,0.000 0.000 0,0.000 1.000-1,0.000-1.000 1,0.000 0.000 0,-1.000 1.000-1,0.000-1.000 1,0.000 0.000-1,0.000 1.000 1,0.000-1.000 0,-1.000 1.000-1,0.000 0.000 1,0.000-1.000 0,0.000 1.000-1,0.000 0.000 1,-1.000 0.000-1,1.000 0.000 1,-1.000 1.000 0,0.000-1.000-1,-5.000-4.000 1,-3.000-2.000-169,0.000 1.000 0,-1.000-1.000 0,-1.000 2.000 0,0.000 0.000 0,0.000 0.000 0,0.000 1.000 0,-1.000 1.000 0,-25.000-8.000 0,9.000 4.000-6661</inkml:trace>
</inkml:ink>
</file>

<file path=ppt/ink/ink1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3"/>
    </inkml:context>
    <inkml:brush xml:id="br0">
      <inkml:brushProperty name="width" value="0.05" units="cm"/>
      <inkml:brushProperty name="height" value="0.05" units="cm"/>
      <inkml:brushProperty name="color" value="#ffffff"/>
    </inkml:brush>
  </inkml:definitions>
  <inkml:trace contextRef="#ctx0" brushRef="#br0">74.000 130.000 24575,'1.000'1.000'0,"0.000"-1.000"0,0.000 0.000 0,1.000 1.000 0,-1.000-1.000 0,0.000 1.000 0,0.000-1.000 0,0.000 1.000 0,0.000 0.000 0,0.000-1.000 0,1.000 1.000 0,-2.000 0.000 0,1.000 0.000 0,0.000 0.000 0,0.000 0.000 0,0.000 0.000 0,0.000 0.000 0,0.000 0.000 0,-1.000 0.000 0,1.000 0.000 0,0.000 0.000 0,-1.000 0.000 0,1.000 0.000 0,-1.000 1.000 0,0.000-1.000 0,1.000 0.000 0,-1.000 0.000 0,0.000 1.000 0,1.000-1.000 0,-1.000 0.000 0,0.000 0.000 0,0.000 1.000 0,0.000-1.000 0,0.000 0.000 0,-1.000 3.000 0,-3.000 49.000 0,3.000-48.000 0,-5.000 26.000 0,-2.000 0.000 0,-1.000-1.000 0,-24.000 54.000 0,5.000-15.000 0,21.000-38.000 0,11.000-26.000 0,8.000-15.000 0,74.000-99.000 0,28.000-34.000 0,-97.000 125.000 0,1.000 0.000 0,0.000 1.000 0,2.000 1.000 0,0.000 0.000 0,22.000-12.000 0,-37.000 25.000 0,-1.000 1.000 0,1.000 0.000 0,0.000 0.000 0,0.000 0.000 0,1.000 1.000 0,-1.000-1.000 0,0.000 1.000 0,0.000 0.000 0,1.000 1.000 0,-1.000-1.000 0,8.000 2.000 0,-11.000-1.000 0,0.000 0.000 0,0.000 0.000 0,0.000 0.000 0,0.000 1.000 0,0.000-1.000 0,0.000 1.000 0,-1.000 0.000 0,1.000 0.000 0,0.000-1.000 0,0.000 1.000 0,-1.000 0.000 0,1.000 0.000 0,-1.000 1.000 0,1.000-1.000 0,-1.000 0.000 0,1.000 0.000 0,-1.000 1.000 0,0.000-1.000 0,1.000 1.000 0,-1.000-1.000 0,0.000 1.000 0,0.000-1.000 0,0.000 1.000 0,0.000 0.000 0,-1.000 0.000 0,1.000-1.000 0,0.000 1.000 0,-1.000 0.000 0,1.000 0.000 0,-1.000 0.000 0,0.000 0.000 0,1.000 0.000 0,-1.000 0.000 0,0.000 3.000 0,-1.000 7.000 0,0.000 0.000 0,0.000-1.000 0,-1.000 1.000 0,-6.000 17.000 0,-4.000 34.000 0,12.000-62.000 0,0.000 0.000 0,0.000 0.000 0,-1.000 0.000 0,1.000 0.000 0,0.000 0.000 0,0.000 0.000 0,0.000 0.000 0,0.000 0.000 0,0.000 0.000 0,1.000-1.000 0,-1.000 1.000 0,0.000 0.000 0,0.000 0.000 0,1.000 0.000 0,-1.000 0.000 0,0.000 0.000 0,1.000 0.000 0,-1.000 0.000 0,1.000 0.000 0,-1.000-1.000 0,1.000 1.000 0,-1.000 0.000 0,1.000 0.000 0,0.000-1.000 0,-1.000 1.000 0,1.000 0.000 0,0.000-1.000 0,0.000 1.000 0,1.000 0.000 0,-1.000-1.000 0,1.000 0.000 0,0.000 0.000 0,-1.000 0.000 0,1.000 0.000 0,0.000 0.000 0,-1.000-1.000 0,1.000 1.000 0,0.000-1.000 0,-1.000 1.000 0,1.000-1.000 0,-1.000 1.000 0,1.000-1.000 0,-1.000 0.000 0,1.000 0.000 0,1.000-1.000 0,53.000-45.000 0,-53.000 44.000 0,146.000-152.000 0,-130.000 138.000 0,-4.000 2.000 0,0.000 1.000 0,2.000 0.000 0,0.000 2.000 0,25.000-16.000 0,-39.000 26.000 0,0.000 1.000 0,-1.000-1.000 0,1.000 1.000 0,0.000 0.000 0,0.000 0.000 0,-1.000 0.000 0,1.000 0.000 0,0.000 0.000 0,0.000 0.000 0,0.000 1.000 0,0.000-1.000 0,0.000 1.000 0,1.000 0.000 0,-1.000 0.000 0,0.000 0.000 0,0.000 1.000 0,0.000-1.000 0,0.000 1.000 0,0.000-1.000 0,0.000 1.000 0,0.000 0.000 0,-1.000 0.000 0,1.000 0.000 0,0.000 1.000 0,0.000-1.000 0,-1.000 1.000 0,1.000 0.000 0,-1.000-1.000 0,1.000 1.000 0,-1.000 0.000 0,0.000 0.000 0,0.000 1.000 0,1.000-1.000 0,-2.000 0.000 0,1.000 1.000 0,0.000-1.000 0,2.000 5.000 0,0.000 2.000 0,0.000 0.000 0,0.000 1.000 0,-1.000-1.000 0,0.000 1.000 0,-1.000 0.000 0,0.000 0.000 0,0.000 0.000 0,-1.000 0.000 0,-1.000 0.000 0,0.000 0.000 0,-1.000 12.000 0,-3.000 16.000 0,-13.000 58.000 0,14.000-82.000 0,-22.000 78.000-1365,17.000-66.000-5461</inkml:trace>
</inkml:ink>
</file>

<file path=ppt/ink/ink1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4"/>
    </inkml:context>
    <inkml:brush xml:id="br0">
      <inkml:brushProperty name="width" value="0.05" units="cm"/>
      <inkml:brushProperty name="height" value="0.05" units="cm"/>
      <inkml:brushProperty name="color" value="#ffffff"/>
    </inkml:brush>
  </inkml:definitions>
  <inkml:trace contextRef="#ctx0" brushRef="#br0">1.000 125.000 24575,'20.000'-11.000'0,"18.000"-2.000"0,155.000-26.000 2,-99.000 17.000-685,176.000-16.000-1,-243.000 37.000-6142</inkml:trace>
</inkml:ink>
</file>

<file path=ppt/ink/ink1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4"/>
    </inkml:context>
    <inkml:brush xml:id="br0">
      <inkml:brushProperty name="width" value="0.05" units="cm"/>
      <inkml:brushProperty name="height" value="0.05" units="cm"/>
      <inkml:brushProperty name="color" value="#ffffff"/>
    </inkml:brush>
  </inkml:definitions>
  <inkml:trace contextRef="#ctx0" brushRef="#br0">0.000 44.000 24575,'61.000'18.000'0,"-35.000"-17.000"0,-1.000 0.000 0,1.000-2.000 0,38.000-7.000 0,22.000-1.000 0,197.000-16.000 0,-208.000 16.000 0,-45.000 4.000-1365,-3.000-1.000-5461</inkml:trace>
</inkml:ink>
</file>

<file path=ppt/ink/ink1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2:55"/>
    </inkml:context>
    <inkml:brush xml:id="br0">
      <inkml:brushProperty name="width" value="0.05" units="cm"/>
      <inkml:brushProperty name="height" value="0.05" units="cm"/>
      <inkml:brushProperty name="color" value="#ffffff"/>
    </inkml:brush>
  </inkml:definitions>
  <inkml:trace contextRef="#ctx0" brushRef="#br0">0.000 1.000 24575,'7.000'2.000'0,"0.000"0.000"0,0.000 0.000 0,0.000 1.000 0,-1.000 0.000 0,0.000 0.000 0,1.000 0.000 0,-1.000 1.000 0,0.000 0.000 0,8.000 7.000 0,2.000 1.000 0,10.000 4.000 0,-1.000 2.000 0,-1.000 0.000 0,0.000 2.000 0,-2.000 1.000 0,0.000 1.000 0,-1.000 1.000 0,25.000 35.000 0,-36.000-44.000 0,-1.000 0.000 0,-1.000 1.000 0,0.000 0.000 0,-1.000 1.000 0,-1.000 0.000 0,0.000 0.000 0,-1.000 0.000 0,-1.000 1.000 0,3.000 24.000 0,-6.000-28.000 0,0.000 1.000 0,-1.000-1.000 0,-1.000 0.000 0,0.000 0.000 0,-1.000 0.000 0,0.000 0.000 0,-1.000 0.000 0,-1.000 0.000 0,0.000 0.000 0,0.000-1.000 0,-2.000 0.000 0,-11.000 21.000 0,3.000-8.000-195,-1.000-1.000 0,-1.000-1.000 0,-1.000-1.000 0,-1.000 0.000 0,-1.000-2.000 0,-24.000 22.000 0,17.000-23.000-6631</inkml:trace>
</inkml:ink>
</file>

<file path=ppt/ink/ink1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14"/>
    </inkml:context>
    <inkml:brush xml:id="br0">
      <inkml:brushProperty name="width" value="0.05" units="cm"/>
      <inkml:brushProperty name="height" value="0.05" units="cm"/>
      <inkml:brushProperty name="color" value="#ffffff"/>
    </inkml:brush>
  </inkml:definitions>
  <inkml:trace contextRef="#ctx0" brushRef="#br0">123.000 0.000 24575,'-1.000'9.000'0,"0.000"0.000"0,-1.000-1.000 0,0.000 1.000 0,-1.000-1.000 0,-6.000 14.000 0,-2.000 7.000 0,-2.000 14.000 0,-6.000 16.000 0,1.000 0.000 0,4.000 1.000 0,2.000 1.000 0,-6.000 86.000 0,18.000-141.000 0,0.000 0.000 0,0.000 0.000 0,1.000 0.000 0,-1.000 0.000 0,1.000 0.000 0,1.000 0.000 0,-1.000-1.000 0,1.000 1.000 0,0.000 0.000 0,0.000 0.000 0,1.000-1.000 0,-1.000 0.000 0,1.000 1.000 0,6.000 7.000 0,-6.000-10.000 0,0.000 0.000 0,1.000-1.000 0,-1.000 1.000 0,0.000-1.000 0,1.000 0.000 0,-1.000 0.000 0,1.000 0.000 0,0.000 0.000 0,-1.000-1.000 0,1.000 1.000 0,0.000-1.000 0,0.000 0.000 0,0.000 0.000 0,0.000 0.000 0,0.000-1.000 0,0.000 1.000 0,0.000-1.000 0,0.000 0.000 0,0.000-1.000 0,0.000 1.000 0,1.000 0.000 0,5.000-3.000 0,9.000-1.000 0,0.000 0.000 0,-1.000-2.000 0,1.000 0.000 0,-1.000-1.000 0,0.000-1.000 0,-1.000 0.000 0,0.000-2.000 0,31.000-22.000 0,-26.000 14.000 0,-1.000-1.000 0,-1.000-1.000 0,0.000-1.000 0,-2.000 0.000 0,24.000-36.000 0,-39.000 51.000 0,16.000-16.000 0,-12.000 22.000 0,-1.000 16.000 0,-6.000 15.000 0,0.000-1.000 0,-3.000 1.000 0,0.000-1.000 0,-2.000 1.000 0,-1.000-1.000 0,-11.000 31.000 0,14.000-49.000 0,-7.000 33.000 0,1.000 0.000 0,-3.000 62.000 0,11.000-82.000 0,0.000 0.000 0,2.000 0.000 0,1.000 0.000 0,1.000 0.000 0,11.000 47.000 0,-12.000-68.000-124,-1.000 1.000 0,1.000-1.000 0,0.000 0.000 0,0.000 0.000 0,0.000 0.000 0,1.000 0.000-1,-1.000 0.000 1,1.000-1.000 0,0.000 1.000 0,4.000 3.000 0,10.000 7.000-6702</inkml:trace>
</inkml:ink>
</file>

<file path=ppt/ink/ink1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14"/>
    </inkml:context>
    <inkml:brush xml:id="br0">
      <inkml:brushProperty name="width" value="0.05" units="cm"/>
      <inkml:brushProperty name="height" value="0.05" units="cm"/>
      <inkml:brushProperty name="color" value="#ffffff"/>
    </inkml:brush>
  </inkml:definitions>
  <inkml:trace contextRef="#ctx0" brushRef="#br0">66.000 77.000 24575,'1.000'-1.000'0,"0.000"0.000"0,0.000-1.000 0,0.000 1.000 0,0.000 0.000 0,0.000-1.000 0,0.000 1.000 0,0.000-1.000 0,-1.000 1.000 0,1.000-1.000 0,0.000 1.000 0,-1.000-1.000 0,0.000 1.000 0,1.000-1.000 0,-1.000 0.000 0,0.000 1.000 0,0.000-4.000 0,-5.000 1.000 0,-8.000 16.000 0,5.000 1.000 0,0.000 0.000 0,1.000 1.000 0,1.000 0.000 0,0.000 1.000 0,1.000-1.000 0,0.000 1.000 0,1.000 0.000 0,1.000 0.000 0,0.000 1.000 0,2.000-1.000 0,-1.000 1.000 0,2.000-1.000 0,2.000 29.000 0,-2.000-40.000 0,0.000 0.000 0,1.000-1.000 0,-1.000 1.000 0,1.000 0.000 0,0.000-1.000 0,0.000 1.000 0,0.000-1.000 0,0.000 1.000 0,1.000-1.000 0,0.000 0.000 0,-1.000 1.000 0,1.000-1.000 0,0.000 0.000 0,0.000 0.000 0,1.000 0.000 0,-1.000-1.000 0,1.000 1.000 0,-1.000 0.000 0,1.000-1.000 0,0.000 0.000 0,0.000 0.000 0,0.000 0.000 0,0.000 0.000 0,0.000 0.000 0,1.000 0.000 0,-1.000-1.000 0,1.000 1.000 0,-1.000-1.000 0,1.000 0.000 0,-1.000 0.000 0,1.000-1.000 0,-1.000 1.000 0,1.000-1.000 0,0.000 0.000 0,-1.000 1.000 0,1.000-2.000 0,6.000 0.000 0,-3.000 1.000 0,0.000-1.000 0,0.000-1.000 0,0.000 1.000 0,0.000-1.000 0,0.000-1.000 0,0.000 1.000 0,0.000-1.000 0,-1.000 0.000 0,1.000-1.000 0,-1.000 1.000 0,0.000-1.000 0,0.000-1.000 0,0.000 1.000 0,-1.000-1.000 0,1.000 0.000 0,-1.000 0.000 0,0.000-1.000 0,5.000-8.000 0,-5.000 6.000 9,-1.000-1.000-1,0.000 0.000 1,0.000 0.000-1,-1.000-1.000 1,-1.000 1.000 0,1.000-1.000-1,-2.000 1.000 1,1.000-1.000-1,-1.000 0.000 1,-1.000 0.000-1,1.000 0.000 1,-2.000 0.000-1,-1.000-11.000 1,0.000 8.000-158,0.000 0.000 1,-1.000 0.000-1,-1.000 1.000 1,0.000-1.000-1,0.000 1.000 1,-1.000 0.000-1,-1.000 0.000 1,0.000 0.000-1,-11.000-14.000 1,2.000 7.000-6678</inkml:trace>
</inkml:ink>
</file>

<file path=ppt/ink/ink1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15"/>
    </inkml:context>
    <inkml:brush xml:id="br0">
      <inkml:brushProperty name="width" value="0.05" units="cm"/>
      <inkml:brushProperty name="height" value="0.05" units="cm"/>
      <inkml:brushProperty name="color" value="#ffffff"/>
    </inkml:brush>
  </inkml:definitions>
  <inkml:trace contextRef="#ctx0" brushRef="#br0">0.000 137.000 24575,'3.000'0.000'0,"-1.000"0.000"0,0.000-1.000 0,0.000 0.000 0,1.000 1.000 0,-1.000-1.000 0,0.000 0.000 0,0.000 0.000 0,0.000 0.000 0,0.000 0.000 0,0.000-1.000 0,0.000 1.000 0,0.000 0.000 0,0.000-1.000 0,-1.000 0.000 0,3.000-2.000 0,-2.000 3.000 0,0.000-1.000 0,0.000 0.000 0,-1.000 0.000 0,1.000 1.000 0,1.000 0.000 0,-1.000-1.000 0,0.000 1.000 0,0.000 0.000 0,0.000 0.000 0,1.000 0.000 0,2.000-1.000 0,-5.000 2.000 0,1.000 0.000 0,-1.000 0.000 0,1.000 0.000 0,-1.000 0.000 0,0.000 0.000 0,1.000 1.000 0,-1.000-1.000 0,1.000 0.000 0,-1.000 0.000 0,1.000 0.000 0,-1.000 0.000 0,0.000 1.000 0,1.000-1.000 0,-1.000 0.000 0,1.000 1.000 0,-1.000-1.000 0,0.000 0.000 0,1.000 1.000 0,-1.000-1.000 0,0.000 0.000 0,1.000 1.000 0,-1.000-1.000 0,0.000 0.000 0,0.000 1.000 0,1.000-1.000 0,-1.000 1.000 0,0.000-1.000 0,0.000 1.000 0,0.000-1.000 0,0.000 0.000 0,0.000 1.000 0,0.000-1.000 0,1.000 1.000 0,-1.000-1.000 0,0.000 1.000 0,0.000-1.000 0,0.000 1.000 0,-1.000 0.000 0,1.000 22.000 0,-1.000-18.000 0,-20.000 144.000 0,13.000-101.000 0,-6.000 78.000 0,13.000-93.000 0,-1.000 51.000 0,3.000-78.000 0,-1.000-1.000 0,1.000 1.000 0,0.000-1.000 0,0.000 1.000 0,0.000-1.000 0,1.000 1.000 0,-1.000-1.000 0,2.000 0.000 0,-1.000 0.000 0,0.000 0.000 0,6.000 7.000 0,-7.000-10.000 0,0.000-1.000 0,1.000 1.000 0,-1.000 0.000 0,1.000-1.000 0,0.000 1.000 0,-1.000-1.000 0,1.000 0.000 0,0.000 0.000 0,0.000 1.000 0,0.000-1.000 0,0.000 0.000 0,0.000-1.000 0,0.000 1.000 0,0.000 0.000 0,0.000-1.000 0,0.000 1.000 0,0.000-1.000 0,1.000 1.000 0,-1.000-1.000 0,0.000 0.000 0,4.000 0.000 0,-1.000-1.000 0,-1.000 0.000 0,0.000 0.000 0,0.000 0.000 0,0.000-1.000 0,0.000 0.000 0,0.000 0.000 0,0.000 0.000 0,0.000 0.000 0,-1.000 0.000 0,6.000-5.000 0,3.000-4.000 0,0.000 0.000 0,-1.000-1.000 0,0.000 0.000 0,16.000-25.000 0,128.000-236.000 0,-118.000 204.000 0,-6.000 15.000 0,-14.000 25.000 0,18.000-41.000 0,-10.000 17.000-1365,-12.000 34.000-5461</inkml:trace>
</inkml:ink>
</file>

<file path=ppt/ink/ink1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1"/>
    </inkml:context>
    <inkml:brush xml:id="br0">
      <inkml:brushProperty name="width" value="0.05" units="cm"/>
      <inkml:brushProperty name="height" value="0.05" units="cm"/>
      <inkml:brushProperty name="color" value="#ffffff"/>
    </inkml:brush>
  </inkml:definitions>
  <inkml:trace contextRef="#ctx0" brushRef="#br0">87.000 341.000 24575,'12.000'-2.000'0,"-3.000"1.000"0,-3.000 17.000 0,-5.000 0.000 0,-1.000 1.000 0,-1.000-1.000 0,-1.000 1.000 0,0.000-1.000 0,-1.000 1.000 0,-1.000-1.000 0,0.000 0.000 0,-8.000 18.000 0,-7.000 33.000 0,-13.000 99.000 0,18.000-69.000 0,12.000-71.000 0,-2.000 1.000 0,-11.000 42.000 0,26.000-157.000 0,-5.000 37.000 0,0.000-84.000 0,-3.000 21.000 0,12.000 7.000 0,-9.000 69.000 0,3.000-61.000 0,-8.000 68.000 0,2.000 0.000 0,1.000 1.000 0,2.000-1.000 0,0.000 1.000 0,2.000 0.000 0,2.000 1.000 0,24.000-53.000 0,-34.000 79.000 0,1.000 1.000 0,0.000-1.000 0,1.000 1.000 0,-1.000-1.000 0,0.000 1.000 0,1.000 0.000 0,-1.000-1.000 0,1.000 1.000 0,0.000 0.000 0,-1.000 0.000 0,1.000 0.000 0,0.000 1.000 0,0.000-1.000 0,1.000 0.000 0,-1.000 1.000 0,0.000-1.000 0,0.000 1.000 0,1.000 0.000 0,-1.000 0.000 0,1.000 0.000 0,-1.000 0.000 0,1.000 0.000 0,0.000 0.000 0,-1.000 1.000 0,1.000-1.000 0,-1.000 1.000 0,1.000 0.000 0,0.000-1.000 0,0.000 1.000 0,-1.000 1.000 0,1.000-1.000 0,0.000 0.000 0,-1.000 1.000 0,1.000-1.000 0,0.000 1.000 0,-1.000 0.000 0,1.000 0.000 0,4.000 2.000 0,-1.000 1.000 0,0.000 0.000 0,0.000 1.000 0,0.000 0.000 0,0.000 0.000 0,0.000 0.000 0,-1.000 0.000 0,0.000 1.000 0,-1.000 0.000 0,1.000 0.000 0,-1.000 1.000 0,0.000-1.000 0,0.000 1.000 0,2.000 7.000 0,3.000 9.000 0,-1.000 1.000 0,-1.000 0.000 0,-2.000 1.000 0,0.000-1.000 0,2.000 36.000 0,-6.000 126.000 0,-4.000-132.000 0,3.000 0.000 0,13.000 100.000 0,6.000-14.000-1365,-18.000-112.000-5461</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04"/>
    </inkml:context>
    <inkml:brush xml:id="br0">
      <inkml:brushProperty name="width" value="0.05" units="cm"/>
      <inkml:brushProperty name="height" value="0.05" units="cm"/>
      <inkml:brushProperty name="color" value="#ffffff"/>
    </inkml:brush>
  </inkml:definitions>
  <inkml:trace contextRef="#ctx0" brushRef="#br0">3.000 70.000 24575,'0.000'-63.000'0,"0.000"56.000"0,0.000 41.000 0,-3.000 144.000 0,7.000 196.000 0,-4.000-366.000 0,1.000 1.000 0,1.000-1.000 0,-1.000 0.000 0,1.000 0.000 0,1.000 1.000 0,-1.000-1.000 0,6.000 9.000 0,-7.000-15.000 0,-1.000-1.000 0,1.000 0.000 0,-1.000 0.000 0,1.000 0.000 0,0.000 0.000 0,0.000 0.000 0,0.000 0.000 0,-1.000-1.000 0,1.000 1.000 0,0.000 0.000 0,0.000 0.000 0,0.000 0.000 0,0.000-1.000 0,1.000 1.000 0,-1.000-1.000 0,0.000 1.000 0,0.000-1.000 0,0.000 1.000 0,0.000-1.000 0,0.000 0.000 0,3.000 1.000 0,-2.000-1.000 0,0.000-1.000 0,0.000 1.000 0,0.000-1.000 0,0.000 0.000 0,0.000 0.000 0,0.000 1.000 0,0.000-1.000 0,0.000-1.000 0,0.000 1.000 0,0.000 0.000 0,0.000 0.000 0,-1.000-1.000 0,1.000 1.000 0,-1.000-1.000 0,1.000 1.000 0,-1.000-1.000 0,2.000-2.000 0,18.000-24.000 0,-2.000-1.000 0,-2.000-1.000 0,20.000-44.000 0,-24.000 49.000 0,52.000-141.000 129,-8.000 17.000-1623,-46.000 127.000-5332</inkml:trace>
</inkml:ink>
</file>

<file path=ppt/ink/ink1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1"/>
    </inkml:context>
    <inkml:brush xml:id="br0">
      <inkml:brushProperty name="width" value="0.05" units="cm"/>
      <inkml:brushProperty name="height" value="0.05" units="cm"/>
      <inkml:brushProperty name="color" value="#ffffff"/>
    </inkml:brush>
  </inkml:definitions>
  <inkml:trace contextRef="#ctx0" brushRef="#br0">1.000 143.000 24575,'0.000'-5.000'0,"5.000"-8.000"0,7.000 0.000 0,7.000 1.000 0,5.000 3.000 0,-1.000-2.000 0,0.000 0.000 0,2.000 2.000 0,2.000 3.000 0,1.000-2.000 0,1.000-1.000 0,1.000 2.000 0,1.000 2.000 0,0.000-4.000 0,0.000 1.000 0,-6.000 0.000-8191</inkml:trace>
</inkml:ink>
</file>

<file path=ppt/ink/ink1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2"/>
    </inkml:context>
    <inkml:brush xml:id="br0">
      <inkml:brushProperty name="width" value="0.05" units="cm"/>
      <inkml:brushProperty name="height" value="0.05" units="cm"/>
      <inkml:brushProperty name="color" value="#ffffff"/>
    </inkml:brush>
  </inkml:definitions>
  <inkml:trace contextRef="#ctx0" brushRef="#br0">419.000 14.000 24575,'0.000'0.000'0,"0.000"-1.000"0,0.000 0.000 0,0.000 1.000 0,-1.000-1.000 0,1.000 0.000 0,0.000 1.000 0,0.000-1.000 0,-1.000 0.000 0,1.000 1.000 0,0.000-1.000 0,-1.000 1.000 0,1.000-1.000 0,-1.000 1.000 0,1.000-1.000 0,-1.000 1.000 0,1.000-1.000 0,-1.000 1.000 0,1.000-1.000 0,-1.000 1.000 0,1.000 0.000 0,-1.000-1.000 0,0.000 1.000 0,1.000 0.000 0,-1.000-1.000 0,1.000 1.000 0,-1.000 0.000 0,0.000 0.000 0,1.000 0.000 0,-1.000-1.000 0,0.000 1.000 0,1.000 0.000 0,-1.000 0.000 0,0.000 0.000 0,0.000 0.000 0,1.000 0.000 0,-1.000 0.000 0,0.000 0.000 0,1.000 1.000 0,-1.000-1.000 0,0.000 0.000 0,1.000 0.000 0,-1.000 1.000 0,0.000-1.000 0,1.000 0.000 0,-1.000 0.000 0,0.000 1.000 0,-34.000 14.000 0,18.000-5.000 0,0.000 1.000 0,0.000 1.000 0,1.000 1.000 0,0.000 0.000 0,1.000 1.000 0,-22.000 27.000 0,-71.000 107.000 0,67.000-88.000 0,30.000-46.000 0,1.000 2.000 0,1.000-1.000 0,0.000 1.000 0,1.000 0.000 0,1.000 1.000 0,-8.000 25.000 0,14.000-37.000 0,0.000 0.000 0,0.000 0.000 0,0.000 0.000 0,0.000 1.000 0,1.000-1.000 0,0.000 0.000 0,0.000 0.000 0,0.000 0.000 0,1.000 0.000 0,0.000 0.000 0,0.000 0.000 0,0.000 0.000 0,1.000 0.000 0,-1.000 0.000 0,1.000 0.000 0,0.000-1.000 0,1.000 1.000 0,-1.000 0.000 0,1.000-1.000 0,0.000 0.000 0,0.000 0.000 0,0.000 0.000 0,1.000 0.000 0,-1.000 0.000 0,1.000-1.000 0,0.000 1.000 0,5.000 3.000 0,3.000 0.000 0,1.000 0.000 0,-1.000 0.000 0,1.000-2.000 0,0.000 1.000 0,0.000-2.000 0,1.000 0.000 0,0.000 0.000 0,-1.000-1.000 0,1.000-1.000 0,18.000 1.000 0,10.000-1.000 0,0.000-2.000 0,49.000-7.000 0,30.000-16.000-1365,-95.000 19.000-5461</inkml:trace>
</inkml:ink>
</file>

<file path=ppt/ink/ink1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3"/>
    </inkml:context>
    <inkml:brush xml:id="br0">
      <inkml:brushProperty name="width" value="0.05" units="cm"/>
      <inkml:brushProperty name="height" value="0.05" units="cm"/>
      <inkml:brushProperty name="color" value="#ffffff"/>
    </inkml:brush>
  </inkml:definitions>
  <inkml:trace contextRef="#ctx0" brushRef="#br0">237.000 150.000 24575,'-6.000'2.000'0,"1.000"0.000"0,-1.000 1.000 0,0.000 0.000 0,1.000-1.000 0,0.000 2.000 0,0.000-1.000 0,0.000 0.000 0,-9.000 9.000 0,-46.000 43.000 0,42.000-37.000 0,0.000 2.000 0,2.000 0.000 0,-19.000 30.000 0,31.000-44.000 0,0.000 1.000 0,0.000-1.000 0,1.000 1.000 0,-1.000 0.000 0,2.000 0.000 0,-1.000 0.000 0,1.000 0.000 0,0.000 1.000 0,0.000-1.000 0,1.000 0.000 0,0.000 1.000 0,1.000-1.000 0,-1.000 1.000 0,1.000 0.000 0,1.000-1.000 0,1.000 9.000 0,-1.000-12.000 0,1.000 0.000 0,0.000 0.000 0,0.000 0.000 0,0.000 0.000 0,0.000 0.000 0,1.000-1.000 0,0.000 1.000 0,0.000 0.000 0,0.000-1.000 0,0.000 0.000 0,0.000 0.000 0,0.000 0.000 0,1.000 0.000 0,0.000-1.000 0,-1.000 1.000 0,1.000-1.000 0,0.000 0.000 0,0.000 0.000 0,0.000 0.000 0,1.000 0.000 0,-1.000-1.000 0,0.000 0.000 0,1.000 0.000 0,4.000 1.000 0,13.000 1.000 0,1.000-1.000 0,0.000 0.000 0,34.000-3.000 0,-38.000 0.000 0,-5.000 1.000 0,1.000-1.000 0,-1.000-1.000 0,0.000 0.000 0,1.000-1.000 0,-1.000-1.000 0,0.000 0.000 0,-1.000-1.000 0,1.000 0.000 0,-1.000-1.000 0,0.000-1.000 0,0.000 0.000 0,-1.000 0.000 0,0.000-1.000 0,0.000-1.000 0,16.000-16.000 0,-20.000 16.000 0,0.000 0.000 0,0.000 0.000 0,-1.000-1.000 0,-1.000 0.000 0,0.000 0.000 0,0.000-1.000 0,-1.000 1.000 0,0.000-1.000 0,-1.000 0.000 0,0.000-1.000 0,-1.000 1.000 0,0.000-1.000 0,-1.000 1.000 0,0.000-1.000 0,-1.000 0.000 0,0.000 0.000 0,-1.000 0.000 0,0.000 0.000 0,-3.000-15.000 0,2.000 17.000 8,-1.000 1.000-1,0.000 0.000 1,-1.000-1.000-1,0.000 1.000 1,0.000 0.000-1,-1.000 0.000 1,0.000 0.000-1,-1.000 1.000 1,0.000 0.000-1,0.000-1.000 1,0.000 2.000-1,-1.000-1.000 1,-1.000 1.000-1,1.000 0.000 1,-15.000-13.000-1,7.000 11.000-172,0.000-1.000 0,-1.000 2.000 0,1.000 0.000 0,-2.000 0.000 0,1.000 2.000 0,-1.000 0.000 0,0.000 1.000 0,-22.000-5.000 0,12.000 4.000-6661</inkml:trace>
</inkml:ink>
</file>

<file path=ppt/ink/ink1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4"/>
    </inkml:context>
    <inkml:brush xml:id="br0">
      <inkml:brushProperty name="width" value="0.05" units="cm"/>
      <inkml:brushProperty name="height" value="0.05" units="cm"/>
      <inkml:brushProperty name="color" value="#ffffff"/>
    </inkml:brush>
  </inkml:definitions>
  <inkml:trace contextRef="#ctx0" brushRef="#br0">335.000 0.000 24575,'1.000'1.000'0,"-1.000"-1.000"0,1.000 0.000 0,-1.000 0.000 0,1.000 0.000 0,0.000 0.000 0,-1.000 0.000 0,1.000 1.000 0,-1.000-1.000 0,1.000 0.000 0,0.000 1.000 0,-1.000-1.000 0,1.000 0.000 0,-1.000 1.000 0,1.000-1.000 0,-1.000 1.000 0,0.000-1.000 0,1.000 1.000 0,-1.000-1.000 0,1.000 1.000 0,-1.000-1.000 0,0.000 1.000 0,1.000-1.000 0,-1.000 1.000 0,0.000-1.000 0,1.000 1.000 0,-1.000-1.000 0,0.000 1.000 0,0.000 0.000 0,0.000-1.000 0,0.000 1.000 0,0.000 0.000 0,0.000-1.000 0,0.000 1.000 0,0.000 0.000 0,0.000-1.000 0,0.000 1.000 0,0.000-1.000 0,0.000 1.000 0,0.000 0.000 0,0.000-1.000 0,0.000 1.000 0,-1.000 0.000 0,1.000-1.000 0,0.000 1.000 0,0.000-1.000 0,-1.000 1.000 0,-13.000 34.000 0,13.000-32.000 0,-71.000 120.000 0,53.000-94.000 0,1.000 1.000 0,1.000 0.000 0,1.000 1.000 0,-11.000 35.000 0,24.000-54.000 0,0.000 0.000 0,0.000 0.000 0,2.000 0.000 0,-1.000 0.000 0,2.000 0.000 0,-1.000 0.000 0,4.000 24.000 0,-3.000-32.000 0,1.000 1.000 0,-1.000-1.000 0,1.000 0.000 0,1.000 0.000 0,-1.000 0.000 0,0.000 1.000 0,1.000-1.000 0,0.000-1.000 0,0.000 1.000 0,0.000 0.000 0,1.000 0.000 0,-1.000-1.000 0,1.000 1.000 0,0.000-1.000 0,0.000 0.000 0,0.000 0.000 0,0.000 0.000 0,0.000 0.000 0,1.000 0.000 0,-1.000-1.000 0,1.000 0.000 0,0.000 1.000 0,0.000-1.000 0,8.000 3.000 0,4.000-1.000 0,1.000-1.000 0,0.000 0.000 0,0.000-1.000 0,0.000-1.000 0,0.000 0.000 0,0.000-1.000 0,20.000-3.000 0,-26.000 2.000 0,0.000-1.000 0,0.000 0.000 0,0.000-1.000 0,-1.000 0.000 0,1.000 0.000 0,-1.000-1.000 0,0.000-1.000 0,0.000 0.000 0,-1.000 0.000 0,1.000 0.000 0,-1.000-2.000 0,10.000-8.000 0,-15.000 12.000 0,-1.000-1.000 0,0.000 1.000 0,0.000-1.000 0,0.000 0.000 0,0.000-1.000 0,-1.000 1.000 0,1.000 0.000 0,-1.000-1.000 0,0.000 1.000 0,-1.000-1.000 0,1.000 0.000 0,-1.000 1.000 0,0.000-1.000 0,0.000 0.000 0,0.000 0.000 0,-1.000 0.000 0,0.000 0.000 0,0.000 0.000 0,0.000 0.000 0,0.000 0.000 0,-1.000 1.000 0,0.000-1.000 0,0.000 0.000 0,0.000 0.000 0,-1.000 0.000 0,1.000 1.000 0,-1.000-1.000 0,-5.000-8.000 0,2.000 4.000 0,0.000 1.000 0,0.000-1.000 0,-1.000 1.000 0,0.000 0.000 0,-1.000 1.000 0,0.000-1.000 0,0.000 2.000 0,0.000-1.000 0,-1.000 1.000 0,0.000 0.000 0,0.000 0.000 0,-1.000 1.000 0,-13.000-7.000 0,-31.000-6.000 6,-1.000 2.000 1,-1.000 3.000-1,-62.000-8.000 0,-4.000 0.000-1396,95.000 15.000-5436</inkml:trace>
</inkml:ink>
</file>

<file path=ppt/ink/ink1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7"/>
    </inkml:context>
    <inkml:brush xml:id="br0">
      <inkml:brushProperty name="width" value="0.05" units="cm"/>
      <inkml:brushProperty name="height" value="0.05" units="cm"/>
      <inkml:brushProperty name="color" value="#ffffff"/>
    </inkml:brush>
  </inkml:definitions>
  <inkml:trace contextRef="#ctx0" brushRef="#br0">95.000 49.000 24575,'0.000'-4.000'0,"1.000"0.000"0,0.000-1.000 0,1.000 1.000 0,-1.000 0.000 0,1.000 1.000 0,-1.000-1.000 0,1.000 0.000 0,3.000-5.000 0,6.000 2.000 0,-7.000 27.000 0,-8.000 11.000 0,-2.000 0.000 0,0.000 0.000 0,-2.000-1.000 0,-13.000 31.000 0,2.000-2.000 0,-33.000 148.000 0,49.000-186.000 0,0.000 0.000 0,2.000 0.000 0,0.000 0.000 0,1.000 0.000 0,1.000 0.000 0,1.000 0.000 0,1.000 0.000 0,5.000 21.000 0,-6.000-37.000 0,0.000 1.000 0,0.000 0.000 0,1.000-1.000 0,-1.000 1.000 0,1.000-1.000 0,0.000 0.000 0,1.000 0.000 0,-1.000 0.000 0,1.000-1.000 0,0.000 1.000 0,0.000-1.000 0,0.000 1.000 0,1.000-2.000 0,8.000 7.000 0,-5.000-5.000 0,0.000-1.000 0,1.000 0.000 0,-1.000 0.000 0,1.000-1.000 0,0.000 0.000 0,0.000-1.000 0,0.000 0.000 0,16.000 2.000 0,3.000-3.000 0,0.000 0.000 0,0.000-3.000 0,0.000 0.000 0,0.000-1.000 0,37.000-10.000 0,-8.000-6.000-1365,-37.000 8.000-5461</inkml:trace>
</inkml:ink>
</file>

<file path=ppt/ink/ink1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7"/>
    </inkml:context>
    <inkml:brush xml:id="br0">
      <inkml:brushProperty name="width" value="0.05" units="cm"/>
      <inkml:brushProperty name="height" value="0.05" units="cm"/>
      <inkml:brushProperty name="color" value="#ffffff"/>
    </inkml:brush>
  </inkml:definitions>
  <inkml:trace contextRef="#ctx0" brushRef="#br0">117.000 0.000 24575,'-2.000'0.000'0,"1.000"1.000"0,-1.000-1.000 0,0.000 1.000 0,1.000 0.000 0,-1.000-1.000 0,1.000 1.000 0,-1.000 0.000 0,1.000 0.000 0,-1.000 0.000 0,1.000 0.000 0,0.000 0.000 0,-1.000 0.000 0,1.000 1.000 0,0.000-1.000 0,0.000 0.000 0,0.000 1.000 0,-1.000 1.000 0,-19.000 31.000 0,17.000-26.000 0,-7.000 10.000 0,0.000 0.000 0,2.000 1.000 0,1.000 0.000 0,0.000 0.000 0,-7.000 31.000 0,14.000-47.000 0,0.000 1.000 0,0.000-1.000 0,1.000 1.000 0,-1.000-1.000 0,1.000 1.000 0,0.000-1.000 0,0.000 1.000 0,0.000-1.000 0,1.000 1.000 0,-1.000-1.000 0,1.000 0.000 0,0.000 1.000 0,0.000-1.000 0,0.000 1.000 0,0.000-1.000 0,1.000 0.000 0,-1.000 0.000 0,1.000 0.000 0,0.000 0.000 0,0.000 0.000 0,0.000 0.000 0,0.000 0.000 0,0.000-1.000 0,1.000 1.000 0,-1.000-1.000 0,1.000 0.000 0,0.000 1.000 0,0.000-1.000 0,0.000 0.000 0,0.000-1.000 0,0.000 1.000 0,0.000 0.000 0,0.000-1.000 0,0.000 0.000 0,1.000 0.000 0,-1.000 0.000 0,0.000 0.000 0,1.000 0.000 0,-1.000-1.000 0,8.000 1.000 0,-5.000 0.000 6,1.000 0.000-1,0.000-1.000 1,0.000 0.000-1,0.000-1.000 0,0.000 1.000 1,0.000-1.000-1,0.000 0.000 1,0.000-1.000-1,0.000 0.000 1,-1.000 0.000-1,1.000 0.000 1,-1.000-1.000-1,1.000 0.000 0,-1.000 0.000 1,0.000-1.000-1,0.000 1.000 1,0.000-1.000-1,-1.000-1.000 1,1.000 1.000-1,-1.000-1.000 1,8.000-10.000-1,-7.000 9.000-83,-2.000-1.000 0,1.000 0.000 0,-1.000 0.000-1,0.000 0.000 1,0.000 0.000 0,-1.000 0.000 0,0.000-1.000 0,0.000 0.000 0,-1.000 1.000-1,0.000-1.000 1,0.000 0.000 0,-1.000 0.000 0,0.000 0.000 0,0.000 0.000 0,-1.000 0.000-1,0.000-1.000 1,-1.000 1.000 0,-2.000-13.000 0,-4.000-6.000-6748</inkml:trace>
</inkml:ink>
</file>

<file path=ppt/ink/ink1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8"/>
    </inkml:context>
    <inkml:brush xml:id="br0">
      <inkml:brushProperty name="width" value="0.05" units="cm"/>
      <inkml:brushProperty name="height" value="0.05" units="cm"/>
      <inkml:brushProperty name="color" value="#ffffff"/>
    </inkml:brush>
  </inkml:definitions>
  <inkml:trace contextRef="#ctx0" brushRef="#br0">1.000 89.000 24575,'1.000'0.000'0,"0.000"0.000"0,0.000 1.000 0,1.000-1.000 0,-1.000 1.000 0,0.000-1.000 0,0.000 1.000 0,0.000-1.000 0,0.000 1.000 0,0.000 0.000 0,0.000 0.000 0,0.000-1.000 0,0.000 1.000 0,0.000 0.000 0,0.000 0.000 0,0.000 0.000 0,-1.000 0.000 0,1.000 0.000 0,0.000 0.000 0,-1.000 0.000 0,1.000 1.000 0,0.000-1.000 0,-1.000 0.000 0,0.000 0.000 0,1.000 0.000 0,-1.000 1.000 0,0.000-1.000 0,1.000 0.000 0,-1.000 0.000 0,0.000 1.000 0,0.000-1.000 0,0.000 0.000 0,0.000 0.000 0,0.000 1.000 0,-1.000 1.000 0,-3.000 48.000 0,3.000-50.000 0,0.000 7.000 0,-2.000 10.000 0,0.000 0.000 0,1.000 1.000 0,1.000-1.000 0,2.000 20.000 0,-1.000-34.000 0,0.000-1.000 0,1.000 1.000 0,0.000-1.000 0,-1.000 1.000 0,1.000-1.000 0,1.000 0.000 0,-1.000 0.000 0,0.000 1.000 0,1.000-1.000 0,0.000 0.000 0,-1.000 0.000 0,5.000 4.000 0,-5.000-6.000 0,1.000 1.000 0,0.000-1.000 0,-1.000 0.000 0,1.000 0.000 0,0.000 1.000 0,0.000-1.000 0,0.000-1.000 0,0.000 1.000 0,0.000 0.000 0,0.000 0.000 0,0.000-1.000 0,0.000 1.000 0,1.000-1.000 0,-1.000 0.000 0,0.000 0.000 0,0.000 0.000 0,0.000 0.000 0,0.000 0.000 0,0.000 0.000 0,1.000 0.000 0,-1.000-1.000 0,2.000 0.000 0,4.000-1.000 0,0.000-1.000 0,-1.000-1.000 0,0.000 1.000 0,0.000-1.000 0,0.000 0.000 0,0.000-1.000 0,0.000 0.000 0,-1.000 0.000 0,0.000 0.000 0,0.000 0.000 0,0.000-1.000 0,7.000-11.000 0,-5.000 8.000 0,1.000 0.000 0,0.000 0.000 0,0.000 1.000 0,11.000-8.000 0,-18.000 15.000 0,-1.000 0.000 0,1.000 0.000 0,-1.000 1.000 0,1.000-1.000 0,0.000 0.000 0,-1.000 1.000 0,1.000-1.000 0,0.000 1.000 0,-1.000-1.000 0,1.000 1.000 0,0.000 0.000 0,-1.000 0.000 0,1.000-1.000 0,0.000 1.000 0,0.000 1.000 0,-1.000-1.000 0,1.000 0.000 0,0.000 0.000 0,-1.000 1.000 0,1.000-1.000 0,0.000 1.000 0,-1.000-1.000 0,1.000 1.000 0,0.000 0.000 0,-1.000-1.000 0,1.000 1.000 0,-1.000 0.000 0,0.000 0.000 0,1.000 0.000 0,-1.000 0.000 0,0.000 0.000 0,2.000 3.000 0,5.000 4.000 0,-2.000 1.000 0,0.000 0.000 0,0.000 0.000 0,8.000 16.000 0,-11.000-18.000 0,1.000 0.000 0,0.000 0.000 0,0.000 0.000 0,1.000 0.000 0,9.000 10.000 0,-12.000-15.000 0,1.000 0.000 0,0.000 0.000 0,-1.000-1.000 0,1.000 1.000 0,0.000 0.000 0,0.000-1.000 0,0.000 0.000 0,1.000 0.000 0,-1.000 0.000 0,0.000 0.000 0,0.000 0.000 0,0.000-1.000 0,1.000 1.000 0,-1.000-1.000 0,0.000 0.000 0,1.000 0.000 0,-1.000 0.000 0,4.000-1.000 0,0.000 0.000 0,-1.000-1.000 0,0.000 0.000 0,0.000 0.000 0,0.000 0.000 0,0.000-1.000 0,-1.000 0.000 0,1.000 0.000 0,-1.000-1.000 0,6.000-3.000 0,1.000-3.000 0,-1.000 0.000 0,0.000-1.000 0,0.000 0.000 0,-1.000-1.000 0,-1.000 0.000 0,0.000-1.000 0,10.000-17.000 0,-5.000-2.000-273,-2.000-1.000 0,-1.000 0.000 0,-1.000 0.000 0,5.000-41.000 0,-9.000 48.000-6553</inkml:trace>
</inkml:ink>
</file>

<file path=ppt/ink/ink1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9"/>
    </inkml:context>
    <inkml:brush xml:id="br0">
      <inkml:brushProperty name="width" value="0.05" units="cm"/>
      <inkml:brushProperty name="height" value="0.05" units="cm"/>
      <inkml:brushProperty name="color" value="#ffffff"/>
    </inkml:brush>
  </inkml:definitions>
  <inkml:trace contextRef="#ctx0" brushRef="#br0">114.000 42.000 24575,'0.000'5.000'0,"0.000"0.000"0,0.000-1.000 0,0.000 1.000 0,0.000 0.000 0,1.000-1.000 0,0.000 1.000 0,0.000-1.000 0,0.000 1.000 0,0.000-1.000 0,1.000 0.000 0,0.000 1.000 0,0.000-1.000 0,0.000 0.000 0,0.000 0.000 0,1.000 0.000 0,0.000 0.000 0,-1.000-1.000 0,1.000 1.000 0,1.000-1.000 0,-1.000 1.000 0,0.000-1.000 0,1.000 0.000 0,0.000-1.000 0,-1.000 1.000 0,1.000-1.000 0,0.000 1.000 0,1.000-1.000 0,-1.000 0.000 0,0.000 0.000 0,0.000-1.000 0,1.000 0.000 0,-1.000 1.000 0,1.000-1.000 0,0.000-1.000 0,-1.000 1.000 0,1.000-1.000 0,-1.000 0.000 0,1.000 0.000 0,4.000 0.000 0,-2.000-1.000 0,0.000 0.000 0,0.000 0.000 0,0.000-1.000 0,0.000 1.000 0,-1.000-1.000 0,1.000-1.000 0,-1.000 0.000 0,1.000 0.000 0,-1.000 0.000 0,0.000 0.000 0,0.000-1.000 0,-1.000 0.000 0,7.000-6.000 0,-10.000 9.000 0,0.000-1.000 0,0.000 0.000 0,0.000 0.000 0,0.000-1.000 0,-1.000 1.000 0,1.000 0.000 0,-1.000 0.000 0,0.000-1.000 0,1.000 1.000 0,-1.000-1.000 0,0.000 1.000 0,-1.000-1.000 0,1.000 1.000 0,0.000-1.000 0,-1.000 0.000 0,1.000 1.000 0,-1.000-1.000 0,0.000 0.000 0,0.000 0.000 0,0.000 1.000 0,0.000-1.000 0,0.000 0.000 0,-1.000 1.000 0,1.000-1.000 0,-1.000 0.000 0,0.000 1.000 0,0.000-1.000 0,0.000 1.000 0,0.000-1.000 0,0.000 1.000 0,0.000-1.000 0,-1.000 1.000 0,1.000 0.000 0,-1.000 0.000 0,-3.000-4.000 0,2.000 3.000 0,1.000 1.000 0,-1.000-1.000 0,0.000 1.000 0,0.000 0.000 0,0.000 0.000 0,-1.000 0.000 0,1.000 0.000 0,0.000 1.000 0,-1.000-1.000 0,1.000 1.000 0,-1.000 0.000 0,1.000 0.000 0,-1.000 0.000 0,0.000 1.000 0,1.000-1.000 0,-1.000 1.000 0,0.000 0.000 0,0.000 0.000 0,1.000 0.000 0,-1.000 0.000 0,0.000 1.000 0,1.000-1.000 0,-1.000 1.000 0,0.000 0.000 0,1.000 0.000 0,-1.000 1.000 0,1.000-1.000 0,-6.000 4.000 0,-7.000 2.000 0,0.000 1.000 0,1.000 0.000 0,0.000 2.000 0,-23.000 18.000 0,26.000-17.000 0,0.000 1.000 0,0.000 0.000 0,1.000 1.000 0,1.000 0.000 0,0.000 1.000 0,1.000 0.000 0,1.000 0.000 0,0.000 1.000 0,1.000 0.000 0,0.000 0.000 0,-7.000 28.000 0,12.000-35.000 0,1.000 0.000 0,-1.000 0.000 0,1.000 0.000 0,1.000 0.000 0,-1.000 0.000 0,2.000 0.000 0,-1.000 0.000 0,1.000 0.000 0,0.000 0.000 0,0.000 0.000 0,4.000 10.000 0,-2.000-12.000 0,-1.000 0.000 0,1.000-1.000 0,0.000 1.000 0,0.000-1.000 0,1.000 0.000 0,-1.000 0.000 0,1.000 0.000 0,1.000 0.000 0,-1.000-1.000 0,0.000 0.000 0,1.000 0.000 0,0.000 0.000 0,0.000 0.000 0,0.000-1.000 0,1.000 0.000 0,6.000 4.000 0,8.000 1.000 9,0.000-1.000 1,0.000 0.000-1,0.000-2.000 0,1.000 0.000 0,0.000-1.000 1,0.000-1.000-1,0.000-1.000 0,0.000-1.000 0,0.000-1.000 0,1.000-1.000 1,-1.000-1.000-1,30.000-6.000 0,-20.000 1.000-195,1.000-1.000 1,-1.000-1.000-1,-1.000-2.000 0,0.000-1.000 1,0.000-1.000-1,-1.000-2.000 1,39.000-26.000-1,-42.000 22.000-6640</inkml:trace>
</inkml:ink>
</file>

<file path=ppt/ink/ink1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29"/>
    </inkml:context>
    <inkml:brush xml:id="br0">
      <inkml:brushProperty name="width" value="0.05" units="cm"/>
      <inkml:brushProperty name="height" value="0.05" units="cm"/>
      <inkml:brushProperty name="color" value="#ffffff"/>
    </inkml:brush>
  </inkml:definitions>
  <inkml:trace contextRef="#ctx0" brushRef="#br0">519.000 0.000 24575,'-47.000'82.000'0,"-13.000"3.000"0,-55.000 104.000 0,112.000-184.000 0,0.000 0.000 0,1.000 1.000 0,0.000-1.000 0,0.000 1.000 0,0.000-1.000 0,1.000 1.000 0,-1.000 0.000 0,1.000-1.000 0,1.000 1.000 0,-1.000 0.000 0,1.000 0.000 0,0.000 0.000 0,0.000-1.000 0,1.000 1.000 0,0.000 0.000 0,0.000 0.000 0,0.000-1.000 0,1.000 1.000 0,3.000 8.000 0,-3.000-10.000 0,1.000 1.000 0,0.000-1.000 0,0.000 0.000 0,0.000 0.000 0,0.000-1.000 0,0.000 1.000 0,1.000 0.000 0,0.000-1.000 0,0.000 0.000 0,0.000 0.000 0,0.000 0.000 0,0.000-1.000 0,1.000 1.000 0,-1.000-1.000 0,1.000 0.000 0,-1.000 0.000 0,1.000-1.000 0,0.000 1.000 0,0.000-1.000 0,0.000 0.000 0,0.000 0.000 0,-1.000-1.000 0,8.000 1.000 0,7.000-1.000 0,-1.000 0.000 0,0.000-1.000 0,1.000-1.000 0,-1.000 0.000 0,0.000-2.000 0,18.000-5.000 0,-31.000 8.000 0,1.000-1.000 0,0.000 0.000 0,-1.000 0.000 0,0.000 0.000 0,1.000-1.000 0,-1.000 1.000 0,0.000-1.000 0,0.000-1.000 0,-1.000 1.000 0,1.000-1.000 0,-1.000 0.000 0,1.000 0.000 0,-1.000 0.000 0,-1.000 0.000 0,1.000-1.000 0,0.000 1.000 0,-1.000-1.000 0,0.000 0.000 0,0.000 0.000 0,-1.000 0.000 0,1.000-1.000 0,2.000-10.000 0,-5.000 13.000 0,0.000 0.000 0,0.000 0.000 0,0.000-1.000 0,0.000 1.000 0,-1.000 0.000 0,1.000-1.000 0,-1.000 1.000 0,0.000 0.000 0,0.000 0.000 0,0.000 0.000 0,0.000 0.000 0,-1.000 0.000 0,1.000 0.000 0,-1.000 0.000 0,0.000 0.000 0,0.000 0.000 0,0.000 1.000 0,0.000-1.000 0,-1.000 1.000 0,1.000 0.000 0,0.000-1.000 0,-1.000 1.000 0,0.000 0.000 0,1.000 0.000 0,-1.000 1.000 0,0.000-1.000 0,0.000 1.000 0,-5.000-3.000 0,-6.000-2.000 0,-1.000 0.000 0,0.000 0.000 0,0.000 1.000 0,-26.000-4.000 0,-115.000-9.000 0,50.000 8.000 0,41.000 3.000-682,-69.000 3.000-1,108.000 4.000-6143</inkml:trace>
</inkml:ink>
</file>

<file path=ppt/ink/ink1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3"/>
    </inkml:context>
    <inkml:brush xml:id="br0">
      <inkml:brushProperty name="width" value="0.05" units="cm"/>
      <inkml:brushProperty name="height" value="0.05" units="cm"/>
      <inkml:brushProperty name="color" value="#ffffff"/>
    </inkml:brush>
  </inkml:definitions>
  <inkml:trace contextRef="#ctx0" brushRef="#br0">80.000 305.000 24575,'7.000'9.000'0,"-2.000"0.000"0,1.000 1.000 0,-1.000 0.000 0,-1.000 0.000 0,0.000 0.000 0,0.000 0.000 0,-1.000 1.000 0,0.000 0.000 0,2.000 20.000 0,-2.000-16.000 0,6.000 48.000 0,-3.000 1.000 0,-2.000 0.000 0,-7.000 92.000 0,0.000-26.000 0,3.000-20.000 0,-25.000-181.000 0,-62.000-337.000 0,63.000 192.000 0,21.000 190.000 0,1.000 0.000 0,1.000 0.000 0,2.000 0.000 0,0.000-1.000 0,2.000 1.000 0,1.000 1.000 0,10.000-37.000 0,-13.000 56.000 0,0.000 1.000 0,1.000 0.000 0,0.000 0.000 0,0.000 0.000 0,0.000 0.000 0,1.000 0.000 0,-1.000 0.000 0,1.000 1.000 0,0.000-1.000 0,1.000 1.000 0,-1.000 0.000 0,1.000 0.000 0,-1.000 0.000 0,1.000 0.000 0,8.000-5.000 0,-9.000 8.000 0,0.000-1.000 0,1.000 1.000 0,-1.000 0.000 0,0.000 0.000 0,1.000 0.000 0,0.000 0.000 0,-1.000 0.000 0,1.000 1.000 0,0.000-1.000 0,-1.000 1.000 0,1.000 0.000 0,-1.000 0.000 0,1.000 1.000 0,0.000-1.000 0,-1.000 1.000 0,1.000 0.000 0,-1.000 0.000 0,1.000 0.000 0,-1.000 0.000 0,1.000 0.000 0,-1.000 1.000 0,0.000 0.000 0,1.000-1.000 0,2.000 4.000 0,4.000 2.000 0,-1.000 0.000 0,0.000 0.000 0,-1.000 1.000 0,1.000 0.000 0,-2.000 1.000 0,15.000 18.000 0,36.000 67.000 0,-35.000-53.000 0,0.000 0.000 0,-3.000 2.000 0,-1.000 1.000 0,-3.000 0.000 0,-1.000 1.000 0,11.000 64.000 0,-7.000 29.000 0,-8.000-50.000 0,-5.000-33.000-682,0.000 61.000-1,-6.000-89.000-6143</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05"/>
    </inkml:context>
    <inkml:brush xml:id="br0">
      <inkml:brushProperty name="width" value="0.05" units="cm"/>
      <inkml:brushProperty name="height" value="0.05" units="cm"/>
      <inkml:brushProperty name="color" value="#ffffff"/>
    </inkml:brush>
  </inkml:definitions>
  <inkml:trace contextRef="#ctx0" brushRef="#br0">25.000 1.000 24575,'0.000'5.000'0,"-5.000"7.000"0,4.000 7.000 0,6.000-6.000 0,3.000-9.000 0,-5.000-11.000 0,-8.000-5.000 0,-9.000 6.000 0,-2.000 3.000-8191</inkml:trace>
</inkml:ink>
</file>

<file path=ppt/ink/ink1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4"/>
    </inkml:context>
    <inkml:brush xml:id="br0">
      <inkml:brushProperty name="width" value="0.05" units="cm"/>
      <inkml:brushProperty name="height" value="0.05" units="cm"/>
      <inkml:brushProperty name="color" value="#ffffff"/>
    </inkml:brush>
  </inkml:definitions>
  <inkml:trace contextRef="#ctx0" brushRef="#br0">0.000 87.000 24575,'5.000'-5.000'0,"8.000"-2.000"0,5.000 1.000 0,6.000 1.000 0,4.000 1.000 0,-3.000-4.000 0,-1.000 0.000 0,2.000 1.000 0,0.000 1.000 0,2.000-2.000 0,1.000-1.000 0,1.000 1.000 0,-5.000 3.000-8191</inkml:trace>
</inkml:ink>
</file>

<file path=ppt/ink/ink1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4"/>
    </inkml:context>
    <inkml:brush xml:id="br0">
      <inkml:brushProperty name="width" value="0.05" units="cm"/>
      <inkml:brushProperty name="height" value="0.05" units="cm"/>
      <inkml:brushProperty name="color" value="#ffffff"/>
    </inkml:brush>
  </inkml:definitions>
  <inkml:trace contextRef="#ctx0" brushRef="#br0">336.000 0.000 24575,'-8.000'1.000'0,"0.000"1.000"0,0.000-1.000 0,1.000 1.000 0,-1.000 0.000 0,0.000 1.000 0,1.000 0.000 0,-1.000 0.000 0,1.000 1.000 0,0.000 0.000 0,0.000 0.000 0,0.000 0.000 0,0.000 1.000 0,-10.000 10.000 0,-1.000 2.000 0,1.000 0.000 0,1.000 1.000 0,-19.000 27.000 0,16.000-18.000 0,2.000 0.000 0,0.000 1.000 0,2.000 1.000 0,1.000 0.000 0,1.000 1.000 0,2.000 1.000 0,-15.000 61.000 0,25.000-83.000 0,0.000 1.000 0,0.000-1.000 0,1.000 1.000 0,0.000-1.000 0,1.000 1.000 0,0.000-1.000 0,0.000 1.000 0,1.000-1.000 0,0.000 1.000 0,1.000-1.000 0,0.000 0.000 0,6.000 12.000 0,-6.000-15.000 0,1.000 0.000 0,0.000 0.000 0,0.000 0.000 0,0.000-1.000 0,1.000 1.000 0,0.000-1.000 0,0.000 0.000 0,0.000-1.000 0,1.000 1.000 0,0.000-1.000 0,0.000 0.000 0,0.000-1.000 0,0.000 1.000 0,0.000-1.000 0,1.000-1.000 0,-1.000 1.000 0,11.000 2.000 0,4.000 0.000 0,0.000-2.000 0,0.000 0.000 0,1.000-1.000 0,0.000-1.000 0,-1.000-1.000 0,1.000-1.000 0,38.000-7.000 0,147.000-45.000 0,-198.000 51.000 0,19.000-8.000-455,1.000 0.000 0,34.000-20.000 0,-37.000 16.000-6371</inkml:trace>
</inkml:ink>
</file>

<file path=ppt/ink/ink1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5"/>
    </inkml:context>
    <inkml:brush xml:id="br0">
      <inkml:brushProperty name="width" value="0.05" units="cm"/>
      <inkml:brushProperty name="height" value="0.05" units="cm"/>
      <inkml:brushProperty name="color" value="#ffffff"/>
    </inkml:brush>
  </inkml:definitions>
  <inkml:trace contextRef="#ctx0" brushRef="#br0">1.000 95.000 24575,'0.000'-2.000'0,"0.000"1.000"0,1.000 0.000 0,-1.000 0.000 0,1.000 0.000 0,-1.000-1.000 0,1.000 1.000 0,0.000 0.000 0,-1.000 0.000 0,1.000 0.000 0,0.000 0.000 0,0.000 0.000 0,0.000 0.000 0,0.000 0.000 0,-1.000 0.000 0,1.000 1.000 0,0.000-1.000 0,1.000 0.000 0,-1.000 0.000 0,0.000 1.000 0,0.000-1.000 0,0.000 1.000 0,0.000-1.000 0,0.000 1.000 0,1.000-1.000 0,-1.000 1.000 0,0.000 0.000 0,3.000 0.000 0,43.000-7.000 0,-33.000 5.000 0,47.000-8.000 0,-12.000 2.000 0,92.000-5.000 0,51.000-3.000 113,12.000 1.000-1591,-178.000 15.000-5348</inkml:trace>
</inkml:ink>
</file>

<file path=ppt/ink/ink1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6"/>
    </inkml:context>
    <inkml:brush xml:id="br0">
      <inkml:brushProperty name="width" value="0.05" units="cm"/>
      <inkml:brushProperty name="height" value="0.05" units="cm"/>
      <inkml:brushProperty name="color" value="#ffffff"/>
    </inkml:brush>
  </inkml:definitions>
  <inkml:trace contextRef="#ctx0" brushRef="#br0">0.000 151.000 24575,'16.000'-1.000'0,"-1.000"-1.000"0,-1.000 0.000 0,27.000-8.000 0,25.000-3.000 0,10.000 1.000 0,97.000-27.000 0,39.000-6.000 0,-95.000 22.000-1365,-89.000 19.000-5461</inkml:trace>
</inkml:ink>
</file>

<file path=ppt/ink/ink1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8"/>
    </inkml:context>
    <inkml:brush xml:id="br0">
      <inkml:brushProperty name="width" value="0.05" units="cm"/>
      <inkml:brushProperty name="height" value="0.05" units="cm"/>
      <inkml:brushProperty name="color" value="#ffffff"/>
    </inkml:brush>
  </inkml:definitions>
  <inkml:trace contextRef="#ctx0" brushRef="#br0">59.000 310.000 24575,'-1.000'0.000'0,"0.000"0.000"0,0.000 1.000 0,-1.000-1.000 0,1.000 0.000 0,0.000 1.000 0,0.000-1.000 0,0.000 1.000 0,0.000 0.000 0,0.000-1.000 0,0.000 1.000 0,1.000 0.000 0,-1.000 0.000 0,0.000-1.000 0,0.000 1.000 0,0.000 0.000 0,1.000 0.000 0,-1.000 0.000 0,0.000 0.000 0,1.000 0.000 0,-1.000 0.000 0,1.000 0.000 0,-1.000 0.000 0,1.000 0.000 0,-1.000 0.000 0,1.000 0.000 0,0.000 0.000 0,-1.000 2.000 0,-5.000 36.000 0,6.000-35.000 0,-6.000 373.000 0,9.000-207.000 0,-3.000-121.000 0,0.000-23.000 0,0.000-68.000 0,1.000-67.000 0,-3.000-125.000 0,-11.000 139.000 0,8.000 72.000 0,1.000 1.000 0,2.000-1.000 0,0.000 0.000 0,1.000 0.000 0,2.000 1.000 0,0.000-1.000 0,5.000-28.000 0,5.000 0.000 0,-7.000 24.000 0,2.000 1.000 0,1.000 0.000 0,20.000-51.000 0,-24.000 71.000 0,0.000 0.000 0,0.000-1.000 0,1.000 1.000 0,0.000 0.000 0,0.000 1.000 0,1.000-1.000 0,0.000 1.000 0,0.000 0.000 0,0.000 0.000 0,0.000 0.000 0,1.000 1.000 0,0.000 0.000 0,0.000 0.000 0,0.000 0.000 0,0.000 1.000 0,0.000 0.000 0,1.000 0.000 0,0.000 1.000 0,-1.000-1.000 0,9.000 0.000 0,-5.000 1.000 0,0.000 0.000 0,0.000 1.000 0,1.000 0.000 0,-1.000 1.000 0,0.000 1.000 0,0.000-1.000 0,1.000 1.000 0,-1.000 1.000 0,0.000 0.000 0,0.000 0.000 0,0.000 1.000 0,-1.000 1.000 0,1.000-1.000 0,-1.000 1.000 0,1.000 1.000 0,-1.000 0.000 0,10.000 7.000 0,-3.000 1.000 0,-1.000 0.000 0,0.000 1.000 0,-1.000 0.000 0,-1.000 1.000 0,0.000 1.000 0,-1.000 0.000 0,20.000 34.000 0,-17.000-23.000 0,-1.000 1.000 0,-1.000 0.000 0,-1.000 1.000 0,-1.000 1.000 0,-2.000-1.000 0,9.000 52.000 0,-15.000-60.000 0,-2.000-1.000 0,1.000 1.000 0,-2.000 0.000 0,-1.000-1.000 0,-1.000 1.000 0,0.000-1.000 0,-2.000 0.000 0,0.000 1.000 0,-1.000-1.000 0,-1.000-1.000 0,-9.000 20.000 0,4.000-16.000 0,-1.000-1.000 0,0.000-1.000 0,-2.000 0.000 0,-1.000-1.000 0,0.000 0.000 0,-1.000-2.000 0,-36.000 33.000 0,8.000-15.000 0,-2.000-2.000 0,-65.000 37.000 0,98.000-64.000-136,1.000-1.000-1,-1.000 0.000 1,-1.000-1.000-1,1.000 0.000 1,-1.000-1.000-1,0.000-1.000 1,0.000 0.000-1,0.000-1.000 0,-15.000 1.000 1,4.000-5.000-6690</inkml:trace>
</inkml:ink>
</file>

<file path=ppt/ink/ink1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3:38"/>
    </inkml:context>
    <inkml:brush xml:id="br0">
      <inkml:brushProperty name="width" value="0.05" units="cm"/>
      <inkml:brushProperty name="height" value="0.05" units="cm"/>
      <inkml:brushProperty name="color" value="#ffffff"/>
    </inkml:brush>
  </inkml:definitions>
  <inkml:trace contextRef="#ctx0" brushRef="#br0">367.000 8.000 24575,'-1.000'0.000'0,"1.000"-1.000"0,0.000 1.000 0,0.000-1.000 0,-1.000 1.000 0,1.000-1.000 0,0.000 1.000 0,-1.000-1.000 0,1.000 1.000 0,0.000 0.000 0,-1.000-1.000 0,1.000 1.000 0,-1.000 0.000 0,1.000-1.000 0,-1.000 1.000 0,1.000 0.000 0,-1.000-1.000 0,1.000 1.000 0,-1.000 0.000 0,1.000 0.000 0,-1.000 0.000 0,1.000 0.000 0,-1.000-1.000 0,1.000 1.000 0,-1.000 0.000 0,1.000 0.000 0,-1.000 0.000 0,1.000 0.000 0,-1.000 0.000 0,0.000 0.000 0,1.000 0.000 0,-1.000 0.000 0,1.000 1.000 0,-1.000-1.000 0,1.000 0.000 0,-1.000 0.000 0,1.000 0.000 0,-1.000 1.000 0,1.000-1.000 0,-1.000 0.000 0,1.000 0.000 0,-1.000 1.000 0,1.000-1.000 0,0.000 0.000 0,-1.000 1.000 0,-27.000 13.000 0,8.000-2.000 0,0.000 2.000 0,2.000 0.000 0,-1.000 2.000 0,2.000 0.000 0,-31.000 35.000 0,13.000-7.000 0,-40.000 68.000 0,65.000-97.000 0,2.000 1.000 0,0.000 1.000 0,0.000-1.000 0,2.000 1.000 0,0.000 0.000 0,1.000 1.000 0,0.000-1.000 0,2.000 1.000 0,-2.000 21.000 0,4.000-32.000 0,1.000 1.000 0,0.000-1.000 0,0.000 0.000 0,1.000 1.000 0,0.000-1.000 0,0.000 0.000 0,1.000 0.000 0,0.000 0.000 0,0.000 0.000 0,0.000 0.000 0,1.000 0.000 0,0.000-1.000 0,1.000 1.000 0,-1.000-1.000 0,1.000 0.000 0,1.000 0.000 0,-1.000 0.000 0,1.000 0.000 0,0.000-1.000 0,0.000 0.000 0,0.000 0.000 0,1.000 0.000 0,0.000-1.000 0,0.000 0.000 0,8.000 5.000 0,-1.000-3.000 0,1.000 0.000 0,0.000-1.000 0,1.000-1.000 0,-1.000 0.000 0,1.000-1.000 0,0.000-1.000 0,0.000 0.000 0,0.000-1.000 0,0.000 0.000 0,0.000-1.000 0,0.000-1.000 0,0.000-1.000 0,-1.000 0.000 0,16.000-4.000 0,16.000-5.000 0,-1.000-3.000 0,-1.000-1.000 0,50.000-25.000 0,-16.000-3.000-1365,-58.000 31.000-5461</inkml:trace>
</inkml:ink>
</file>

<file path=ppt/ink/ink1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18"/>
    </inkml:context>
    <inkml:brush xml:id="br0">
      <inkml:brushProperty name="width" value="0.05" units="cm"/>
      <inkml:brushProperty name="height" value="0.05" units="cm"/>
      <inkml:brushProperty name="color" value="#ffffff"/>
    </inkml:brush>
  </inkml:definitions>
  <inkml:trace contextRef="#ctx0" brushRef="#br0">1.000 1.000 24575,'0.000'824.000'-1365,"0.000"-795.000"-5461</inkml:trace>
</inkml:ink>
</file>

<file path=ppt/ink/ink1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19"/>
    </inkml:context>
    <inkml:brush xml:id="br0">
      <inkml:brushProperty name="width" value="0.05" units="cm"/>
      <inkml:brushProperty name="height" value="0.05" units="cm"/>
      <inkml:brushProperty name="color" value="#ffffff"/>
    </inkml:brush>
  </inkml:definitions>
  <inkml:trace contextRef="#ctx0" brushRef="#br0">275.000 0.000 24575,'-10.000'9.000'0,"1.000"1.000"0,0.000 0.000 0,-11.000 15.000 0,-9.000 16.000 0,3.000 2.000 0,1.000 1.000 0,-36.000 92.000 0,39.000-84.000 0,10.000-25.000 0,1.000 0.000 0,1.000 1.000 0,2.000 0.000 0,0.000 1.000 0,3.000 0.000 0,-4.000 36.000 0,8.000-56.000 0,1.000 0.000 0,1.000 0.000 0,0.000 0.000 0,0.000 0.000 0,0.000 0.000 0,1.000 0.000 0,1.000 0.000 0,-1.000 0.000 0,1.000-1.000 0,8.000 14.000 0,-8.000-16.000 0,2.000 0.000 0,-1.000 0.000 0,0.000-1.000 0,1.000 0.000 0,0.000 0.000 0,0.000 0.000 0,1.000 0.000 0,-1.000-1.000 0,1.000 0.000 0,0.000 0.000 0,0.000 0.000 0,1.000-1.000 0,-1.000 0.000 0,1.000 0.000 0,9.000 2.000 0,1.000-1.000 0,-1.000 0.000 0,1.000-2.000 0,-1.000 0.000 0,1.000 0.000 0,0.000-2.000 0,0.000 0.000 0,0.000-1.000 0,-1.000-1.000 0,29.000-6.000 0,14.000-7.000 0,75.000-30.000 0,-93.000 30.000 0,8.000-6.000-1365,-29.000 12.000-5461</inkml:trace>
</inkml:ink>
</file>

<file path=ppt/ink/ink1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20"/>
    </inkml:context>
    <inkml:brush xml:id="br0">
      <inkml:brushProperty name="width" value="0.05" units="cm"/>
      <inkml:brushProperty name="height" value="0.05" units="cm"/>
      <inkml:brushProperty name="color" value="#ffffff"/>
    </inkml:brush>
  </inkml:definitions>
  <inkml:trace contextRef="#ctx0" brushRef="#br0">0.000 179.000 24575,'7.000'-5.000'0,"0.000"1.000"0,1.000 0.000 0,0.000 0.000 0,-1.000 1.000 0,1.000 0.000 0,0.000 0.000 0,1.000 1.000 0,-1.000 0.000 0,0.000 0.000 0,1.000 1.000 0,16.000-1.000 0,32.000-7.000 0,-18.000 0.000 0,64.000-7.000 0,-16.000 4.000 0,98.000-19.000 0,120.000-30.000-1365,-279.000 55.000-5461</inkml:trace>
</inkml:ink>
</file>

<file path=ppt/ink/ink1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21"/>
    </inkml:context>
    <inkml:brush xml:id="br0">
      <inkml:brushProperty name="width" value="0.05" units="cm"/>
      <inkml:brushProperty name="height" value="0.05" units="cm"/>
      <inkml:brushProperty name="color" value="#ffffff"/>
    </inkml:brush>
  </inkml:definitions>
  <inkml:trace contextRef="#ctx0" brushRef="#br0">0.000 2.000 24575,'61.000'0.000'0,"19.000"-1.000"0,0.000 3.000 0,100.000 16.000 0,63.000 14.000 0,-220.000-29.000 0,-12.000-1.000 0,1.000 0.000 0,-1.000 0.000 0,0.000 1.000 0,0.000 0.000 0,20.000 9.000 0,-28.000-10.000 0,0.000 0.000 0,1.000 0.000 0,-1.000 1.000 0,0.000-1.000 0,-1.000 1.000 0,1.000 0.000 0,0.000 0.000 0,-1.000 0.000 0,0.000 0.000 0,1.000 0.000 0,-1.000 0.000 0,0.000 1.000 0,-1.000-1.000 0,1.000 1.000 0,-1.000-1.000 0,1.000 1.000 0,-1.000 0.000 0,0.000 0.000 0,0.000-1.000 0,-1.000 1.000 0,1.000 6.000 0,0.000 7.000 0,-1.000-1.000 0,-1.000 1.000 0,-1.000-1.000 0,0.000 1.000 0,-1.000-1.000 0,0.000 0.000 0,-2.000 0.000 0,0.000 0.000 0,-13.000 27.000 0,0.000-6.000 0,-2.000 0.000 0,-42.000 58.000 0,43.000-69.000-195,0.000-1.000 0,-2.000-1.000 0,0.000-1.000 0,-2.000-1.000 0,0.000-1.000 0,-51.000 35.000 0,48.000-42.000-6631</inkml:trace>
</inkml:ink>
</file>

<file path=ppt/ink/ink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06"/>
    </inkml:context>
    <inkml:brush xml:id="br0">
      <inkml:brushProperty name="width" value="0.05" units="cm"/>
      <inkml:brushProperty name="height" value="0.05" units="cm"/>
      <inkml:brushProperty name="color" value="#ffffff"/>
    </inkml:brush>
  </inkml:definitions>
  <inkml:trace contextRef="#ctx0" brushRef="#br0">68.000 343.000 24575,'-3.000'40.000'0,"-1.000"0.000"0,-2.000 0.000 0,-12.000 43.000 0,7.000-39.000 0,3.000 0.000 0,-4.000 53.000 0,10.000-62.000 0,0.000-16.000 0,1.000 0.000 0,1.000 1.000 0,0.000-1.000 0,2.000 1.000 0,0.000-1.000 0,5.000 19.000 0,-7.000-37.000 0,0.000-1.000 0,0.000 1.000 0,0.000 0.000 0,0.000-1.000 0,0.000 1.000 0,0.000-1.000 0,1.000 1.000 0,-1.000-1.000 0,0.000 1.000 0,0.000-1.000 0,1.000 1.000 0,-1.000-1.000 0,0.000 1.000 0,1.000-1.000 0,-1.000 1.000 0,0.000-1.000 0,1.000 0.000 0,-1.000 1.000 0,1.000-1.000 0,-1.000 0.000 0,0.000 1.000 0,1.000-1.000 0,-1.000 0.000 0,1.000 1.000 0,-1.000-1.000 0,1.000 0.000 0,-1.000 0.000 0,1.000 0.000 0,0.000 1.000 0,0.000-1.000 0,12.000-12.000 0,6.000-32.000 0,-18.000 40.000 0,10.000-26.000 0,-1.000 0.000 0,-1.000-1.000 0,5.000-41.000 0,35.000-182.000 0,-41.000 186.000 0,-2.000 20.000 0,1.000 0.000 0,17.000-56.000 0,-20.000 92.000 0,0.000 0.000 0,0.000 0.000 0,1.000 0.000 0,1.000 1.000 0,0.000 0.000 0,0.000 0.000 0,1.000 0.000 0,1.000 1.000 0,0.000 0.000 0,0.000 0.000 0,1.000 1.000 0,0.000 0.000 0,14.000-10.000 0,-18.000 15.000 0,1.000 1.000 0,-1.000 0.000 0,0.000 0.000 0,1.000 0.000 0,0.000 1.000 0,-1.000-1.000 0,1.000 2.000 0,0.000-1.000 0,0.000 0.000 0,0.000 1.000 0,0.000 0.000 0,0.000 1.000 0,0.000-1.000 0,1.000 1.000 0,-1.000 1.000 0,0.000-1.000 0,0.000 1.000 0,0.000 0.000 0,0.000 0.000 0,0.000 1.000 0,0.000-1.000 0,0.000 1.000 0,-1.000 1.000 0,1.000-1.000 0,0.000 1.000 0,-1.000 0.000 0,0.000 0.000 0,0.000 1.000 0,0.000-1.000 0,6.000 7.000 0,-4.000-4.000 0,-1.000 0.000 0,-1.000 1.000 0,1.000-1.000 0,-1.000 1.000 0,0.000 0.000 0,-1.000 1.000 0,1.000-1.000 0,-1.000 1.000 0,-1.000 0.000 0,0.000 0.000 0,0.000 0.000 0,0.000 1.000 0,-1.000-1.000 0,0.000 0.000 0,-1.000 1.000 0,0.000 0.000 0,0.000-1.000 0,-1.000 1.000 0,0.000 0.000 0,-1.000-1.000 0,-1.000 10.000 0,-3.000 1.000 0,0.000 1.000 0,-2.000-1.000 0,0.000-1.000 0,-1.000 1.000 0,-1.000-1.000 0,-1.000 0.000 0,-1.000-1.000 0,-17.000 23.000 0,-17.000 14.000 0,-55.000 53.000 0,49.000-56.000 0,49.000-49.000 0,0.000 0.000 0,0.000 0.000 0,0.000 0.000 0,0.000 0.000 0,0.000 0.000 0,0.000 1.000 0,1.000-1.000 0,-1.000 1.000 0,1.000-1.000 0,-1.000 1.000 0,1.000-1.000 0,0.000 1.000 0,0.000 0.000 0,0.000 0.000 0,1.000 0.000 0,-1.000 0.000 0,1.000-1.000 0,-1.000 1.000 0,1.000 0.000 0,0.000 0.000 0,0.000 0.000 0,1.000 5.000 0,1.000-4.000 0,0.000 0.000 0,0.000 0.000 0,1.000 0.000 0,-1.000 0.000 0,1.000-1.000 0,0.000 1.000 0,0.000-1.000 0,0.000 0.000 0,0.000 0.000 0,0.000 0.000 0,1.000 0.000 0,-1.000-1.000 0,1.000 0.000 0,7.000 4.000 0,92.000 49.000-71,43.000 27.000 250,-127.000-69.000-474,1.000 0.000 1,-2.000 2.000-1,0.000 0.000 1,31.000 35.000-1,-38.000-35.000-6531</inkml:trace>
</inkml:ink>
</file>

<file path=ppt/ink/ink1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5"/>
    </inkml:context>
    <inkml:brush xml:id="br0">
      <inkml:brushProperty name="width" value="0.05" units="cm"/>
      <inkml:brushProperty name="height" value="0.05" units="cm"/>
      <inkml:brushProperty name="color" value="#ffffff"/>
    </inkml:brush>
  </inkml:definitions>
  <inkml:trace contextRef="#ctx0" brushRef="#br0">244.000 0.000 24575,'-3.000'1.000'0,"-1.000"0.000"0,1.000-1.000 0,0.000 1.000 0,-1.000 1.000 0,1.000-1.000 0,0.000 0.000 0,0.000 1.000 0,0.000 0.000 0,0.000-1.000 0,0.000 1.000 0,0.000 1.000 0,0.000-1.000 0,1.000 0.000 0,-1.000 0.000 0,1.000 1.000 0,-3.000 3.000 0,-34.000 48.000 0,36.000-51.000 0,-14.000 28.000 0,2.000 1.000 0,1.000 0.000 0,1.000 1.000 0,-14.000 57.000 0,-11.000 29.000 0,33.000-106.000 0,0.000 0.000 0,1.000 0.000 0,1.000 1.000 0,0.000 0.000 0,1.000-1.000 0,0.000 1.000 0,1.000 0.000 0,1.000 0.000 0,0.000 0.000 0,4.000 25.000 0,-2.000-32.000 0,-1.000 0.000 0,2.000-1.000 0,-1.000 1.000 0,1.000-1.000 0,0.000 1.000 0,0.000-1.000 0,0.000 0.000 0,1.000 0.000 0,0.000 0.000 0,0.000 0.000 0,1.000-1.000 0,0.000 0.000 0,0.000 0.000 0,0.000 0.000 0,0.000 0.000 0,1.000-1.000 0,-1.000 0.000 0,1.000 0.000 0,0.000-1.000 0,1.000 1.000 0,-1.000-1.000 0,14.000 4.000 0,-6.000-3.000 4,0.000-1.000-1,0.000 0.000 1,1.000-1.000-1,-1.000 0.000 1,1.000-1.000-1,-1.000-1.000 0,1.000 0.000 1,-1.000-1.000-1,25.000-5.000 1,10.000-5.000-84,70.000-25.000 1,-21.000 5.000-1162,-72.000 24.000-5585</inkml:trace>
</inkml:ink>
</file>

<file path=ppt/ink/ink1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6"/>
    </inkml:context>
    <inkml:brush xml:id="br0">
      <inkml:brushProperty name="width" value="0.05" units="cm"/>
      <inkml:brushProperty name="height" value="0.05" units="cm"/>
      <inkml:brushProperty name="color" value="#ffffff"/>
    </inkml:brush>
  </inkml:definitions>
  <inkml:trace contextRef="#ctx0" brushRef="#br0">158.000 0.000 24575,'-4.000'1.000'0,"0.000"0.000"0,0.000 0.000 0,1.000 0.000 0,-1.000 1.000 0,0.000-1.000 0,1.000 1.000 0,-1.000 0.000 0,1.000 0.000 0,0.000 0.000 0,0.000 0.000 0,0.000 1.000 0,0.000-1.000 0,0.000 1.000 0,0.000 0.000 0,1.000 0.000 0,-1.000 0.000 0,-2.000 4.000 0,-36.000 59.000 0,31.000-45.000 0,1.000 0.000 0,1.000 0.000 0,1.000 1.000 0,-6.000 30.000 0,10.000-38.000 0,1.000 0.000 0,0.000 0.000 0,1.000 0.000 0,1.000 0.000 0,0.000 0.000 0,1.000 1.000 0,0.000-1.000 0,4.000 15.000 0,-4.000-26.000 0,0.000 1.000 0,0.000-1.000 0,0.000 1.000 0,0.000-1.000 0,0.000 1.000 0,0.000-1.000 0,1.000 0.000 0,0.000 0.000 0,0.000 0.000 0,0.000 0.000 0,0.000 0.000 0,0.000 0.000 0,0.000 0.000 0,1.000-1.000 0,-1.000 1.000 0,1.000-1.000 0,0.000 0.000 0,0.000 0.000 0,0.000 0.000 0,0.000 0.000 0,0.000 0.000 0,0.000-1.000 0,0.000 1.000 0,1.000-1.000 0,-1.000 0.000 0,1.000 0.000 0,-1.000 0.000 0,1.000 0.000 0,-1.000-1.000 0,1.000 1.000 0,-1.000-1.000 0,1.000 0.000 0,-1.000 0.000 0,1.000 0.000 0,0.000-1.000 0,-1.000 1.000 0,1.000-1.000 0,-1.000 0.000 0,4.000-1.000 0,4.000-2.000 0,0.000 0.000 0,0.000 0.000 0,0.000-1.000 0,0.000-1.000 0,-1.000 0.000 0,0.000 0.000 0,-1.000-1.000 0,1.000 0.000 0,-1.000-1.000 0,14.000-15.000 0,-18.000 18.000 0,0.000 0.000 0,-1.000-1.000 0,1.000 0.000 0,-1.000 0.000 0,0.000-1.000 0,0.000 1.000 0,-1.000-1.000 0,0.000 1.000 0,0.000-1.000 0,-1.000 0.000 0,0.000 0.000 0,0.000-1.000 0,-1.000 1.000 0,1.000 0.000 0,-2.000 0.000 0,1.000-1.000 0,-1.000 1.000 0,0.000-1.000 0,0.000 1.000 0,-1.000 0.000 0,0.000-1.000 0,-1.000 1.000 0,1.000 0.000 0,-1.000 0.000 0,-1.000 0.000 0,1.000 0.000 0,-1.000 0.000 0,-1.000 0.000 0,1.000 1.000 0,-1.000-1.000 0,0.000 1.000 0,0.000 0.000 0,-1.000 0.000 0,-10.000-9.000 0,3.000 2.000-273,0.000 0.000 0,-2.000 2.000 0,1.000-1.000 0,-23.000-12.000 0,14.000 11.000-6553</inkml:trace>
</inkml:ink>
</file>

<file path=ppt/ink/ink1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7"/>
    </inkml:context>
    <inkml:brush xml:id="br0">
      <inkml:brushProperty name="width" value="0.05" units="cm"/>
      <inkml:brushProperty name="height" value="0.05" units="cm"/>
      <inkml:brushProperty name="color" value="#ffffff"/>
    </inkml:brush>
  </inkml:definitions>
  <inkml:trace contextRef="#ctx0" brushRef="#br0">60.000 55.000 24575,'0.000'11.000'0,"0.000"60.000"0,-2.000-1.000 0,-15.000 86.000 0,-23.000 106.000 0,58.000-328.000 0,-5.000 23.000 0,9.000-49.000 0,-13.000 39.000 0,26.000-87.000 0,-26.000 113.000 0,1.000 1.000 0,1.000 0.000 0,1.000 0.000 0,1.000 1.000 0,18.000-23.000 0,-29.000 44.000 0,1.000 0.000 0,0.000 0.000 0,1.000 0.000 0,-1.000 0.000 0,1.000 1.000 0,0.000 0.000 0,-1.000 0.000 0,1.000 0.000 0,1.000 0.000 0,-1.000 0.000 0,0.000 1.000 0,1.000 0.000 0,-1.000 0.000 0,1.000 0.000 0,0.000 1.000 0,-1.000-1.000 0,1.000 1.000 0,0.000 0.000 0,0.000 0.000 0,0.000 1.000 0,0.000-1.000 0,0.000 1.000 0,0.000 1.000 0,9.000 0.000 0,-8.000 1.000 0,1.000-1.000 0,-1.000 1.000 0,0.000 1.000 0,0.000-1.000 0,1.000 1.000 0,-2.000 0.000 0,1.000 1.000 0,0.000-1.000 0,-1.000 1.000 0,1.000 0.000 0,-1.000 1.000 0,-1.000-1.000 0,1.000 1.000 0,0.000 0.000 0,-1.000 0.000 0,0.000 0.000 0,0.000 1.000 0,3.000 6.000 0,2.000 6.000 0,0.000 0.000 0,-1.000 1.000 0,-1.000 0.000 0,-1.000 1.000 0,0.000-1.000 0,-2.000 1.000 0,5.000 39.000 0,1.000 25.000-33,-1.000-23.000-633,0.000 65.000 0,-9.000-98.000-6160</inkml:trace>
</inkml:ink>
</file>

<file path=ppt/ink/ink1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7"/>
    </inkml:context>
    <inkml:brush xml:id="br0">
      <inkml:brushProperty name="width" value="0.05" units="cm"/>
      <inkml:brushProperty name="height" value="0.05" units="cm"/>
      <inkml:brushProperty name="color" value="#ffffff"/>
    </inkml:brush>
  </inkml:definitions>
  <inkml:trace contextRef="#ctx0" brushRef="#br0">63.000 0.000 24575,'0.000'64.000'0,"-2.000"0.000"0,-14.000 85.000 0,-16.000 66.000 0,27.000-187.000 0,1.000 1.000 0,2.000-1.000 0,1.000 1.000 0,1.000 0.000 0,5.000 41.000 0,-3.000-53.000 0,2.000 0.000 0,-1.000 0.000 0,2.000 0.000 0,0.000-1.000 0,1.000 0.000 0,1.000 0.000 0,1.000 0.000 0,0.000-1.000 0,0.000 0.000 0,16.000 19.000 0,-19.000-29.000 10,0.000 0.000 0,0.000-1.000 0,0.000 1.000 0,1.000-1.000 0,0.000 0.000 0,0.000 0.000 0,0.000-1.000 0,0.000 0.000 0,0.000 0.000 0,1.000 0.000 0,12.000 2.000 0,-15.000-3.000-84,0.000-1.000-1,0.000 0.000 1,1.000-1.000 0,-1.000 1.000 0,0.000-1.000-1,1.000 0.000 1,-1.000 0.000 0,0.000 0.000 0,1.000 0.000-1,-1.000-1.000 1,0.000 0.000 0,1.000 0.000 0,-1.000 0.000-1,0.000 0.000 1,0.000-1.000 0,0.000 1.000 0,0.000-1.000-1,0.000 0.000 1,6.000-5.000 0,4.000-7.000-6752</inkml:trace>
</inkml:ink>
</file>

<file path=ppt/ink/ink1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7"/>
    </inkml:context>
    <inkml:brush xml:id="br0">
      <inkml:brushProperty name="width" value="0.05" units="cm"/>
      <inkml:brushProperty name="height" value="0.05" units="cm"/>
      <inkml:brushProperty name="color" value="#ffffff"/>
    </inkml:brush>
  </inkml:definitions>
  <inkml:trace contextRef="#ctx0" brushRef="#br0">0.000 93.000 24575,'4.000'-3.000'0,"0.000"0.000"0,0.000 0.000 0,0.000 1.000 0,0.000-1.000 0,0.000 1.000 0,1.000 0.000 0,-1.000 1.000 0,0.000-1.000 0,1.000 1.000 0,0.000 0.000 0,7.000-1.000 0,56.000-2.000 0,-45.000 3.000 0,176.000-23.000 0,-146.000 16.000 0,11.000-6.000 65,-44.000 9.000-542,1.000 1.000 1,26.000-3.000-1,-23.000 6.000-6349</inkml:trace>
</inkml:ink>
</file>

<file path=ppt/ink/ink1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8"/>
    </inkml:context>
    <inkml:brush xml:id="br0">
      <inkml:brushProperty name="width" value="0.05" units="cm"/>
      <inkml:brushProperty name="height" value="0.05" units="cm"/>
      <inkml:brushProperty name="color" value="#ffffff"/>
    </inkml:brush>
  </inkml:definitions>
  <inkml:trace contextRef="#ctx0" brushRef="#br0">609.000 23.000 24575,'-3.000'-2.000'0,"0.000"-1.000"0,0.000 1.000 0,0.000 0.000 0,-1.000 0.000 0,1.000 0.000 0,0.000 0.000 0,-1.000 1.000 0,1.000-1.000 0,-1.000 1.000 0,0.000 0.000 0,0.000 0.000 0,1.000 0.000 0,-1.000 1.000 0,0.000-1.000 0,0.000 1.000 0,0.000 0.000 0,1.000 0.000 0,-1.000 0.000 0,0.000 1.000 0,0.000 0.000 0,0.000-1.000 0,1.000 1.000 0,-1.000 0.000 0,0.000 0.000 0,1.000 1.000 0,-1.000-1.000 0,1.000 1.000 0,-5.000 2.000 0,-4.000 3.000 0,1.000 0.000 0,-1.000 1.000 0,1.000 0.000 0,0.000 1.000 0,1.000 0.000 0,-15.000 16.000 0,0.000 4.000 0,0.000 0.000 0,2.000 2.000 0,2.000 0.000 0,0.000 2.000 0,2.000 0.000 0,2.000 1.000 0,1.000 1.000 0,-15.000 50.000 0,28.000-73.000 0,1.000 0.000 0,0.000 0.000 0,1.000 0.000 0,0.000 0.000 0,1.000 0.000 0,1.000 0.000 0,0.000 0.000 0,0.000 0.000 0,1.000 0.000 0,5.000 14.000 0,-6.000-22.000 0,0.000-1.000 0,0.000 1.000 0,0.000-1.000 0,1.000 1.000 0,0.000-1.000 0,-1.000 1.000 0,1.000-1.000 0,1.000 0.000 0,-1.000 0.000 0,0.000 0.000 0,1.000 0.000 0,-1.000-1.000 0,1.000 1.000 0,0.000-1.000 0,0.000 1.000 0,0.000-1.000 0,0.000 0.000 0,1.000 0.000 0,-1.000-1.000 0,0.000 1.000 0,1.000 0.000 0,-1.000-1.000 0,1.000 0.000 0,0.000 0.000 0,-1.000 0.000 0,1.000 0.000 0,0.000-1.000 0,-1.000 0.000 0,1.000 1.000 0,0.000-1.000 0,0.000-1.000 0,0.000 1.000 0,-1.000 0.000 0,1.000-1.000 0,0.000 0.000 0,3.000-1.000 0,-3.000 1.000 0,0.000 1.000 0,1.000-2.000 0,-1.000 1.000 0,0.000 0.000 0,0.000-1.000 0,0.000 0.000 0,0.000 0.000 0,-1.000 0.000 0,1.000 0.000 0,0.000 0.000 0,-1.000-1.000 0,0.000 0.000 0,1.000 0.000 0,-1.000 0.000 0,0.000 0.000 0,-1.000 0.000 0,1.000-1.000 0,0.000 1.000 0,-1.000-1.000 0,4.000-6.000 0,-5.000 5.000 0,0.000 0.000 0,0.000 0.000 0,0.000 0.000 0,0.000-1.000 0,-1.000 1.000 0,0.000 0.000 0,0.000 0.000 0,0.000 0.000 0,0.000 0.000 0,-1.000 0.000 0,0.000 0.000 0,0.000-1.000 0,-1.000 2.000 0,1.000-1.000 0,-1.000 0.000 0,-5.000-9.000 0,2.000 3.000 8,-2.000 0.000 0,0.000 0.000 0,0.000 1.000 0,-1.000-1.000 0,0.000 2.000 0,0.000-1.000 0,-1.000 1.000 0,-1.000 0.000 0,0.000 1.000 0,0.000 0.000 0,0.000 1.000 0,-1.000 0.000 0,0.000 1.000 0,-22.000-10.000 0,9.000 7.000-220,-1.000 1.000 0,0.000 1.000 0,0.000 1.000-1,-1.000 1.000 1,0.000 1.000 0,-33.000 0.000 0,33.000 3.000-6614</inkml:trace>
</inkml:ink>
</file>

<file path=ppt/ink/ink1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39"/>
    </inkml:context>
    <inkml:brush xml:id="br0">
      <inkml:brushProperty name="width" value="0.05" units="cm"/>
      <inkml:brushProperty name="height" value="0.05" units="cm"/>
      <inkml:brushProperty name="color" value="#ffffff"/>
    </inkml:brush>
  </inkml:definitions>
  <inkml:trace contextRef="#ctx0" brushRef="#br0">49.000 0.000 24575,'-1.000'10.000'0,"-1.000"0.000"0,0.000 0.000 0,-1.000 0.000 0,0.000 0.000 0,0.000-1.000 0,-7.000 14.000 0,-5.000 13.000 0,12.000-25.000 0,1.000-1.000 0,0.000 1.000 0,1.000-1.000 0,0.000 1.000 0,1.000 0.000 0,0.000-1.000 0,0.000 1.000 0,1.000 0.000 0,1.000-1.000 0,0.000 1.000 0,0.000-1.000 0,8.000 20.000 0,-9.000-25.000 0,1.000-1.000 0,0.000 1.000 0,0.000-1.000 0,0.000 0.000 0,1.000 1.000 0,-1.000-1.000 0,1.000 0.000 0,0.000-1.000 0,0.000 1.000 0,1.000 0.000 0,-1.000-1.000 0,1.000 0.000 0,-1.000 0.000 0,1.000 0.000 0,0.000 0.000 0,0.000-1.000 0,0.000 1.000 0,1.000-1.000 0,-1.000 0.000 0,1.000 0.000 0,-1.000-1.000 0,1.000 1.000 0,-1.000-1.000 0,1.000 0.000 0,0.000 0.000 0,0.000-1.000 0,-1.000 1.000 0,1.000-1.000 0,0.000 0.000 0,7.000-1.000 0,-3.000-1.000 0,0.000 1.000 0,0.000-1.000 0,0.000-1.000 0,0.000 0.000 0,-1.000 0.000 0,1.000-1.000 0,-1.000 1.000 0,0.000-2.000 0,0.000 1.000 0,-1.000-2.000 0,1.000 1.000 0,-1.000-1.000 0,12.000-12.000 0,-14.000 14.000 0,-2.000-1.000 0,1.000 0.000 0,0.000 0.000 0,-1.000-1.000 0,0.000 1.000 0,0.000-1.000 0,-1.000 1.000 0,0.000-1.000 0,0.000 0.000 0,0.000 0.000 0,-1.000 0.000 0,1.000 0.000 0,-1.000 0.000 0,-1.000-1.000 0,1.000 1.000 0,-1.000 0.000 0,0.000 0.000 0,-1.000-1.000 0,1.000 1.000 0,-1.000 0.000 0,-2.000-6.000 0,1.000 4.000-85,0.000 1.000 0,0.000 0.000-1,0.000 0.000 1,-1.000 0.000 0,0.000 0.000-1,0.000 0.000 1,-1.000 1.000 0,0.000-1.000-1,0.000 1.000 1,-1.000 0.000 0,1.000 0.000-1,-1.000 0.000 1,0.000 1.000 0,-1.000 0.000-1,-7.000-6.000 1,-9.000-2.000-6741</inkml:trace>
</inkml:ink>
</file>

<file path=ppt/ink/ink1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0"/>
    </inkml:context>
    <inkml:brush xml:id="br0">
      <inkml:brushProperty name="width" value="0.05" units="cm"/>
      <inkml:brushProperty name="height" value="0.05" units="cm"/>
      <inkml:brushProperty name="color" value="#ffffff"/>
    </inkml:brush>
  </inkml:definitions>
  <inkml:trace contextRef="#ctx0" brushRef="#br0">0.000 988.000 24575,'1.000'1.000'0,"-1.000"1.000"0,1.000-1.000 0,-1.000 0.000 0,1.000 1.000 0,0.000-1.000 0,-1.000 0.000 0,1.000 0.000 0,0.000 0.000 0,0.000 1.000 0,0.000-1.000 0,0.000 0.000 0,0.000 0.000 0,0.000 0.000 0,0.000 0.000 0,0.000 0.000 0,1.000-1.000 0,-1.000 1.000 0,0.000 0.000 0,0.000-1.000 0,1.000 1.000 0,-1.000 0.000 0,0.000-1.000 0,1.000 0.000 0,-1.000 1.000 0,1.000-1.000 0,-1.000 0.000 0,1.000 0.000 0,-1.000 1.000 0,3.000-1.000 0,44.000 0.000 0,-37.000-3.000 0,0.000 0.000 0,0.000-1.000 0,-1.000 0.000 0,0.000-1.000 0,0.000 0.000 0,0.000-1.000 0,0.000 0.000 0,-1.000 0.000 0,0.000-1.000 0,0.000 0.000 0,-1.000-1.000 0,0.000 0.000 0,0.000 0.000 0,-1.000 0.000 0,0.000-1.000 0,6.000-12.000 0,8.000-12.000 0,-3.000 0.000 0,0.000-2.000 0,16.000-49.000 0,-19.000 41.000 0,-2.000 0.000 0,-2.000-1.000 0,-2.000 0.000 0,-2.000 0.000 0,-2.000-1.000 0,-1.000-90.000 0,-4.000 109.000 0,-2.000-1.000 0,-2.000 1.000 0,0.000 0.000 0,-1.000 0.000 0,-2.000 1.000 0,-1.000-1.000 0,-1.000 1.000 0,-21.000-42.000 0,29.000 65.000 0,1.000-1.000 0,-2.000 1.000 0,1.000 0.000 0,0.000 0.000 0,0.000 0.000 0,-1.000 0.000 0,1.000 0.000 0,-1.000 0.000 0,0.000 0.000 0,0.000 0.000 0,1.000 0.000 0,-1.000 1.000 0,0.000-1.000 0,0.000 1.000 0,-1.000-1.000 0,1.000 1.000 0,0.000 0.000 0,0.000 0.000 0,-1.000 0.000 0,1.000 0.000 0,0.000 0.000 0,-4.000 0.000 0,3.000 1.000 0,1.000 1.000 0,-1.000-1.000 0,0.000 1.000 0,0.000-1.000 0,1.000 1.000 0,-1.000 0.000 0,1.000 0.000 0,-1.000 0.000 0,1.000 1.000 0,-1.000-1.000 0,1.000 0.000 0,-1.000 1.000 0,1.000 0.000 0,0.000-1.000 0,0.000 1.000 0,-3.000 4.000 0,-5.000 5.000 0,1.000 1.000 0,0.000 0.000 0,1.000 1.000 0,0.000 0.000 0,1.000 0.000 0,-7.000 17.000 0,2.000 4.000 0,1.000 2.000 0,1.000-1.000 0,2.000 1.000 0,-6.000 67.000 0,11.000-40.000 0,2.000 0.000 0,8.000 62.000 0,-5.000-108.000 0,1.000-1.000 0,1.000 0.000 0,0.000-1.000 0,1.000 1.000 0,1.000-1.000 0,0.000 0.000 0,2.000 0.000 0,-1.000-1.000 0,18.000 24.000 0,-11.000-18.000 0,1.000-2.000 0,1.000 0.000 0,0.000-1.000 0,2.000 0.000 0,-1.000-2.000 0,24.000 16.000 0,-30.000-25.000-97,0.000 0.000-1,0.000 0.000 1,1.000-1.000-1,-1.000-1.000 1,1.000 0.000-1,0.000-1.000 1,1.000 0.000-1,-1.000-1.000 1,0.000 0.000-1,1.000-1.000 1,0.000 0.000-1,-1.000-1.000 0,24.000-3.000 1,-1.000-1.000-6729</inkml:trace>
</inkml:ink>
</file>

<file path=ppt/ink/ink1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0"/>
    </inkml:context>
    <inkml:brush xml:id="br0">
      <inkml:brushProperty name="width" value="0.05" units="cm"/>
      <inkml:brushProperty name="height" value="0.05" units="cm"/>
      <inkml:brushProperty name="color" value="#ffffff"/>
    </inkml:brush>
  </inkml:definitions>
  <inkml:trace contextRef="#ctx0" brushRef="#br0">0.000 104.000 24575,'49.000'19.000'0,"-11.000"-12.000"0,0.000-1.000 0,0.000-3.000 0,1.000-1.000 0,0.000-1.000 0,56.000-8.000 0,192.000-41.000 0,-272.000 45.000 0,72.000-13.000-79,172.000-43.000-1207,-233.000 50.000-5540</inkml:trace>
</inkml:ink>
</file>

<file path=ppt/ink/ink1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1"/>
    </inkml:context>
    <inkml:brush xml:id="br0">
      <inkml:brushProperty name="width" value="0.05" units="cm"/>
      <inkml:brushProperty name="height" value="0.05" units="cm"/>
      <inkml:brushProperty name="color" value="#ffffff"/>
    </inkml:brush>
  </inkml:definitions>
  <inkml:trace contextRef="#ctx0" brushRef="#br0">1.000 1.000 24575,'10.000'1.000'0,"0.000"1.000"0,0.000 0.000 0,-1.000 1.000 0,1.000 0.000 0,0.000 0.000 0,12.000 7.000 0,15.000 5.000 0,18.000 3.000 0,-2.000 2.000 0,0.000 2.000 0,78.000 46.000 0,-111.000-57.000 0,-2.000 2.000 0,0.000 0.000 0,0.000 1.000 0,-2.000 0.000 0,0.000 2.000 0,0.000 0.000 0,-1.000 0.000 0,-1.000 2.000 0,-1.000-1.000 0,-1.000 2.000 0,0.000 0.000 0,11.000 26.000 0,-19.000-36.000 0,-2.000 0.000 0,1.000 0.000 0,-1.000 0.000 0,-1.000 0.000 0,0.000 0.000 0,0.000 0.000 0,-1.000 1.000 0,0.000-1.000 0,0.000 0.000 0,-1.000 0.000 0,-1.000 0.000 0,1.000 0.000 0,-1.000 0.000 0,-1.000 0.000 0,0.000 0.000 0,0.000 0.000 0,0.000-1.000 0,-1.000 1.000 0,-9.000 13.000 0,-8.000 9.000 0,-1.000 0.000 0,-2.000-2.000 0,-38.000 40.000 0,48.000-55.000 0,-9.000 9.000-682,-43.000 34.000-1,39.000-38.000-6143</inkml:trace>
</inkml:ink>
</file>

<file path=ppt/ink/ink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08"/>
    </inkml:context>
    <inkml:brush xml:id="br0">
      <inkml:brushProperty name="width" value="0.05" units="cm"/>
      <inkml:brushProperty name="height" value="0.05" units="cm"/>
      <inkml:brushProperty name="color" value="#ffffff"/>
    </inkml:brush>
  </inkml:definitions>
  <inkml:trace contextRef="#ctx0" brushRef="#br0">0.000 32.000 24575,'732.000'0.000'0,"-679.000"-2.000"0,60.000-12.000 0,-59.000 7.000 0,56.000-1.000 0,391.000 9.000-1365,-475.000-1.000-5461</inkml:trace>
</inkml:ink>
</file>

<file path=ppt/ink/ink1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7"/>
    </inkml:context>
    <inkml:brush xml:id="br0">
      <inkml:brushProperty name="width" value="0.05" units="cm"/>
      <inkml:brushProperty name="height" value="0.05" units="cm"/>
      <inkml:brushProperty name="color" value="#ffffff"/>
    </inkml:brush>
  </inkml:definitions>
  <inkml:trace contextRef="#ctx0" brushRef="#br0">1.000 89.000 24575,'2.000'32.000'0,"10.000"46.000"0,-5.000-34.000 0,3.000 47.000 0,-9.000-43.000 0,16.000 90.000 0,21.000 44.000 0,-38.000-180.000 0,1.000 1.000 0,-1.000-1.000 0,1.000 0.000 0,-1.000 0.000 0,1.000 0.000 0,0.000 0.000 0,0.000 0.000 0,0.000 0.000 0,1.000 0.000 0,-1.000 0.000 0,0.000 0.000 0,1.000 0.000 0,-1.000-1.000 0,1.000 1.000 0,2.000 2.000 0,-3.000-3.000 0,0.000-1.000 0,0.000 1.000 0,1.000-1.000 0,-1.000 0.000 0,0.000 1.000 0,0.000-1.000 0,0.000 0.000 0,0.000 0.000 0,0.000 0.000 0,0.000 0.000 0,0.000 0.000 0,1.000 0.000 0,-1.000 0.000 0,0.000 0.000 0,0.000-1.000 0,0.000 1.000 0,0.000 0.000 0,0.000-1.000 0,0.000 1.000 0,0.000 0.000 0,0.000-1.000 0,2.000 0.000 0,2.000-3.000 0,-1.000 0.000 0,1.000 0.000 0,-1.000 0.000 0,1.000 0.000 0,-1.000-1.000 0,0.000 1.000 0,-1.000-1.000 0,1.000 0.000 0,5.000-11.000 0,95.000-231.000 0,-51.000 109.000 0,-27.000 65.000-295,20.000-91.000-1,-38.000 133.000-478,-2.000 5.000-6052</inkml:trace>
</inkml:ink>
</file>

<file path=ppt/ink/ink1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8"/>
    </inkml:context>
    <inkml:brush xml:id="br0">
      <inkml:brushProperty name="width" value="0.05" units="cm"/>
      <inkml:brushProperty name="height" value="0.05" units="cm"/>
      <inkml:brushProperty name="color" value="#ffffff"/>
    </inkml:brush>
  </inkml:definitions>
  <inkml:trace contextRef="#ctx0" brushRef="#br0">200.000 65.000 24575,'0.000'-1.000'0,"0.000"-1.000"0,1.000 1.000 0,-1.000-1.000 0,0.000 1.000 0,0.000-1.000 0,0.000 1.000 0,-1.000-1.000 0,1.000 1.000 0,0.000-1.000 0,0.000 1.000 0,-1.000-1.000 0,1.000 1.000 0,-1.000 0.000 0,1.000-1.000 0,-1.000 1.000 0,0.000 0.000 0,0.000-1.000 0,1.000 1.000 0,-1.000 0.000 0,0.000 0.000 0,0.000 0.000 0,0.000 0.000 0,0.000-1.000 0,-2.000 0.000 0,2.000 2.000 0,-1.000 0.000 0,1.000 0.000 0,-1.000 0.000 0,1.000 0.000 0,-1.000 0.000 0,1.000 0.000 0,-1.000 0.000 0,1.000 0.000 0,-1.000 1.000 0,1.000-1.000 0,0.000 0.000 0,-1.000 1.000 0,1.000-1.000 0,-1.000 1.000 0,1.000 0.000 0,0.000-1.000 0,-1.000 1.000 0,1.000 0.000 0,-1.000 1.000 0,-6.000 4.000 0,0.000 1.000 0,0.000-1.000 0,1.000 1.000 0,0.000 1.000 0,1.000 0.000 0,-6.000 8.000 0,-8.000 15.000 0,3.000 1.000 0,-22.000 52.000 0,34.000-72.000 0,0.000 1.000 0,1.000 0.000 0,1.000 0.000 0,0.000 0.000 0,1.000 0.000 0,0.000 1.000 0,1.000-1.000 0,0.000 1.000 0,1.000-1.000 0,2.000 16.000 0,-1.000-26.000 0,-1.000 0.000 0,1.000 0.000 0,0.000 0.000 0,0.000 0.000 0,0.000 0.000 0,0.000-1.000 0,0.000 1.000 0,0.000 0.000 0,1.000 0.000 0,-1.000-1.000 0,1.000 1.000 0,0.000-1.000 0,0.000 1.000 0,0.000-1.000 0,0.000 0.000 0,0.000 0.000 0,1.000 0.000 0,-1.000 0.000 0,1.000 0.000 0,4.000 2.000 0,-3.000-2.000 0,0.000-1.000 0,0.000 0.000 0,1.000 0.000 0,-1.000 0.000 0,1.000 0.000 0,-1.000-1.000 0,0.000 0.000 0,1.000 0.000 0,-1.000 0.000 0,1.000 0.000 0,-1.000-1.000 0,8.000-1.000 0,4.000-3.000 0,0.000 0.000 0,-1.000-1.000 0,0.000-1.000 0,0.000 0.000 0,-1.000-1.000 0,21.000-14.000 0,-23.000 14.000 0,-1.000-1.000 0,-1.000 0.000 0,1.000 0.000 0,-2.000-1.000 0,1.000-1.000 0,-1.000 1.000 0,-1.000-2.000 0,0.000 1.000 0,11.000-22.000 0,-14.000 23.000 0,-2.000 0.000 0,1.000 0.000 0,-2.000-1.000 0,1.000 1.000 0,-1.000-1.000 0,-1.000 0.000 0,0.000 1.000 0,0.000-1.000 0,-1.000 0.000 0,-1.000 0.000 0,0.000 1.000 0,0.000-1.000 0,-4.000-13.000 0,4.000 18.000-57,0.000 0.000 0,0.000 0.000 1,-1.000 1.000-1,1.000-1.000 0,-1.000 1.000 0,-1.000-1.000 0,1.000 1.000 0,-1.000-1.000 0,0.000 1.000 0,0.000 0.000 0,-1.000 1.000 1,1.000-1.000-1,-1.000 0.000 0,0.000 1.000 0,0.000 0.000 0,-1.000 0.000 0,1.000 0.000 0,-1.000 0.000 0,0.000 1.000 1,0.000 0.000-1,0.000 0.000 0,0.000 0.000 0,-8.000-2.000 0,-11.000-2.000-6769</inkml:trace>
</inkml:ink>
</file>

<file path=ppt/ink/ink1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9"/>
    </inkml:context>
    <inkml:brush xml:id="br0">
      <inkml:brushProperty name="width" value="0.05" units="cm"/>
      <inkml:brushProperty name="height" value="0.05" units="cm"/>
      <inkml:brushProperty name="color" value="#ffffff"/>
    </inkml:brush>
  </inkml:definitions>
  <inkml:trace contextRef="#ctx0" brushRef="#br0">34.000 873.000 24575,'2.000'2.000'0,"0.000"1.000"0,0.000-1.000 0,0.000 0.000 0,1.000 0.000 0,-1.000 1.000 0,1.000-2.000 0,-1.000 1.000 0,1.000 0.000 0,0.000 0.000 0,0.000-1.000 0,0.000 1.000 0,0.000-1.000 0,0.000 0.000 0,0.000 0.000 0,0.000 0.000 0,0.000-1.000 0,1.000 1.000 0,-1.000-1.000 0,0.000 1.000 0,0.000-1.000 0,1.000 0.000 0,-1.000-1.000 0,0.000 1.000 0,0.000 0.000 0,1.000-1.000 0,-1.000 0.000 0,0.000 1.000 0,0.000-1.000 0,0.000-1.000 0,0.000 1.000 0,0.000 0.000 0,0.000-1.000 0,0.000 1.000 0,-1.000-1.000 0,1.000 0.000 0,0.000 0.000 0,-1.000 0.000 0,1.000 0.000 0,-1.000-1.000 0,0.000 1.000 0,0.000-1.000 0,0.000 1.000 0,3.000-5.000 0,3.000-5.000 0,-1.000 0.000 0,0.000-1.000 0,-1.000 0.000 0,0.000 0.000 0,-1.000 0.000 0,0.000-1.000 0,-1.000 0.000 0,4.000-25.000 0,-2.000-24.000 0,-3.000-1.000 0,-10.000-119.000 0,-1.000 123.000 0,-3.000 0.000 0,-2.000 1.000 0,-35.000-98.000 0,46.000 150.000 0,-1.000 0.000 0,0.000 0.000 0,-1.000 0.000 0,1.000 0.000 0,-1.000 1.000 0,0.000 0.000 0,-1.000 0.000 0,-5.000-6.000 0,9.000 11.000 0,0.000 0.000 0,0.000 0.000 0,0.000 0.000 0,0.000 0.000 0,0.000 0.000 0,-1.000 1.000 0,1.000-1.000 0,0.000 1.000 0,0.000-1.000 0,-1.000 1.000 0,1.000-1.000 0,0.000 1.000 0,-1.000-1.000 0,1.000 1.000 0,0.000 0.000 0,-1.000 0.000 0,1.000 0.000 0,0.000 0.000 0,-1.000 0.000 0,0.000 0.000 0,-1.000 1.000 0,1.000 0.000 0,0.000 0.000 0,0.000 0.000 0,0.000 0.000 0,0.000 0.000 0,1.000 0.000 0,-1.000 1.000 0,0.000-1.000 0,0.000 1.000 0,1.000-1.000 0,-1.000 1.000 0,1.000 0.000 0,0.000 0.000 0,-1.000-1.000 0,1.000 1.000 0,-2.000 3.000 0,-3.000 7.000 0,0.000 0.000 0,1.000 0.000 0,0.000 1.000 0,1.000 0.000 0,0.000-1.000 0,1.000 2.000 0,1.000-1.000 0,-2.000 18.000 0,3.000 113.000 0,2.000-100.000 0,1.000-19.000 0,1.000-1.000 0,1.000 1.000 0,1.000-1.000 0,1.000 0.000 0,2.000 0.000 0,0.000-1.000 0,1.000 0.000 0,14.000 23.000 0,107.000 170.000 0,-123.000-206.000 0,0.000 1.000-151,1.000 1.000-1,1.000-1.000 0,-1.000 0.000 0,2.000-1.000 1,-1.000 0.000-1,2.000 0.000 0,-1.000-1.000 1,19.000 12.000-1,-3.000-8.000-6674</inkml:trace>
</inkml:ink>
</file>

<file path=ppt/ink/ink1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49"/>
    </inkml:context>
    <inkml:brush xml:id="br0">
      <inkml:brushProperty name="width" value="0.05" units="cm"/>
      <inkml:brushProperty name="height" value="0.05" units="cm"/>
      <inkml:brushProperty name="color" value="#ffffff"/>
    </inkml:brush>
  </inkml:definitions>
  <inkml:trace contextRef="#ctx0" brushRef="#br0">1.000 1.000 24575,'0.000'12.000'0,"1.000"254.000"0,2.000-237.000 0,1.000 0.000 0,1.000 0.000 0,2.000 0.000 0,12.000 30.000 0,-14.000-44.000 0,1.000 0.000 0,1.000 0.000 0,1.000-1.000 0,0.000 0.000 0,0.000 0.000 0,2.000-1.000 0,0.000 0.000 0,21.000 22.000 0,-25.000-30.000-45,1.000 0.000-1,-1.000-1.000 1,1.000 1.000-1,0.000-2.000 1,0.000 1.000-1,0.000-1.000 1,0.000 0.000-1,1.000 0.000 1,-1.000-1.000-1,1.000 0.000 1,0.000-1.000-1,-1.000 1.000 1,1.000-1.000-1,0.000-1.000 1,0.000 0.000-1,0.000 0.000 1,0.000 0.000-1,-1.000-1.000 1,1.000 0.000-1,0.000-1.000 1,0.000 0.000-1,-1.000 0.000 1,1.000 0.000-1,-1.000-1.000 0,0.000 0.000 1,0.000-1.000-1,0.000 1.000 1,0.000-1.000-1,10.000-8.000 1,3.000-7.000-6781</inkml:trace>
</inkml:ink>
</file>

<file path=ppt/ink/ink1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50"/>
    </inkml:context>
    <inkml:brush xml:id="br0">
      <inkml:brushProperty name="width" value="0.05" units="cm"/>
      <inkml:brushProperty name="height" value="0.05" units="cm"/>
      <inkml:brushProperty name="color" value="#ffffff"/>
    </inkml:brush>
  </inkml:definitions>
  <inkml:trace contextRef="#ctx0" brushRef="#br0">1.000 1.000 24575,'0.000'5.000'0,"5.000"2.000"0,7.000-1.000 0,7.000-1.000 0,5.000-6.000 0,4.000-4.000 0,2.000 0.000 0,1.000 0.000 0,1.000 2.000 0,-5.000 0.000-8191</inkml:trace>
</inkml:ink>
</file>

<file path=ppt/ink/ink1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50"/>
    </inkml:context>
    <inkml:brush xml:id="br0">
      <inkml:brushProperty name="width" value="0.05" units="cm"/>
      <inkml:brushProperty name="height" value="0.05" units="cm"/>
      <inkml:brushProperty name="color" value="#ffffff"/>
    </inkml:brush>
  </inkml:definitions>
  <inkml:trace contextRef="#ctx0" brushRef="#br0">238.000 65.000 24575,'-21.000'-26.000'0,"20.000"23.000"0,0.000 1.000 0,0.000-1.000 0,-1.000 1.000 0,1.000 0.000 0,-1.000 0.000 0,0.000 0.000 0,1.000-1.000 0,-1.000 2.000 0,0.000-1.000 0,0.000 0.000 0,0.000 0.000 0,-1.000 1.000 0,1.000-1.000 0,0.000 1.000 0,-1.000-1.000 0,1.000 1.000 0,0.000 0.000 0,-1.000 0.000 0,0.000 0.000 0,1.000 0.000 0,-1.000 1.000 0,1.000-1.000 0,-1.000 1.000 0,0.000-1.000 0,0.000 1.000 0,1.000 0.000 0,-1.000 0.000 0,0.000 0.000 0,-4.000 2.000 0,0.000 0.000 0,0.000 1.000 0,0.000 0.000 0,1.000 0.000 0,-1.000 1.000 0,1.000-1.000 0,0.000 2.000 0,0.000-1.000 0,0.000 1.000 0,0.000 0.000 0,1.000 0.000 0,0.000 0.000 0,0.000 1.000 0,0.000-1.000 0,-4.000 9.000 0,1.000-3.000 0,1.000 1.000 0,0.000 0.000 0,1.000 0.000 0,0.000 0.000 0,1.000 1.000 0,-7.000 26.000 0,12.000-37.000 0,-1.000 0.000 0,1.000 0.000 0,-1.000 0.000 0,1.000 0.000 0,0.000 0.000 0,-1.000 0.000 0,1.000 0.000 0,0.000 0.000 0,1.000 0.000 0,-1.000 0.000 0,0.000 0.000 0,0.000 1.000 0,1.000-1.000 0,0.000 0.000 0,-1.000 0.000 0,1.000 0.000 0,0.000 0.000 0,0.000-1.000 0,0.000 1.000 0,0.000 0.000 0,0.000 0.000 0,0.000 0.000 0,1.000-1.000 0,-1.000 1.000 0,2.000 1.000 0,-1.000-2.000 0,1.000 0.000 0,-1.000 0.000 0,0.000 0.000 0,1.000-1.000 0,-1.000 1.000 0,0.000-1.000 0,1.000 1.000 0,-1.000-1.000 0,1.000 0.000 0,-1.000 0.000 0,1.000 0.000 0,-1.000 0.000 0,1.000-1.000 0,-1.000 1.000 0,0.000 0.000 0,1.000-1.000 0,-1.000 0.000 0,0.000 0.000 0,1.000 0.000 0,-1.000 0.000 0,0.000 0.000 0,2.000-1.000 0,0.000-1.000 0,-1.000 1.000 0,1.000 0.000 0,0.000 1.000 0,-1.000-1.000 0,1.000 1.000 0,0.000-1.000 0,0.000 1.000 0,0.000 0.000 0,0.000 1.000 0,0.000-1.000 0,0.000 1.000 0,0.000 0.000 0,0.000-1.000 0,0.000 2.000 0,0.000-1.000 0,0.000 0.000 0,0.000 1.000 0,0.000 0.000 0,0.000 0.000 0,0.000 0.000 0,-1.000 0.000 0,1.000 1.000 0,0.000 0.000 0,-1.000-1.000 0,1.000 1.000 0,-1.000 0.000 0,1.000 1.000 0,-1.000-1.000 0,0.000 1.000 0,0.000-1.000 0,0.000 1.000 0,0.000 0.000 0,-1.000 0.000 0,1.000 0.000 0,-1.000 1.000 0,0.000-1.000 0,0.000 1.000 0,3.000 4.000 0,6.000 11.000-120,-6.000-10.000-4,1.000 1.000-1,0.000-1.000 1,0.000-1.000-1,0.000 1.000 1,1.000-1.000-1,1.000 0.000 0,-1.000-1.000 1,1.000 0.000-1,12.000 9.000 1,3.000-4.000-6702</inkml:trace>
</inkml:ink>
</file>

<file path=ppt/ink/ink1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51"/>
    </inkml:context>
    <inkml:brush xml:id="br0">
      <inkml:brushProperty name="width" value="0.05" units="cm"/>
      <inkml:brushProperty name="height" value="0.05" units="cm"/>
      <inkml:brushProperty name="color" value="#ffffff"/>
    </inkml:brush>
  </inkml:definitions>
  <inkml:trace contextRef="#ctx0" brushRef="#br0">210.000 198.000 24575,'-1.000'-20.000'0,"-2.000"1.000"0,0.000-1.000 0,-1.000 1.000 0,-1.000 0.000 0,-1.000 0.000 0,-15.000-34.000 0,21.000 51.000 0,-1.000 1.000 0,1.000-1.000 0,-1.000 1.000 0,1.000 0.000 0,-1.000-1.000 0,1.000 1.000 0,-1.000 0.000 0,0.000-1.000 0,0.000 1.000 0,0.000 0.000 0,0.000 0.000 0,0.000-1.000 0,0.000 1.000 0,0.000 0.000 0,0.000 0.000 0,0.000 0.000 0,0.000 1.000 0,-1.000-1.000 0,1.000 0.000 0,0.000 0.000 0,-1.000 1.000 0,1.000-1.000 0,-1.000 0.000 0,1.000 1.000 0,0.000-1.000 0,-1.000 1.000 0,1.000 0.000 0,-1.000 0.000 0,1.000-1.000 0,-1.000 1.000 0,1.000 0.000 0,-1.000 0.000 0,0.000 1.000 0,1.000-1.000 0,-1.000 0.000 0,1.000 0.000 0,0.000 1.000 0,-1.000-1.000 0,1.000 1.000 0,-1.000-1.000 0,1.000 1.000 0,-1.000-1.000 0,1.000 1.000 0,0.000 0.000 0,0.000 0.000 0,-1.000 0.000 0,1.000 0.000 0,0.000 0.000 0,0.000 0.000 0,0.000 0.000 0,0.000 0.000 0,0.000 0.000 0,-1.000 3.000 0,-3.000 2.000 0,0.000 0.000 0,1.000 0.000 0,0.000 0.000 0,0.000 1.000 0,0.000-1.000 0,1.000 1.000 0,0.000 0.000 0,0.000 1.000 0,-2.000 12.000 0,4.000-18.000 0,1.000 1.000 0,0.000 0.000 0,0.000-1.000 0,0.000 1.000 0,0.000 0.000 0,0.000-1.000 0,1.000 1.000 0,-1.000 0.000 0,1.000-1.000 0,0.000 1.000 0,0.000 0.000 0,0.000-1.000 0,0.000 1.000 0,0.000-1.000 0,0.000 0.000 0,1.000 1.000 0,-1.000-1.000 0,4.000 4.000 0,2.000 1.000 0,0.000 0.000 0,1.000-1.000 0,0.000 0.000 0,9.000 5.000 0,-11.000-7.000 0,0.000-1.000 0,0.000 1.000 0,0.000 1.000 0,-1.000-1.000 0,1.000 1.000 0,-1.000 0.000 0,0.000 0.000 0,-1.000 1.000 0,7.000 9.000 0,0.000 8.000 0,-1.000 1.000 0,-2.000 1.000 0,-1.000 0.000 0,0.000 0.000 0,-2.000 1.000 0,3.000 46.000 0,-6.000 163.000 0,-5.000-121.000 0,3.000-84.000 0,-2.000 1.000 0,-1.000-1.000 0,-1.000 0.000 0,-2.000-1.000 0,-1.000 1.000 0,-1.000-1.000 0,-1.000-1.000 0,-20.000 41.000 0,28.000-66.000 0,-1.000 0.000 0,1.000 0.000 0,-1.000 0.000 0,0.000 0.000 0,1.000 0.000 0,-2.000 0.000 0,1.000 0.000 0,0.000-1.000 0,0.000 1.000 0,-1.000-1.000 0,0.000 1.000 0,1.000-1.000 0,-1.000 0.000 0,0.000 0.000 0,0.000 0.000 0,0.000-1.000 0,0.000 1.000 0,0.000-1.000 0,-1.000 1.000 0,1.000-1.000 0,0.000 0.000 0,-1.000 0.000 0,1.000-1.000 0,-1.000 1.000 0,1.000-1.000 0,-6.000 1.000 0,5.000-2.000 0,0.000 0.000 0,0.000-1.000 0,0.000 1.000 0,0.000-1.000 0,0.000 1.000 0,0.000-1.000 0,0.000 0.000 0,1.000-1.000 0,-1.000 1.000 0,1.000-1.000 0,-1.000 1.000 0,1.000-1.000 0,0.000 0.000 0,0.000 0.000 0,0.000-1.000 0,0.000 1.000 0,1.000-1.000 0,0.000 1.000 0,-1.000-1.000 0,1.000 0.000 0,-1.000-4.000 0,-2.000-2.000 0,2.000 0.000 0,-1.000-1.000 0,2.000 1.000 0,-1.000-1.000 0,1.000 0.000 0,1.000 0.000 0,0.000 0.000 0,1.000 0.000 0,0.000 0.000 0,2.000-19.000 0,4.000-13.000 0,17.000-58.000 0,-10.000 48.000 0,-2.000 7.000 40,1.000 1.000 0,29.000-66.000 0,-33.000 93.000-205,0.000 0.000 0,2.000 1.000 0,0.000 0.000 0,1.000 0.000 0,0.000 1.000 0,2.000 1.000 0,0.000 0.000 0,23.000-22.000 0,-19.000 25.000-6661</inkml:trace>
</inkml:ink>
</file>

<file path=ppt/ink/ink1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4:52"/>
    </inkml:context>
    <inkml:brush xml:id="br0">
      <inkml:brushProperty name="width" value="0.05" units="cm"/>
      <inkml:brushProperty name="height" value="0.05" units="cm"/>
      <inkml:brushProperty name="color" value="#ffffff"/>
    </inkml:brush>
  </inkml:definitions>
  <inkml:trace contextRef="#ctx0" brushRef="#br0">121.000 151.000 24575,'1.000'3.000'0,"-1.000"-1.000"0,1.000 1.000 0,-1.000-1.000 0,1.000 0.000 0,0.000 1.000 0,0.000-1.000 0,0.000 0.000 0,0.000 0.000 0,1.000 0.000 0,-1.000 0.000 0,0.000 0.000 0,1.000 0.000 0,0.000 0.000 0,-1.000 0.000 0,1.000 0.000 0,0.000-1.000 0,0.000 1.000 0,0.000-1.000 0,0.000 1.000 0,0.000-1.000 0,0.000 0.000 0,0.000 0.000 0,1.000 0.000 0,-1.000 0.000 0,0.000 0.000 0,1.000 0.000 0,3.000 0.000 0,1.000 1.000 0,1.000 0.000 0,0.000 0.000 0,-1.000-1.000 0,1.000 0.000 0,0.000-1.000 0,0.000 0.000 0,10.000 0.000 0,-10.000-2.000 0,1.000 0.000 0,-1.000 0.000 0,0.000-1.000 0,0.000 0.000 0,-1.000 0.000 0,1.000-1.000 0,-1.000 0.000 0,1.000 0.000 0,-1.000-1.000 0,0.000 0.000 0,-1.000 0.000 0,1.000 0.000 0,5.000-7.000 0,-9.000 9.000 0,-1.000 0.000 0,1.000 0.000 0,0.000 0.000 0,-1.000-1.000 0,0.000 1.000 0,0.000-1.000 0,0.000 1.000 0,0.000-1.000 0,0.000 0.000 0,-1.000 0.000 0,0.000 0.000 0,0.000 1.000 0,0.000-1.000 0,0.000 0.000 0,0.000-1.000 0,-1.000 1.000 0,0.000 0.000 0,0.000 0.000 0,0.000 0.000 0,0.000 0.000 0,-1.000 0.000 0,1.000 0.000 0,-1.000 0.000 0,0.000 0.000 0,0.000 0.000 0,-1.000 0.000 0,1.000 0.000 0,-4.000-6.000 0,4.000 8.000 0,-1.000 0.000 0,1.000 0.000 0,-1.000-1.000 0,1.000 1.000 0,-1.000 0.000 0,0.000 0.000 0,1.000 1.000 0,-1.000-1.000 0,0.000 0.000 0,0.000 1.000 0,-1.000-1.000 0,1.000 1.000 0,0.000-1.000 0,0.000 1.000 0,-1.000 0.000 0,1.000 0.000 0,-1.000 0.000 0,1.000 0.000 0,-1.000 1.000 0,-3.000-2.000 0,1.000 2.000 0,1.000 0.000 0,-1.000 1.000 0,0.000-1.000 0,1.000 1.000 0,-1.000-1.000 0,1.000 1.000 0,-1.000 1.000 0,1.000-1.000 0,-1.000 1.000 0,-6.000 3.000 0,-4.000 4.000 0,0.000 0.000 0,1.000 0.000 0,1.000 2.000 0,0.000-1.000 0,-14.000 16.000 0,7.000-6.000 0,2.000 2.000 0,0.000 1.000 0,1.000 0.000 0,2.000 1.000 0,0.000 0.000 0,-15.000 38.000 0,24.000-49.000 0,0.000 1.000 0,1.000 1.000 0,0.000-1.000 0,2.000 1.000 0,0.000 0.000 0,0.000 0.000 0,1.000 0.000 0,1.000 0.000 0,1.000 0.000 0,0.000 0.000 0,1.000 1.000 0,0.000-1.000 0,6.000 23.000 0,-6.000-32.000 0,1.000-1.000 0,0.000 0.000 0,0.000 0.000 0,0.000 0.000 0,1.000 0.000 0,0.000 0.000 0,0.000-1.000 0,0.000 1.000 0,0.000-1.000 0,1.000 0.000 0,0.000 0.000 0,0.000 0.000 0,0.000 0.000 0,0.000 0.000 0,0.000-1.000 0,8.000 4.000 0,-4.000-3.000 0,-1.000-1.000 0,1.000 0.000 0,0.000 0.000 0,0.000-1.000 0,0.000 0.000 0,0.000-1.000 0,1.000 0.000 0,-1.000 0.000 0,17.000-1.000 0,3.000-2.000 0,-1.000-2.000 0,1.000-1.000 0,0.000-1.000 0,-1.000-1.000 0,36.000-15.000 0,-2.000-1.000-455,-1.000-3.000 0,94.000-55.000 0,-128.000 65.000-6371</inkml:trace>
</inkml:ink>
</file>

<file path=ppt/ink/ink1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42"/>
    </inkml:context>
    <inkml:brush xml:id="br0">
      <inkml:brushProperty name="width" value="0.05" units="cm"/>
      <inkml:brushProperty name="height" value="0.05" units="cm"/>
      <inkml:brushProperty name="color" value="#000000"/>
    </inkml:brush>
  </inkml:definitions>
  <inkml:trace contextRef="#ctx0" brushRef="#br0">60.000 0.000 24575,'11.000'21.000'0,"3.000"18.000"0,59.000 337.000 0,-59.000-300.000 0,47.000 332.000 0,-53.000-323.000 0,-3.000 1.000 0,-6.000 86.000 0,-1.000-55.000 0,-13.000 65.000 0,7.000-120.000 0,0.000 63.000 0,6.000-72.000 0,-11.000 59.000 0,0.000 24.000 0,-6.000 69.000 0,4.000-67.000 0,2.000-26.000 0,-3.000 77.000 0,13.000-151.000 0,-10.000 62.000 0,6.000-62.000 0,-2.000 63.000 0,11.000 13.000 0,0.000-47.000 0,-3.000 0.000 0,-12.000 86.000 0,-7.000 4.000 0,-13.000 64.000 0,12.000-115.000-1365,17.000-78.000-5461</inkml:trace>
</inkml:ink>
</file>

<file path=ppt/ink/ink1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54"/>
    </inkml:context>
    <inkml:brush xml:id="br0">
      <inkml:brushProperty name="width" value="0.05" units="cm"/>
      <inkml:brushProperty name="height" value="0.05" units="cm"/>
      <inkml:brushProperty name="color" value="#000000"/>
    </inkml:brush>
  </inkml:definitions>
  <inkml:trace contextRef="#ctx0" brushRef="#br0">951.000 4535.000 24575,'-5.000'1.000'0,"-1.000"1.000"0,1.000 0.000 0,0.000 0.000 0,0.000 0.000 0,0.000 0.000 0,0.000 1.000 0,0.000 0.000 0,-7.000 5.000 0,-13.000 7.000 0,-22.000 7.000 0,-1.000-2.000 0,-1.000-3.000 0,-1.000-1.000 0,0.000-3.000 0,-88.000 12.000 0,128.000-25.000 0,0.000 0.000 0,-1.000 0.000 0,1.000-1.000 0,0.000-1.000 0,0.000 1.000 0,0.000-2.000 0,0.000 1.000 0,1.000-1.000 0,-1.000-1.000 0,1.000 0.000 0,-1.000 0.000 0,1.000-1.000 0,1.000 0.000 0,-1.000 0.000 0,1.000-1.000 0,0.000 0.000 0,0.000-1.000 0,-13.000-14.000 0,-6.000-9.000 0,2.000-2.000 0,1.000-1.000 0,-28.000-51.000 0,22.000 36.000 0,11.000 14.000 0,2.000 0.000 0,2.000-1.000 0,1.000 0.000 0,1.000-1.000 0,2.000 0.000 0,-9.000-61.000 0,8.000 41.000 0,5.000 31.000 0,2.000-1.000 0,-2.000-39.000 0,5.000 12.000 0,2.000 1.000 0,3.000-1.000 0,15.000-79.000 0,13.000-110.000 0,-26.000 202.000 0,0.000-64.000 0,-5.000 68.000 0,2.000 1.000 0,10.000-56.000 0,-5.000 48.000 0,-2.000 0.000 0,-1.000-83.000 0,0.000 1.000 0,10.000 21.000 0,-8.000 65.000 0,4.000-63.000 0,-12.000-1397.000 0,4.000 1468.000 0,1.000 0.000 0,12.000-48.000 0,-7.000 36.000 0,-5.000 33.000 0,-1.000 0.000 0,2.000 0.000 0,-1.000 0.000 0,1.000 0.000 0,1.000 1.000 0,0.000 0.000 0,0.000-1.000 0,1.000 2.000 0,0.000-1.000 0,0.000 1.000 0,1.000 0.000 0,0.000 0.000 0,0.000 1.000 0,1.000 0.000 0,0.000 0.000 0,11.000-7.000 0,14.000-6.000 0,1.000 1.000 0,1.000 1.000 0,41.000-14.000 0,13.000-7.000 0,32.000-19.000 0,247.000-81.000 0,-263.000 108.000 0,342.000-89.000 0,-203.000 77.000 0,-78.000 13.000 0,-81.000 20.000 0,-11.000-1.000 0,93.000 1.000 0,-118.000 12.000 0,66.000 13.000 0,-83.000-9.000 0,1.000-1.000 0,-1.000-2.000 0,0.000-1.000 0,1.000-2.000 0,49.000-5.000 0,16.000-9.000 0,1.000 5.000 0,119.000 4.000 0,-188.000 4.000 0,1.000-2.000 0,37.000-8.000 0,-34.000 5.000 0,50.000-3.000 0,-73.000 9.000 0,258.000-18.000 0,-194.000 9.000 0,1.000 3.000 0,0.000 4.000 0,84.000 7.000 0,-151.000-4.000 0,1.000 1.000 0,-1.000 0.000 0,1.000 1.000 0,-1.000-1.000 0,0.000 2.000 0,0.000-1.000 0,0.000 1.000 0,0.000 1.000 0,-1.000 0.000 0,0.000 0.000 0,0.000 0.000 0,0.000 1.000 0,0.000 0.000 0,-1.000 1.000 0,0.000 0.000 0,-1.000 0.000 0,1.000 0.000 0,-2.000 1.000 0,1.000 0.000 0,6.000 12.000 0,7.000 15.000 0,-3.000 1.000 0,0.000 0.000 0,17.000 67.000 0,-10.000-31.000 0,18.000 49.000 0,95.000 247.000 0,-86.000-238.000 0,-7.000 2.000 0,42.000 219.000 0,38.000 231.000 0,-92.000-399.000 0,4.000 32.000 0,-29.000-143.000 0,-4.000 121.000 0,-4.000-94.000 0,0.000-72.000 0,0.000 0.000 0,-2.000 0.000 0,-1.000 0.000 0,-1.000-1.000 0,-2.000 0.000 0,0.000 0.000 0,-2.000-1.000 0,-20.000 40.000 0,-2.000-7.000 0,-2.000-3.000 0,-59.000 74.000 0,68.000-94.000 0,-31.000 57.000 0,-15.000 25.000 0,-90.000 118.000 0,102.000-146.000 0,10.000-13.000 0,-4.000-1.000 0,-3.000-4.000 0,-74.000 74.000 0,78.000-95.000 0,2.000 3.000 0,-69.000 96.000 0,86.000-102.000-455,2.000 1.000 0,-32.000 69.000 0,67.000-128.000-6371</inkml:trace>
</inkml:ink>
</file>

<file path=ppt/ink/ink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08"/>
    </inkml:context>
    <inkml:brush xml:id="br0">
      <inkml:brushProperty name="width" value="0.05" units="cm"/>
      <inkml:brushProperty name="height" value="0.05" units="cm"/>
      <inkml:brushProperty name="color" value="#ffffff"/>
    </inkml:brush>
  </inkml:definitions>
  <inkml:trace contextRef="#ctx0" brushRef="#br0">0.000 95.000 24575,'148.000'2.000'0,"165.000"-5.000"0,-184.000-12.000 0,36.000-1.000 0,-102.000 15.000 0,102.000-16.000 0,-122.000 12.000 0,76.000-1.000 0,-79.000 6.000 0,0.000-2.000 0,54.000-9.000 0,-48.000 3.000-682,87.000-3.000-1,-104.000 10.000-6143</inkml:trace>
</inkml:ink>
</file>

<file path=ppt/ink/ink1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2"/>
    </inkml:context>
    <inkml:brush xml:id="br0">
      <inkml:brushProperty name="width" value="0.05" units="cm"/>
      <inkml:brushProperty name="height" value="0.05" units="cm"/>
      <inkml:brushProperty name="color" value="#000000"/>
    </inkml:brush>
  </inkml:definitions>
  <inkml:trace contextRef="#ctx0" brushRef="#br0">1.000 0.000 24575,'0.000'0.000'-8191</inkml:trace>
</inkml:ink>
</file>

<file path=ppt/ink/ink1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4"/>
    </inkml:context>
    <inkml:brush xml:id="br0">
      <inkml:brushProperty name="width" value="0.05" units="cm"/>
      <inkml:brushProperty name="height" value="0.05" units="cm"/>
      <inkml:brushProperty name="color" value="#000000"/>
    </inkml:brush>
  </inkml:definitions>
  <inkml:trace contextRef="#ctx0" brushRef="#br0">0.000 239.000 24575,'31.000'1.000'0,"44.000"-1.000"0,0.000-2.000 0,84.000-15.000 0,145.000-27.000 0,-227.000 30.000 0,-54.000 9.000 0,1.000 1.000 0,35.000-3.000 0,-20.000 5.000 0,46.000-11.000 0,-48.000 7.000 0,53.000-3.000 0,119.000-6.000 0,38.000-1.000 0,-201.000 13.000 0,-1.000-1.000 0,86.000-20.000 0,37.000-3.000 0,-139.000 23.000-641,51.000-14.000 0,-79.000 18.000 558,20.000-5.000-6743</inkml:trace>
</inkml:ink>
</file>

<file path=ppt/ink/ink1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5"/>
    </inkml:context>
    <inkml:brush xml:id="br0">
      <inkml:brushProperty name="width" value="0.05" units="cm"/>
      <inkml:brushProperty name="height" value="0.05" units="cm"/>
      <inkml:brushProperty name="color" value="#000000"/>
    </inkml:brush>
  </inkml:definitions>
  <inkml:trace contextRef="#ctx0" brushRef="#br0">93.000 0.000 24575,'-1.000'1.000'0,"0.000"-1.000"0,0.000 0.000 0,0.000 0.000 0,0.000 1.000 0,0.000-1.000 0,0.000 1.000 0,0.000-1.000 0,0.000 1.000 0,1.000-1.000 0,-1.000 1.000 0,0.000 0.000 0,0.000-1.000 0,0.000 1.000 0,1.000 0.000 0,-1.000 0.000 0,0.000 0.000 0,1.000-1.000 0,-1.000 1.000 0,1.000 0.000 0,-1.000 0.000 0,1.000 0.000 0,-1.000 0.000 0,1.000 1.000 0,-11.000 30.000 0,8.000-20.000 0,-5.000 13.000 0,2.000 1.000 0,1.000 0.000 0,-2.000 29.000 0,-9.000 48.000 0,8.000-57.000-190,2.000 0.000 0,2.000 0.000 0,4.000 79.000 0,0.000-101.000-415,0.000 2.000-6221</inkml:trace>
</inkml:ink>
</file>

<file path=ppt/ink/ink1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5"/>
    </inkml:context>
    <inkml:brush xml:id="br0">
      <inkml:brushProperty name="width" value="0.05" units="cm"/>
      <inkml:brushProperty name="height" value="0.05" units="cm"/>
      <inkml:brushProperty name="color" value="#000000"/>
    </inkml:brush>
  </inkml:definitions>
  <inkml:trace contextRef="#ctx0" brushRef="#br0">1.000 1.000 24575,'9.000'11.000'0,"0.000"1.000"0,-1.000 0.000 0,-1.000 1.000 0,0.000 0.000 0,-1.000 0.000 0,0.000 0.000 0,8.000 28.000 0,6.000 12.000 0,2.000-1.000 0,-7.000-15.000 0,27.000 49.000 0,-39.000-82.000 0,-1.000-1.000 0,0.000 0.000 0,1.000 1.000 0,-1.000-1.000 0,1.000 0.000 0,0.000 0.000 0,0.000-1.000 0,1.000 1.000 0,-1.000-1.000 0,0.000 1.000 0,1.000-1.000 0,-1.000 0.000 0,1.000 0.000 0,0.000-1.000 0,0.000 1.000 0,-1.000-1.000 0,7.000 2.000 0,-3.000-2.000 0,1.000 0.000 0,-1.000-1.000 0,0.000 0.000 0,1.000 0.000 0,-1.000 0.000 0,1.000-1.000 0,-1.000 0.000 0,0.000-1.000 0,8.000-2.000 0,5.000-2.000 0,-1.000-2.000 0,0.000 0.000 0,0.000-2.000 0,-1.000 0.000 0,33.000-24.000 0,-37.000 23.000 17,-1.000-1.000-1,0.000 0.000 0,-1.000-1.000 1,0.000-1.000-1,-1.000 0.000 1,12.000-20.000-1,46.000-97.000-1336,-67.000 126.000 1160,7.000-15.000-6666</inkml:trace>
</inkml:ink>
</file>

<file path=ppt/ink/ink1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7"/>
    </inkml:context>
    <inkml:brush xml:id="br0">
      <inkml:brushProperty name="width" value="0.05" units="cm"/>
      <inkml:brushProperty name="height" value="0.05" units="cm"/>
      <inkml:brushProperty name="color" value="#000000"/>
    </inkml:brush>
  </inkml:definitions>
  <inkml:trace contextRef="#ctx0" brushRef="#br0">153.000 74.000 24575,'-1.000'9.000'0,"-1.000"-1.000"0,0.000 0.000 0,0.000 0.000 0,-1.000 0.000 0,0.000 0.000 0,-4.000 9.000 0,-3.000 6.000 0,-50.000 111.000 0,-3.000 7.000 0,97.000-200.000 0,-18.000 35.000 0,120.000-228.000 0,-130.000 238.000 0,24.000-43.000 0,-29.000 54.000 0,1.000 1.000 0,-1.000 0.000 0,1.000 0.000 0,-1.000 0.000 0,1.000 0.000 0,0.000 0.000 0,0.000 0.000 0,0.000 1.000 0,0.000-1.000 0,0.000 0.000 0,0.000 1.000 0,0.000 0.000 0,0.000-1.000 0,1.000 1.000 0,-1.000 0.000 0,1.000 0.000 0,-1.000 0.000 0,1.000 1.000 0,-1.000-1.000 0,3.000 0.000 0,-2.000 2.000 0,-1.000-1.000 0,0.000 1.000 0,0.000 0.000 0,1.000 0.000 0,-1.000 0.000 0,0.000 0.000 0,0.000 1.000 0,0.000-1.000 0,0.000 0.000 0,0.000 1.000 0,-1.000 0.000 0,1.000-1.000 0,0.000 1.000 0,-1.000 0.000 0,1.000 0.000 0,-1.000 0.000 0,0.000 0.000 0,1.000 0.000 0,-1.000 0.000 0,0.000 0.000 0,0.000 0.000 0,1.000 5.000 0,16.000 51.000 0,-12.000-30.000 0,-2.000 0.000 0,-1.000 0.000 0,-2.000 0.000 0,-1.000 33.000 0,-18.000 114.000 0,0.000 38.000 0,19.000-121.000-1365,-1.000-67.000-5461</inkml:trace>
</inkml:ink>
</file>

<file path=ppt/ink/ink1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7"/>
    </inkml:context>
    <inkml:brush xml:id="br0">
      <inkml:brushProperty name="width" value="0.05" units="cm"/>
      <inkml:brushProperty name="height" value="0.05" units="cm"/>
      <inkml:brushProperty name="color" value="#000000"/>
    </inkml:brush>
  </inkml:definitions>
  <inkml:trace contextRef="#ctx0" brushRef="#br0">1.000 105.000 24575,'0.000'1.000'0,"1.000"-1.000"0,-1.000 1.000 0,1.000 0.000 0,-1.000-1.000 0,1.000 1.000 0,-1.000-1.000 0,1.000 1.000 0,0.000-1.000 0,-1.000 0.000 0,1.000 1.000 0,-1.000-1.000 0,1.000 0.000 0,0.000 1.000 0,-1.000-1.000 0,1.000 0.000 0,0.000 0.000 0,0.000 0.000 0,-1.000 1.000 0,1.000-1.000 0,0.000 0.000 0,0.000 0.000 0,-1.000 0.000 0,1.000 0.000 0,0.000 0.000 0,-1.000 0.000 0,1.000-1.000 0,1.000 1.000 0,30.000-2.000 0,-23.000 1.000 0,40.000-4.000 0,91.000-23.000 0,-97.000 18.000 0,1.000 1.000 0,80.000-5.000 0,37.000-2.000 0,-107.000 9.000 0,68.000-2.000 0,-62.000 5.000-1365,-34.000-3.000-5461</inkml:trace>
</inkml:ink>
</file>

<file path=ppt/ink/ink1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19"/>
    </inkml:context>
    <inkml:brush xml:id="br0">
      <inkml:brushProperty name="width" value="0.05" units="cm"/>
      <inkml:brushProperty name="height" value="0.05" units="cm"/>
      <inkml:brushProperty name="color" value="#000000"/>
    </inkml:brush>
  </inkml:definitions>
  <inkml:trace contextRef="#ctx0" brushRef="#br0">1.000 245.000 24575,'34.000'13.000'0,"-4.000"-1.000"0,-2.000-9.000 0,0.000-1.000 0,0.000-2.000 0,0.000-1.000 0,0.000 0.000 0,53.000-12.000 0,-37.000 6.000 0,58.000-2.000 0,74.000-6.000 0,3.000 0.000 0,-126.000 13.000 0,55.000-11.000 0,44.000-3.000 0,104.000-2.000 0,-117.000 5.000 0,-10.000 0.000 0,63.000-4.000 0,-17.000 2.000 0,8.000 0.000 0,-130.000 14.000 0,-1.000-2.000 0,56.000-11.000 0,-57.000 7.000 0,0.000 3.000 0,80.000 4.000 0,36.000-2.000 0,-66.000-12.000 0,-62.000 7.000 0,55.000-2.000 0,-21.000 8.000 0,-15.000 1.000 0,0.000-2.000 0,72.000-13.000 0,-84.000 9.000-455,1.000 1.000 0,71.000 3.000 0,-91.000 3.000-6371</inkml:trace>
</inkml:ink>
</file>

<file path=ppt/ink/ink1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29"/>
    </inkml:context>
    <inkml:brush xml:id="br0">
      <inkml:brushProperty name="width" value="0.05" units="cm"/>
      <inkml:brushProperty name="height" value="0.05" units="cm"/>
      <inkml:brushProperty name="color" value="#000000"/>
    </inkml:brush>
  </inkml:definitions>
  <inkml:trace contextRef="#ctx0" brushRef="#br0">1.000 1.000 24575,'5.000'5.000'0,"7.000"7.000"0,7.000 6.000 0,-1.000 1.000-8191</inkml:trace>
</inkml:ink>
</file>

<file path=ppt/ink/ink1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30"/>
    </inkml:context>
    <inkml:brush xml:id="br0">
      <inkml:brushProperty name="width" value="0.05" units="cm"/>
      <inkml:brushProperty name="height" value="0.05" units="cm"/>
      <inkml:brushProperty name="color" value="#000000"/>
    </inkml:brush>
  </inkml:definitions>
  <inkml:trace contextRef="#ctx0" brushRef="#br0">0.000 87.000 24575,'1.000'-3.000'0,"-1.000"1.000"0,1.000-1.000 0,0.000 1.000 0,0.000-1.000 0,0.000 1.000 0,1.000-1.000 0,-1.000 1.000 0,0.000 0.000 0,1.000-1.000 0,0.000 1.000 0,-1.000 0.000 0,1.000 0.000 0,0.000 0.000 0,0.000 0.000 0,0.000 1.000 0,0.000-1.000 0,1.000 0.000 0,-1.000 1.000 0,5.000-3.000 0,49.000-22.000 0,-39.000 22.000 0,1.000 0.000 0,-1.000 1.000 0,1.000 1.000 0,0.000 0.000 0,-1.000 2.000 0,1.000 0.000 0,0.000 1.000 0,0.000 0.000 0,-1.000 2.000 0,27.000 7.000 0,-5.000 0.000 0,-2.000 1.000 0,1.000 3.000 0,60.000 30.000 0,-90.000-39.000 0,1.000-1.000 0,-1.000 1.000 0,0.000 1.000 0,0.000-1.000 0,-1.000 1.000 0,0.000 1.000 0,0.000-1.000 0,0.000 1.000 0,8.000 12.000 0,-12.000-14.000 0,0.000-1.000 0,-1.000 1.000 0,0.000-1.000 0,0.000 1.000 0,0.000 0.000 0,-1.000 0.000 0,0.000 0.000 0,0.000 0.000 0,0.000 0.000 0,0.000 0.000 0,-1.000 1.000 0,0.000-1.000 0,0.000 0.000 0,0.000 0.000 0,-1.000 0.000 0,1.000 0.000 0,-1.000 0.000 0,0.000 0.000 0,-3.000 6.000 0,-7.000 17.000 0,-2.000 1.000 0,-1.000-2.000 0,-1.000 0.000 0,-1.000-1.000 0,-32.000 40.000 0,-27.000 43.000 0,73.000-107.000 0,1.000 0.000 0,-1.000 0.000 0,1.000 1.000 0,0.000-1.000 0,-1.000 0.000 0,1.000 1.000 0,0.000-1.000 0,0.000 1.000 0,1.000 0.000 0,-1.000-1.000 0,1.000 1.000 0,-1.000-1.000 0,1.000 1.000 0,0.000 0.000 0,0.000-1.000 0,0.000 1.000 0,0.000 0.000 0,0.000-1.000 0,1.000 1.000 0,-1.000 0.000 0,1.000-1.000 0,0.000 1.000 0,0.000-1.000 0,1.000 3.000 0,0.000-2.000 0,1.000-1.000 0,-1.000 1.000 0,1.000-1.000 0,0.000 0.000 0,-1.000 0.000 0,1.000-1.000 0,0.000 1.000 0,1.000 0.000 0,-1.000-1.000 0,0.000 0.000 0,0.000 1.000 0,0.000-1.000 0,1.000-1.000 0,-1.000 1.000 0,1.000 0.000 0,-1.000-1.000 0,1.000 0.000 0,4.000 0.000 0,23.000 1.000 0,0.000-2.000 0,0.000-1.000 0,0.000-1.000 0,38.000-10.000 0,122.000-39.000 0,-137.000 36.000 0,6.000-5.000-1365,-34.000 12.000-5461</inkml:trace>
</inkml:ink>
</file>

<file path=ppt/ink/ink1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35"/>
    </inkml:context>
    <inkml:brush xml:id="br0">
      <inkml:brushProperty name="width" value="0.05" units="cm"/>
      <inkml:brushProperty name="height" value="0.05" units="cm"/>
      <inkml:brushProperty name="color" value="#000000"/>
    </inkml:brush>
  </inkml:definitions>
  <inkml:trace contextRef="#ctx0" brushRef="#br0">56.000 539.000 24575,'-3.000'0.000'0,"0.000"0.000"0,0.000 0.000 0,0.000-1.000 0,0.000 1.000 0,0.000-1.000 0,0.000 0.000 0,0.000 0.000 0,1.000 0.000 0,-1.000 0.000 0,0.000 0.000 0,0.000 0.000 0,1.000-1.000 0,-1.000 0.000 0,1.000 1.000 0,-1.000-1.000 0,1.000 0.000 0,-2.000-2.000 0,3.000 3.000 0,1.000 1.000 0,-1.000-1.000 0,1.000 1.000 0,0.000-1.000 0,-1.000 0.000 0,1.000 1.000 0,0.000-1.000 0,0.000 1.000 0,-1.000-1.000 0,1.000 0.000 0,0.000 1.000 0,0.000-1.000 0,0.000 1.000 0,0.000-1.000 0,0.000 0.000 0,0.000 1.000 0,0.000-1.000 0,0.000 0.000 0,0.000 1.000 0,0.000-1.000 0,0.000 1.000 0,0.000-1.000 0,0.000 0.000 0,1.000 1.000 0,-1.000-1.000 0,0.000 0.000 0,0.000 1.000 0,1.000-1.000 0,1.000-1.000 0,-1.000 1.000 0,1.000-1.000 0,-1.000 1.000 0,1.000 0.000 0,-1.000 0.000 0,1.000 0.000 0,0.000 0.000 0,0.000 0.000 0,0.000 0.000 0,-1.000 1.000 0,1.000-1.000 0,0.000 0.000 0,0.000 1.000 0,3.000-1.000 0,63.000-13.000 0,135.000-9.000 0,-167.000 21.000 0,0.000-1.000 0,57.000-12.000 0,-63.000 10.000 0,48.000-4.000 0,16.000-1.000 0,152.000-28.000 0,-33.000 8.000 0,-179.000 24.000 0,207.000-32.000 0,-88.000 9.000 0,-107.000 19.000 0,92.000-10.000 0,76.000-10.000 0,0.000-1.000 0,1.000 1.000 0,-185.000 27.000 0,43.000-10.000 0,-46.000 7.000 0,1.000 1.000 0,33.000-1.000 0,112.000-12.000 0,-87.000 7.000 0,5.000-3.000 0,-46.000 7.000 0,76.000-3.000 0,-86.000 8.000 0,61.000-12.000 0,-59.000 8.000 0,51.000-3.000 0,-55.000 9.000-113,-4.000 0.000-305,1.000-2.000 1,49.000-8.000 0,-52.000 4.000-6409</inkml:trace>
</inkml:ink>
</file>

<file path=ppt/ink/ink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09"/>
    </inkml:context>
    <inkml:brush xml:id="br0">
      <inkml:brushProperty name="width" value="0.05" units="cm"/>
      <inkml:brushProperty name="height" value="0.05" units="cm"/>
      <inkml:brushProperty name="color" value="#ffffff"/>
    </inkml:brush>
  </inkml:definitions>
  <inkml:trace contextRef="#ctx0" brushRef="#br0">0.000 2.000 24575,'119.000'-2.000'0,"132.000"5.000"0,-214.000 2.000 0,0.000 1.000 0,0.000 2.000 0,0.000 1.000 0,58.000 25.000 0,130.000 75.000 0,-215.000-104.000 0,0.000 1.000 0,0.000 1.000 0,-1.000 0.000 0,0.000 0.000 0,0.000 1.000 0,-1.000 0.000 0,1.000 1.000 0,-2.000-1.000 0,0.000 2.000 0,0.000-1.000 0,0.000 1.000 0,7.000 15.000 0,-11.000-19.000 0,-1.000 1.000 0,1.000 0.000 0,-1.000-1.000 0,0.000 1.000 0,-1.000 0.000 0,1.000 0.000 0,-2.000 0.000 0,1.000 0.000 0,-1.000 1.000 0,0.000-1.000 0,0.000 0.000 0,-1.000 0.000 0,1.000 0.000 0,-2.000 0.000 0,1.000 0.000 0,-1.000 0.000 0,0.000 0.000 0,-1.000-1.000 0,1.000 1.000 0,-1.000-1.000 0,-5.000 7.000 0,-22.000 32.000 0,-3.000-1.000 0,-2.000-2.000 0,-2.000-1.000 0,-1.000-2.000 0,-2.000-2.000 0,-1.000-1.000 0,-58.000 37.000 0,-26.000 5.000 91,-24.000 18.000-1547,129.000-81.000-5370</inkml:trace>
</inkml:ink>
</file>

<file path=ppt/ink/ink1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38"/>
    </inkml:context>
    <inkml:brush xml:id="br0">
      <inkml:brushProperty name="width" value="0.05" units="cm"/>
      <inkml:brushProperty name="height" value="0.05" units="cm"/>
      <inkml:brushProperty name="color" value="#000000"/>
    </inkml:brush>
  </inkml:definitions>
  <inkml:trace contextRef="#ctx0" brushRef="#br0">1.000 147.000 24575,'14.000'-11.000'0,"1.000"0.000"0,0.000 1.000 0,0.000 1.000 0,1.000 0.000 0,1.000 1.000 0,-1.000 1.000 0,26.000-8.000 0,-11.000 3.000 0,-1.000 2.000 0,1.000 2.000 0,0.000 1.000 0,0.000 1.000 0,33.000-1.000 0,29.000-6.000 0,-89.000 12.000 0,1.000 0.000 0,0.000 0.000 0,0.000 1.000 0,-1.000 0.000 0,1.000-1.000 0,0.000 2.000 0,-1.000-1.000 0,1.000 1.000 0,0.000-1.000 0,0.000 1.000 0,-1.000 0.000 0,1.000 1.000 0,-1.000-1.000 0,1.000 1.000 0,-1.000 0.000 0,0.000 0.000 0,0.000 1.000 0,5.000 3.000 0,-6.000-4.000 0,-1.000 0.000 0,0.000 1.000 0,-1.000 0.000 0,1.000-1.000 0,0.000 1.000 0,-1.000 0.000 0,1.000 0.000 0,-1.000 0.000 0,0.000 0.000 0,0.000 0.000 0,0.000 0.000 0,-1.000 0.000 0,1.000 0.000 0,-1.000 1.000 0,1.000-1.000 0,-1.000 0.000 0,0.000 0.000 0,-1.000 0.000 0,1.000 1.000 0,0.000-1.000 0,-1.000 0.000 0,0.000 0.000 0,1.000 0.000 0,-1.000 0.000 0,0.000 0.000 0,-1.000 0.000 0,-2.000 6.000 0,-4.000 5.000 0,0.000 0.000 0,0.000 0.000 0,-2.000-1.000 0,0.000 0.000 0,0.000 0.000 0,-14.000 12.000 0,12.000-13.000 0,0.000 1.000 0,0.000 1.000 0,2.000 0.000 0,-17.000 29.000 0,25.000-40.000 0,0.000 0.000 0,1.000 0.000 0,0.000 0.000 0,0.000 0.000 0,0.000 0.000 0,0.000 1.000 0,0.000-1.000 0,1.000 0.000 0,0.000 0.000 0,-1.000 1.000 0,1.000-1.000 0,0.000 0.000 0,1.000 1.000 0,-1.000-1.000 0,0.000 0.000 0,1.000 0.000 0,0.000 1.000 0,0.000-1.000 0,0.000 0.000 0,0.000 0.000 0,0.000 0.000 0,1.000 0.000 0,-1.000 0.000 0,1.000 0.000 0,0.000-1.000 0,0.000 1.000 0,0.000 0.000 0,0.000-1.000 0,0.000 0.000 0,0.000 1.000 0,1.000-1.000 0,-1.000 0.000 0,1.000 0.000 0,0.000 0.000 0,3.000 1.000 0,11.000 7.000 0,1.000-1.000 0,0.000-1.000 0,1.000 0.000 0,34.000 8.000 0,-17.000-4.000 0,-16.000-6.000 0,73.000 31.000 0,-84.000-33.000 0,-1.000 0.000 0,0.000 1.000 0,0.000-1.000 0,-1.000 2.000 0,1.000-1.000 0,-1.000 1.000 0,-1.000 0.000 0,9.000 10.000 0,-13.000-14.000 0,0.000 0.000 0,-1.000 1.000 0,1.000-1.000 0,-1.000 0.000 0,0.000 1.000 0,0.000-1.000 0,0.000 1.000 0,0.000-1.000 0,0.000 1.000 0,0.000-1.000 0,-1.000 1.000 0,1.000 0.000 0,-1.000-1.000 0,0.000 1.000 0,1.000 0.000 0,-1.000-1.000 0,-1.000 1.000 0,1.000 0.000 0,0.000-1.000 0,-1.000 1.000 0,0.000 4.000 0,-1.000-2.000 0,-1.000-1.000 0,1.000 1.000 0,-1.000 0.000 0,0.000-1.000 0,0.000 1.000 0,0.000-1.000 0,-1.000 0.000 0,1.000 0.000 0,-1.000 0.000 0,-5.000 4.000 0,-8.000 4.000 0,0.000 0.000 0,-1.000-1.000 0,0.000-1.000 0,-30.000 13.000 0,-13.000 2.000 0,-168.000 67.000 0,179.000-75.000 0,-2.000-2.000 0,-83.000 13.000 0,44.000-22.000-1365,65.000-6.000-5461</inkml:trace>
</inkml:ink>
</file>

<file path=ppt/ink/ink1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46"/>
    </inkml:context>
    <inkml:brush xml:id="br0">
      <inkml:brushProperty name="width" value="0.05" units="cm"/>
      <inkml:brushProperty name="height" value="0.05" units="cm"/>
      <inkml:brushProperty name="color" value="#000000"/>
    </inkml:brush>
  </inkml:definitions>
  <inkml:trace contextRef="#ctx0" brushRef="#br0">0.000 1319.000 24575,'5.000'1.000'0,"-1.000"-1.000"0,0.000 0.000 0,0.000-1.000 0,0.000 1.000 0,0.000-1.000 0,0.000 0.000 0,0.000 0.000 0,0.000 0.000 0,0.000 0.000 0,0.000-1.000 0,0.000 0.000 0,-1.000 1.000 0,1.000-1.000 0,-1.000-1.000 0,7.000-4.000 0,-5.000 2.000 0,-1.000 0.000 0,0.000-1.000 0,0.000 1.000 0,-1.000-1.000 0,1.000 0.000 0,-1.000 0.000 0,0.000-1.000 0,-1.000 1.000 0,2.000-8.000 0,4.000-17.000 0,-1.000 1.000 0,-2.000-2.000 0,-1.000 1.000 0,0.000-34.000 0,5.000-46.000 0,-4.000 60.000 0,-1.000-67.000 0,-1.000 0.000 0,-2.000 107.000 0,-1.000 0.000 0,2.000 1.000 0,-1.000 0.000 0,1.000-1.000 0,1.000 1.000 0,0.000 0.000 0,1.000 0.000 0,-1.000 0.000 0,2.000 0.000 0,0.000 1.000 0,0.000 0.000 0,0.000 0.000 0,1.000 0.000 0,0.000 0.000 0,1.000 1.000 0,0.000 0.000 0,0.000 1.000 0,1.000-1.000 0,0.000 2.000 0,0.000-1.000 0,1.000 1.000 0,0.000 0.000 0,0.000 1.000 0,18.000-9.000 0,78.000-39.000 0,161.000-74.000 0,-199.000 103.000 0,111.000-26.000 0,233.000-17.000 0,-229.000 42.000 0,24.000 10.000 0,-9.000 1.000 0,-73.000 3.000 0,214.000 8.000 0,-166.000 5.000 0,-106.000-1.000 0,35.000 0.000 0,179.000-22.000 0,-189.000 12.000 0,1.000 3.000 0,98.000 7.000 0,-63.000 1.000 0,-85.000 0.000 0,67.000 12.000 0,-66.000-7.000 0,64.000 3.000 0,82.000-14.000 0,141.000 7.000 0,-228.000 11.000 0,-64.000-7.000 0,67.000 3.000 0,-75.000-10.000 0,1.000 1.000 0,0.000 2.000 0,33.000 7.000 0,-55.000-8.000 0,0.000 0.000 0,-1.000 0.000 0,0.000 1.000 0,0.000 0.000 0,0.000 1.000 0,0.000 0.000 0,0.000 0.000 0,0.000 1.000 0,-1.000-1.000 0,0.000 2.000 0,0.000-1.000 0,-1.000 1.000 0,1.000 0.000 0,-1.000 0.000 0,9.000 13.000 0,-3.000 1.000 0,-1.000 1.000 0,-1.000 1.000 0,-1.000-1.000 0,11.000 39.000 0,15.000 98.000 0,-9.000-34.000 0,47.000 98.000 0,-49.000-158.000 0,-2.000 2.000 0,26.000 133.000 0,-43.000-134.000 0,-2.000 77.000 0,-4.000-78.000 0,11.000 81.000 0,2.000-7.000 0,-6.000 174.000 0,-6.000-228.000 0,1.000-55.000 0,2.000 0.000 0,9.000 39.000 0,-6.000-37.000 0,4.000 55.000 0,-11.000 36.000 0,-1.000-74.000 0,2.000 0.000 0,2.000-1.000 0,10.000 56.000 0,-1.000-25.000 0,-3.000 0.000 0,-3.000 0.000 0,-12.000 153.000 0,-7.000-108.000 0,-2.000 51.000 0,16.000-120.000 0,0.000 14.000 0,-2.000 0.000 0,-14.000 78.000 0,12.000-112.000 0,2.000 0.000 0,1.000 1.000 0,2.000-1.000 0,1.000 0.000 0,8.000 41.000 0,4.000 86.000 0,-15.000 384.000 0,-1.000-514.000 23,-2.000 1.000-1,-1.000-1.000 0,-2.000 0.000 0,0.000 0.000 1,-15.000 35.000-1,9.000-29.000-522,2.000 0.000 1,-9.000 64.000-1,17.000-75.000-6326</inkml:trace>
</inkml:ink>
</file>

<file path=ppt/ink/ink1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6:48"/>
    </inkml:context>
    <inkml:brush xml:id="br0">
      <inkml:brushProperty name="width" value="0.05" units="cm"/>
      <inkml:brushProperty name="height" value="0.05" units="cm"/>
      <inkml:brushProperty name="color" value="#000000"/>
    </inkml:brush>
  </inkml:definitions>
  <inkml:trace contextRef="#ctx0" brushRef="#br0">0.000 0.000 24575,'23.000'87.000'0,"-19.000"-67.000"0,0.000 1.000 0,1.000-1.000 0,1.000-1.000 0,1.000 1.000 0,0.000-1.000 0,2.000 0.000 0,0.000-1.000 0,1.000 0.000 0,1.000-1.000 0,1.000 0.000 0,0.000 0.000 0,1.000-1.000 0,20.000 19.000 0,55.000 54.000 0,-62.000-59.000 0,3.000-1.000 0,0.000-1.000 0,2.000-1.000 0,0.000-2.000 0,60.000 36.000 0,-67.000-49.000 0,1.000 0.000 0,1.000-1.000 0,0.000-2.000 0,0.000 0.000 0,1.000-2.000 0,0.000-1.000 0,0.000-1.000 0,0.000-1.000 0,1.000-2.000 0,-1.000 0.000 0,1.000-2.000 0,52.000-7.000 0,202.000-54.000 0,-103.000 21.000 0,4.000 9.000 0,31.000 1.000 0,-77.000 15.000 0,1.000 0.000 0,-99.000 10.000-682,74.000-2.000-1,-86.000 7.000-6143</inkml:trace>
</inkml:ink>
</file>

<file path=ppt/ink/ink1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00"/>
    </inkml:context>
    <inkml:brush xml:id="br0">
      <inkml:brushProperty name="width" value="0.05" units="cm"/>
      <inkml:brushProperty name="height" value="0.05" units="cm"/>
      <inkml:brushProperty name="color" value="#000000"/>
    </inkml:brush>
  </inkml:definitions>
  <inkml:trace contextRef="#ctx0" brushRef="#br0">889.000 4593.000 24575,'0.000'0.000'0,"0.000"1.000"0,0.000-1.000 0,-1.000 1.000 0,1.000-1.000 0,0.000 1.000 0,0.000-1.000 0,0.000 1.000 0,0.000-1.000 0,-1.000 1.000 0,1.000-1.000 0,0.000 1.000 0,0.000-1.000 0,-1.000 1.000 0,1.000-1.000 0,0.000 1.000 0,-1.000-1.000 0,1.000 0.000 0,0.000 1.000 0,-1.000-1.000 0,1.000 1.000 0,-1.000-1.000 0,1.000 0.000 0,-1.000 0.000 0,1.000 1.000 0,-1.000-1.000 0,1.000 0.000 0,-1.000 0.000 0,1.000 0.000 0,-1.000 1.000 0,1.000-1.000 0,-1.000 0.000 0,-25.000 0.000 0,-20.000-12.000 0,-30.000-16.000 0,32.000 13.000 0,1.000-1.000 0,-71.000-40.000 0,102.000 49.000 0,0.000-1.000 0,0.000-1.000 0,1.000 0.000 0,0.000-1.000 0,0.000 0.000 0,1.000 0.000 0,0.000-1.000 0,1.000-1.000 0,0.000 1.000 0,1.000-1.000 0,1.000-1.000 0,-12.000-25.000 0,-11.000-48.000 0,3.000-3.000 0,-17.000-106.000 0,2.000-19.000 0,12.000 61.000 0,-3.000 1.000 0,6.000 29.000 0,-24.000-109.000 0,20.000 96.000 0,20.000 88.000 0,1.000 7.000 0,2.000 0.000 0,-6.000-73.000 0,12.000 86.000 0,-10.000-52.000 0,-2.000-21.000 0,12.000-220.000 0,4.000 163.000 0,0.000 104.000 0,11.000-58.000 0,1.000-25.000 0,-11.000 83.000 0,2.000 0.000 0,3.000 0.000 0,1.000 0.000 0,4.000 1.000 0,1.000 1.000 0,3.000 0.000 0,2.000 1.000 0,27.000-52.000 0,-15.000 56.000 0,1.000 1.000 0,2.000 1.000 0,74.000-74.000 0,-40.000 55.000 0,123.000-92.000 0,-59.000 53.000 0,-55.000 44.000 0,145.000-87.000 0,98.000-22.000 0,-192.000 112.000 0,203.000-59.000 0,-290.000 105.000 0,71.000-10.000 0,-50.000 11.000 0,-16.000 3.000 0,-1.000 2.000 0,1.000 2.000 0,0.000 2.000 0,0.000 2.000 0,0.000 2.000 0,-1.000 2.000 0,1.000 2.000 0,-1.000 2.000 0,-1.000 2.000 0,0.000 2.000 0,-1.000 1.000 0,-1.000 3.000 0,0.000 1.000 0,-1.000 3.000 0,-1.000 1.000 0,-2.000 1.000 0,37.000 31.000 0,-34.000-21.000 0,-1.000 2.000 0,56.000 64.000 0,-77.000-75.000 0,0.000 1.000 0,-2.000 0.000 0,0.000 1.000 0,-2.000 1.000 0,20.000 52.000 0,7.000 24.000 0,-22.000-61.000 0,-3.000 2.000 0,-2.000 0.000 0,15.000 68.000 0,-1.000 30.000 0,-15.000-79.000 0,-2.000 0.000 0,5.000 100.000 0,-8.000-55.000 0,-5.000-82.000 0,-1.000 1.000 0,-1.000 0.000 0,-4.000 50.000 0,-8.000 11.000 0,4.000 0.000 0,4.000 1.000 0,3.000-1.000 0,16.000 103.000 0,15.000 97.000 0,-20.000-217.000 0,49.000 402.000 0,-61.000-384.000 0,-4.000 0.000 0,-16.000 102.000 0,10.000-125.000 0,-2.000 0.000 0,-4.000-1.000 0,-31.000 87.000 0,33.000-118.000 0,-1.000 0.000 0,-2.000-1.000 0,-2.000 0.000 0,-1.000-2.000 0,-1.000 0.000 0,-2.000-2.000 0,-39.000 42.000 0,35.000-45.000 0,-24.000 27.000 0,-3.000-3.000 0,-66.000 49.000 0,69.000-63.000-273,-2.000-1.000 0,-1.000-4.000 0,-1.000-1.000 0,-99.000 38.000 0,127.000-61.000-6553</inkml:trace>
</inkml:ink>
</file>

<file path=ppt/ink/ink1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2"/>
    </inkml:context>
    <inkml:brush xml:id="br0">
      <inkml:brushProperty name="width" value="0.05" units="cm"/>
      <inkml:brushProperty name="height" value="0.05" units="cm"/>
      <inkml:brushProperty name="color" value="#ffffff"/>
    </inkml:brush>
  </inkml:definitions>
  <inkml:trace contextRef="#ctx0" brushRef="#br0">0.000 44.000 24575,'710.000'0.000'0,"-666.000"-2.000"0,65.000-12.000 0,-64.000 7.000 0,61.000-2.000 0,-69.000 10.000-65,-19.000 0.000-260,0.000-1.000 0,0.000-1.000 0,24.000-4.000 0,-17.000-2.000-6501</inkml:trace>
</inkml:ink>
</file>

<file path=ppt/ink/ink1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2"/>
    </inkml:context>
    <inkml:brush xml:id="br0">
      <inkml:brushProperty name="width" value="0.05" units="cm"/>
      <inkml:brushProperty name="height" value="0.05" units="cm"/>
      <inkml:brushProperty name="color" value="#ffffff"/>
    </inkml:brush>
  </inkml:definitions>
  <inkml:trace contextRef="#ctx0" brushRef="#br0">1.000 3.000 24575,'81.000'-1.000'0,"-7.000"0.000"0,96.000 9.000 0,-148.000-5.000 0,-1.000 0.000 0,0.000 2.000 0,0.000 0.000 0,0.000 1.000 0,-1.000 1.000 0,1.000 1.000 0,-2.000 1.000 0,1.000 1.000 0,18.000 12.000 0,-33.000-18.000 0,0.000 0.000 0,0.000 0.000 0,0.000 0.000 0,0.000 1.000 0,0.000-1.000 0,-1.000 1.000 0,0.000 0.000 0,0.000 1.000 0,-1.000-1.000 0,1.000 1.000 0,-1.000-1.000 0,0.000 1.000 0,-1.000 0.000 0,1.000 0.000 0,-1.000 0.000 0,-1.000 1.000 0,1.000-1.000 0,-1.000 0.000 0,0.000 1.000 0,0.000-1.000 0,-1.000 1.000 0,0.000-1.000 0,0.000 1.000 0,0.000-1.000 0,-1.000 1.000 0,0.000-1.000 0,0.000 1.000 0,-1.000-1.000 0,0.000 0.000 0,0.000 0.000 0,0.000 0.000 0,-4.000 6.000 0,-3.000 7.000 0,0.000-1.000 0,-1.000-1.000 0,-1.000 0.000 0,-1.000 0.000 0,-1.000-1.000 0,0.000-1.000 0,-1.000 0.000 0,0.000-1.000 0,-19.000 15.000 0,-31.000 21.000-72,-121.000 88.000-1221,159.000-122.000-5533</inkml:trace>
</inkml:ink>
</file>

<file path=ppt/ink/ink1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3"/>
    </inkml:context>
    <inkml:brush xml:id="br0">
      <inkml:brushProperty name="width" value="0.05" units="cm"/>
      <inkml:brushProperty name="height" value="0.05" units="cm"/>
      <inkml:brushProperty name="color" value="#ffffff"/>
    </inkml:brush>
  </inkml:definitions>
  <inkml:trace contextRef="#ctx0" brushRef="#br0">0.000 1.000 24575,'17.000'0.000'0,"15.000"-1.000"0,0.000 2.000 0,0.000 1.000 0,-1.000 1.000 0,47.000 11.000 0,-70.000-12.000 0,-1.000 0.000 0,1.000 1.000 0,-1.000 0.000 0,0.000 0.000 0,0.000 1.000 0,0.000-1.000 0,-1.000 1.000 0,1.000 1.000 0,-1.000-1.000 0,0.000 1.000 0,0.000 1.000 0,0.000-1.000 0,-1.000 1.000 0,0.000 0.000 0,0.000 0.000 0,-1.000 0.000 0,1.000 1.000 0,-1.000-1.000 0,-1.000 1.000 0,1.000 0.000 0,-1.000 0.000 0,-1.000 1.000 0,5.000 13.000 0,-6.000-10.000 0,1.000 0.000 0,-2.000 0.000 0,1.000 0.000 0,-2.000 0.000 0,1.000 0.000 0,-1.000-1.000 0,-1.000 1.000 0,0.000 0.000 0,-1.000-1.000 0,0.000 1.000 0,0.000-1.000 0,-1.000 0.000 0,-7.000 14.000 0,-10.000 15.000 0,-2.000-1.000 0,-28.000 35.000 0,10.000-13.000 0,12.000-18.000 0,11.000-17.000 0,-23.000 43.000 0,37.000-60.000 0,1.000-1.000 0,-1.000 1.000 0,1.000 0.000 0,1.000 1.000 0,0.000-1.000 0,0.000 0.000 0,1.000 1.000 0,-1.000-1.000 0,2.000 0.000 0,0.000 13.000 0,0.000-18.000 0,0.000 0.000 0,1.000-1.000 0,-1.000 1.000 0,1.000 0.000 0,0.000-1.000 0,0.000 1.000 0,0.000-1.000 0,0.000 1.000 0,0.000-1.000 0,0.000 1.000 0,1.000-1.000 0,-1.000 0.000 0,1.000 0.000 0,0.000 1.000 0,-1.000-1.000 0,1.000 0.000 0,0.000-1.000 0,0.000 1.000 0,4.000 2.000 0,-1.000-1.000 0,1.000 0.000 0,-1.000 0.000 0,1.000-1.000 0,-1.000 0.000 0,1.000 0.000 0,0.000-1.000 0,-1.000 1.000 0,11.000 0.000 0,3.000-1.000 0,0.000 0.000 0,0.000-2.000 0,-1.000 0.000 0,36.000-7.000 0,137.000-41.000-1365,-165.000 43.000-5461</inkml:trace>
</inkml:ink>
</file>

<file path=ppt/ink/ink1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4"/>
    </inkml:context>
    <inkml:brush xml:id="br0">
      <inkml:brushProperty name="width" value="0.05" units="cm"/>
      <inkml:brushProperty name="height" value="0.05" units="cm"/>
      <inkml:brushProperty name="color" value="#ffffff"/>
    </inkml:brush>
  </inkml:definitions>
  <inkml:trace contextRef="#ctx0" brushRef="#br0">1.000 26.000 24575,'0.000'-1.000'0,"1.000"-1.000"0,-1.000 1.000 0,1.000 0.000 0,-1.000-1.000 0,1.000 1.000 0,0.000 0.000 0,0.000-1.000 0,0.000 1.000 0,0.000 0.000 0,0.000 0.000 0,0.000 0.000 0,0.000 0.000 0,0.000 0.000 0,0.000 0.000 0,0.000 0.000 0,0.000 0.000 0,1.000 0.000 0,-1.000 1.000 0,0.000-1.000 0,1.000 0.000 0,-1.000 1.000 0,1.000-1.000 0,-1.000 1.000 0,1.000 0.000 0,-1.000-1.000 0,0.000 1.000 0,1.000 0.000 0,-1.000 0.000 0,1.000 0.000 0,2.000 0.000 0,47.000 0.000 0,-42.000 1.000 0,1.000 1.000 0,0.000 0.000 0,-1.000 0.000 0,0.000 1.000 0,1.000 0.000 0,-1.000 1.000 0,-1.000 0.000 0,1.000 1.000 0,0.000-1.000 0,12.000 11.000 0,-17.000-11.000 0,0.000 0.000 0,0.000 0.000 0,-1.000 0.000 0,1.000 0.000 0,-1.000 1.000 0,0.000-1.000 0,-1.000 1.000 0,1.000 0.000 0,-1.000 0.000 0,0.000 0.000 0,0.000 0.000 0,0.000 0.000 0,-1.000 1.000 0,0.000-1.000 0,0.000 0.000 0,0.000 1.000 0,-1.000-1.000 0,0.000 1.000 0,0.000-1.000 0,-1.000 10.000 0,-1.000 3.000 0,-1.000 0.000 0,-1.000 0.000 0,0.000 0.000 0,-1.000-1.000 0,-1.000 0.000 0,-12.000 25.000 0,-60.000 91.000 0,49.000-88.000 0,-23.000 49.000 0,45.000-80.000 0,1.000 0.000 0,0.000 1.000 0,0.000 0.000 0,2.000 0.000 0,-6.000 28.000 0,10.000-39.000 0,0.000 0.000 0,0.000 0.000 0,0.000 0.000 0,0.000 0.000 0,1.000 0.000 0,-1.000 0.000 0,1.000 0.000 0,0.000 0.000 0,1.000 0.000 0,-1.000 0.000 0,1.000 0.000 0,-1.000 0.000 0,1.000-1.000 0,0.000 1.000 0,1.000-1.000 0,-1.000 1.000 0,0.000-1.000 0,1.000 0.000 0,0.000 0.000 0,0.000 0.000 0,0.000 0.000 0,0.000-1.000 0,0.000 1.000 0,1.000-1.000 0,-1.000 0.000 0,1.000 0.000 0,4.000 3.000 0,2.000-1.000 12,-1.000 0.000 0,1.000-1.000 0,0.000 0.000 0,0.000 0.000 0,0.000-1.000 0,0.000 0.000 0,0.000 0.000 0,0.000-2.000 0,19.000 1.000 0,-4.000-3.000-383,-1.000-1.000-1,0.000-1.000 1,24.000-6.000 0,-7.000-1.000-6455</inkml:trace>
</inkml:ink>
</file>

<file path=ppt/ink/ink1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5"/>
    </inkml:context>
    <inkml:brush xml:id="br0">
      <inkml:brushProperty name="width" value="0.05" units="cm"/>
      <inkml:brushProperty name="height" value="0.05" units="cm"/>
      <inkml:brushProperty name="color" value="#ffffff"/>
    </inkml:brush>
  </inkml:definitions>
  <inkml:trace contextRef="#ctx0" brushRef="#br0">173.000 4.000 24575,'0.000'-1.000'0,"0.000"1.000"0,0.000 0.000 0,0.000 0.000 0,0.000 0.000 0,0.000 0.000 0,0.000-1.000 0,0.000 1.000 0,0.000 0.000 0,0.000 0.000 0,0.000 0.000 0,0.000 0.000 0,0.000 0.000 0,0.000-1.000 0,-1.000 1.000 0,1.000 0.000 0,0.000 0.000 0,0.000 0.000 0,0.000 0.000 0,0.000 0.000 0,0.000 0.000 0,0.000 0.000 0,-1.000-1.000 0,1.000 1.000 0,0.000 0.000 0,0.000 0.000 0,0.000 0.000 0,0.000 0.000 0,-1.000 0.000 0,1.000 0.000 0,0.000 0.000 0,0.000 0.000 0,0.000 0.000 0,0.000 0.000 0,-1.000 0.000 0,1.000 0.000 0,0.000 0.000 0,0.000 0.000 0,0.000 0.000 0,0.000 0.000 0,0.000 0.000 0,-1.000 0.000 0,1.000 0.000 0,0.000 0.000 0,0.000 0.000 0,0.000 1.000 0,0.000-1.000 0,-1.000 0.000 0,1.000 0.000 0,0.000 0.000 0,0.000 0.000 0,0.000 0.000 0,0.000 0.000 0,0.000 0.000 0,0.000 0.000 0,-1.000 1.000 0,-14.000 10.000 0,-15.000 15.000 0,17.000-11.000 0,0.000-1.000 0,1.000 2.000 0,0.000 0.000 0,1.000 0.000 0,1.000 1.000 0,-11.000 25.000 0,16.000-30.000 0,0.000-1.000 0,1.000 0.000 0,0.000 1.000 0,1.000 0.000 0,1.000 0.000 0,0.000 0.000 0,0.000 0.000 0,1.000 0.000 0,0.000 0.000 0,1.000 0.000 0,3.000 17.000 0,-3.000-24.000 0,2.000-1.000 0,-1.000 1.000 0,0.000 0.000 0,1.000-1.000 0,0.000 1.000 0,0.000-1.000 0,1.000 1.000 0,-1.000-1.000 0,1.000 0.000 0,0.000 0.000 0,0.000 0.000 0,0.000 0.000 0,0.000-1.000 0,1.000 1.000 0,-1.000-1.000 0,8.000 5.000 0,-4.000-4.000 0,0.000 1.000 0,1.000-2.000 0,0.000 1.000 0,0.000-1.000 0,0.000-1.000 0,0.000 1.000 0,1.000-1.000 0,16.000 2.000 0,-1.000-3.000 0,1.000 0.000 0,0.000-2.000 0,-1.000-1.000 0,1.000-1.000 0,42.000-10.000 0,-51.000 9.000 0,1.000-1.000 0,0.000 0.000 0,-1.000-1.000 0,0.000-1.000 0,-1.000-1.000 0,18.000-10.000 0,-30.000 16.000 0,0.000 0.000 0,0.000-1.000 0,0.000 1.000 0,0.000 0.000 0,0.000-1.000 0,0.000 0.000 0,0.000 0.000 0,-1.000 0.000 0,0.000 0.000 0,1.000 0.000 0,-1.000 0.000 0,0.000 0.000 0,0.000-1.000 0,-1.000 1.000 0,1.000-1.000 0,-1.000 0.000 0,0.000 1.000 0,0.000-1.000 0,0.000 0.000 0,0.000 0.000 0,-1.000 0.000 0,1.000 1.000 0,-1.000-1.000 0,0.000 0.000 0,0.000 0.000 0,-1.000 0.000 0,1.000 0.000 0,-1.000 0.000 0,0.000 1.000 0,0.000-1.000 0,0.000 0.000 0,0.000 1.000 0,-3.000-5.000 0,-4.000-7.000-114,-1.000 1.000 1,-1.000 0.000-1,0.000 0.000 0,-1.000 1.000 0,0.000 0.000 1,-1.000 1.000-1,0.000 1.000 0,-1.000 0.000 0,0.000 0.000 1,-1.000 1.000-1,-28.000-15.000 0,14.000 11.000-6712</inkml:trace>
</inkml:ink>
</file>

<file path=ppt/ink/ink1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6"/>
    </inkml:context>
    <inkml:brush xml:id="br0">
      <inkml:brushProperty name="width" value="0.05" units="cm"/>
      <inkml:brushProperty name="height" value="0.05" units="cm"/>
      <inkml:brushProperty name="color" value="#ffffff"/>
    </inkml:brush>
  </inkml:definitions>
  <inkml:trace contextRef="#ctx0" brushRef="#br0">1.000 151.000 24575,'0.000'-19.000'0,"1.000"27.000"0,4.000 29.000 0,4.000 14.000 0,5.000 93.000 0,-10.000-88.000 0,2.000-7.000 0,21.000 86.000 0,-26.000-131.000 0,0.000 1.000 0,1.000 0.000 0,-1.000-1.000 0,1.000 1.000 0,0.000-1.000 0,0.000 1.000 0,1.000-1.000 0,-1.000 0.000 0,1.000 0.000 0,0.000 0.000 0,0.000 0.000 0,7.000 6.000 0,-8.000-9.000 0,0.000 1.000 0,1.000-1.000 0,-1.000 0.000 0,0.000 0.000 0,1.000-1.000 0,-1.000 1.000 0,0.000 0.000 0,1.000-1.000 0,-1.000 1.000 0,1.000-1.000 0,-1.000 0.000 0,1.000 0.000 0,-1.000 0.000 0,1.000 0.000 0,-1.000 0.000 0,1.000-1.000 0,-1.000 1.000 0,1.000-1.000 0,-1.000 1.000 0,0.000-1.000 0,1.000 0.000 0,-1.000 0.000 0,0.000 0.000 0,1.000 0.000 0,-1.000 0.000 0,0.000-1.000 0,2.000-1.000 0,6.000-4.000 0,1.000-1.000 0,-1.000 0.000 0,-1.000-1.000 0,0.000 0.000 0,0.000-1.000 0,11.000-15.000 0,41.000-68.000 0,92.000-207.000 107,-67.000 124.000-1579,-73.000 152.000-5354</inkml:trace>
</inkml:ink>
</file>

<file path=ppt/ink/ink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12"/>
    </inkml:context>
    <inkml:brush xml:id="br0">
      <inkml:brushProperty name="width" value="0.05" units="cm"/>
      <inkml:brushProperty name="height" value="0.05" units="cm"/>
      <inkml:brushProperty name="color" value="#ffffff"/>
    </inkml:brush>
  </inkml:definitions>
  <inkml:trace contextRef="#ctx0" brushRef="#br0">93.000 0.000 24575,'-1.000'15.000'0,"-1.000"0.000"0,0.000 0.000 0,-7.000 24.000 0,-4.000 27.000 0,7.000 317.000 0,9.000-210.000 0,-2.000-86.000 0,1.000-22.000 0,-3.000 1.000 0,-14.000 90.000 0,-23.000 127.000 0,31.000-220.000-682,2.000 105.000-1,6.000-142.000-6143</inkml:trace>
</inkml:ink>
</file>

<file path=ppt/ink/ink1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6"/>
    </inkml:context>
    <inkml:brush xml:id="br0">
      <inkml:brushProperty name="width" value="0.05" units="cm"/>
      <inkml:brushProperty name="height" value="0.05" units="cm"/>
      <inkml:brushProperty name="color" value="#ffffff"/>
    </inkml:brush>
  </inkml:definitions>
  <inkml:trace contextRef="#ctx0" brushRef="#br0">182.000 0.000 24575,'-5.000'59.000'0,"-3.000"0.000"0,-3.000 0.000 0,-28.000 90.000 0,0.000 3.000 0,22.000-76.000 0,-7.000 27.000 0,-14.000 131.000 0,37.000-217.000 0,1.000-1.000 0,1.000 1.000 0,0.000-1.000 0,1.000 0.000 0,1.000 1.000 0,0.000-1.000 0,11.000 30.000 0,-9.000-35.000 0,-1.000 0.000 0,1.000 0.000 0,0.000-1.000 0,1.000 0.000 0,1.000 0.000 0,-1.000-1.000 0,2.000 1.000 0,-1.000-1.000 0,1.000-1.000 0,0.000 0.000 0,19.000 15.000 0,-18.000-18.000 8,0.000-1.000-1,1.000 0.000 1,-1.000 0.000-1,1.000 0.000 1,0.000-2.000-1,0.000 1.000 1,0.000-1.000-1,0.000-1.000 1,1.000 1.000-1,-1.000-2.000 1,0.000 1.000-1,1.000-2.000 1,-1.000 1.000-1,0.000-1.000 1,19.000-5.000-1,-16.000 3.000-131,0.000 0.000 0,0.000-1.000 1,0.000-1.000-1,-1.000 0.000 0,0.000 0.000 0,0.000-1.000 1,0.000-1.000-1,0.000 0.000 0,-1.000 0.000 0,-1.000-1.000 1,19.000-18.000-1,-14.000 8.000-6702</inkml:trace>
</inkml:ink>
</file>

<file path=ppt/ink/ink1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7"/>
    </inkml:context>
    <inkml:brush xml:id="br0">
      <inkml:brushProperty name="width" value="0.05" units="cm"/>
      <inkml:brushProperty name="height" value="0.05" units="cm"/>
      <inkml:brushProperty name="color" value="#ffffff"/>
    </inkml:brush>
  </inkml:definitions>
  <inkml:trace contextRef="#ctx0" brushRef="#br0">1.000 87.000 24575,'5.000'0.000'0,"7.000"-5.000"0,7.000-1.000 0,5.000-1.000 0,4.000 2.000 0,2.000-4.000 0,1.000-1.000 0,1.000 2.000 0,0.000 3.000 0,0.000 1.000 0,-1.000-4.000 0,0.000 1.000 0,0.000 0.000 0,-5.000 2.000-8191</inkml:trace>
</inkml:ink>
</file>

<file path=ppt/ink/ink1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7"/>
    </inkml:context>
    <inkml:brush xml:id="br0">
      <inkml:brushProperty name="width" value="0.05" units="cm"/>
      <inkml:brushProperty name="height" value="0.05" units="cm"/>
      <inkml:brushProperty name="color" value="#ffffff"/>
    </inkml:brush>
  </inkml:definitions>
  <inkml:trace contextRef="#ctx0" brushRef="#br0">166.000 0.000 24575,'-34.000'31.000'0,"22.000"-21.000"0,1.000 1.000 0,0.000 0.000 0,0.000 0.000 0,1.000 1.000 0,-16.000 25.000 0,18.000-23.000 0,1.000 0.000 0,0.000 0.000 0,2.000 1.000 0,-1.000 0.000 0,2.000 0.000 0,0.000 1.000 0,1.000-1.000 0,0.000 1.000 0,1.000 0.000 0,0.000 20.000 0,2.000-29.000 0,1.000-1.000 0,-1.000 0.000 0,1.000 0.000 0,0.000 0.000 0,0.000 0.000 0,1.000 0.000 0,0.000 0.000 0,0.000 0.000 0,0.000 0.000 0,1.000-1.000 0,0.000 1.000 0,0.000-1.000 0,0.000 0.000 0,0.000 0.000 0,1.000 0.000 0,0.000 0.000 0,0.000 0.000 0,1.000-1.000 0,-1.000 0.000 0,1.000 0.000 0,0.000 0.000 0,0.000 0.000 0,0.000-1.000 0,0.000 0.000 0,1.000 0.000 0,0.000 0.000 0,-1.000-1.000 0,1.000 0.000 0,7.000 2.000 0,-1.000-2.000 0,1.000 0.000 0,0.000 0.000 0,-1.000-2.000 0,1.000 0.000 0,0.000 0.000 0,0.000-1.000 0,-1.000 0.000 0,1.000-1.000 0,-1.000-1.000 0,18.000-6.000 0,-5.000 1.000 0,-1.000-1.000 0,0.000-1.000 0,-1.000-1.000 0,27.000-17.000 0,-43.000 23.000 0,0.000 0.000 0,-1.000-1.000 0,1.000 0.000 0,-1.000 0.000 0,0.000-1.000 0,-1.000 1.000 0,0.000-1.000 0,0.000 0.000 0,0.000-1.000 0,-1.000 1.000 0,0.000-1.000 0,-1.000 0.000 0,1.000 0.000 0,-1.000 0.000 0,-1.000 0.000 0,0.000-1.000 0,0.000 1.000 0,-1.000-1.000 0,0.000 1.000 0,0.000-1.000 0,-1.000 1.000 0,0.000-1.000 0,0.000 0.000 0,-1.000 1.000 0,0.000-1.000 0,-1.000 1.000 0,0.000-1.000 0,0.000 1.000 0,-1.000 0.000 0,0.000 0.000 0,0.000 0.000 0,-1.000 0.000 0,0.000 0.000 0,0.000 1.000 0,-1.000 0.000 0,0.000 0.000 0,0.000 0.000 0,-1.000 0.000 0,0.000 1.000 0,0.000 0.000 0,-9.000-7.000 0,9.000 9.000 6,0.000 0.000 0,0.000 0.000 0,0.000 1.000 0,0.000 0.000 0,0.000 0.000-1,-1.000 0.000 1,1.000 1.000 0,-1.000 0.000 0,0.000 0.000 0,0.000 1.000 0,1.000-1.000 0,-10.000 1.000 0,-9.000 0.000-195,0.000 1.000 0,-26.000 5.000 0,21.000-3.000-686,3.000 0.000-5951</inkml:trace>
</inkml:ink>
</file>

<file path=ppt/ink/ink1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8"/>
    </inkml:context>
    <inkml:brush xml:id="br0">
      <inkml:brushProperty name="width" value="0.05" units="cm"/>
      <inkml:brushProperty name="height" value="0.05" units="cm"/>
      <inkml:brushProperty name="color" value="#ffffff"/>
    </inkml:brush>
  </inkml:definitions>
  <inkml:trace contextRef="#ctx0" brushRef="#br0">0.000 90.000 24575,'1.000'0.000'0,"0.000"-1.000"0,0.000 1.000 0,1.000 0.000 0,-1.000-1.000 0,0.000 1.000 0,0.000-1.000 0,0.000 0.000 0,-1.000 1.000 0,1.000-1.000 0,0.000 0.000 0,0.000 0.000 0,0.000 1.000 0,0.000-1.000 0,-1.000 0.000 0,1.000 0.000 0,0.000 0.000 0,-1.000 0.000 0,1.000 0.000 0,-1.000 0.000 0,2.000-2.000 0,12.000-31.000 0,-4.000 11.000 0,-10.000 22.000 0,1.000 0.000 0,-1.000 0.000 0,1.000 0.000 0,-1.000 0.000 0,1.000 0.000 0,-1.000 1.000 0,1.000-1.000 0,0.000 0.000 0,-1.000 0.000 0,1.000 1.000 0,0.000-1.000 0,0.000 0.000 0,0.000 1.000 0,-1.000-1.000 0,1.000 1.000 0,0.000-1.000 0,0.000 1.000 0,0.000 0.000 0,0.000-1.000 0,0.000 1.000 0,0.000 0.000 0,0.000-1.000 0,0.000 1.000 0,0.000 0.000 0,0.000 0.000 0,0.000 0.000 0,0.000 0.000 0,0.000 0.000 0,1.000 0.000 0,0.000 1.000 0,0.000 0.000 0,0.000 0.000 0,0.000 0.000 0,-1.000 1.000 0,1.000-1.000 0,0.000 0.000 0,-1.000 1.000 0,1.000-1.000 0,-1.000 1.000 0,0.000 0.000 0,0.000-1.000 0,1.000 1.000 0,0.000 2.000 0,4.000 8.000 0,0.000-1.000 0,-1.000 1.000 0,5.000 20.000 0,3.000 19.000 0,-3.000 1.000 0,4.000 61.000 0,-1.000-31.000 0,2.000 20.000 0,-13.000-83.000 33,1.000 0.000-1,7.000 26.000 0,0.000 0.000-1494,-6.000-23.000-5364</inkml:trace>
</inkml:ink>
</file>

<file path=ppt/ink/ink1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8"/>
    </inkml:context>
    <inkml:brush xml:id="br0">
      <inkml:brushProperty name="width" value="0.05" units="cm"/>
      <inkml:brushProperty name="height" value="0.05" units="cm"/>
      <inkml:brushProperty name="color" value="#ffffff"/>
    </inkml:brush>
  </inkml:definitions>
  <inkml:trace contextRef="#ctx0" brushRef="#br0">0.000 33.000 24575,'7.000'0.000'0,"-1.000"-1.000"0,1.000-1.000 0,-1.000 1.000 0,1.000-1.000 0,9.000-4.000 0,24.000-5.000 0,-39.000 11.000 0,23.000-4.000 0,1.000 1.000 0,0.000 1.000 0,0.000 1.000 0,25.000 3.000 0,-45.000-1.000 0,1.000-1.000 0,0.000 1.000 0,-1.000 0.000 0,1.000 0.000 0,-1.000 1.000 0,1.000 0.000 0,-1.000 0.000 0,0.000 0.000 0,0.000 1.000 0,0.000-1.000 0,0.000 1.000 0,0.000 1.000 0,-1.000-1.000 0,1.000 0.000 0,-1.000 1.000 0,0.000 0.000 0,0.000 0.000 0,0.000 0.000 0,-1.000 1.000 0,0.000-1.000 0,1.000 1.000 0,-1.000 0.000 0,3.000 9.000 0,-1.000-1.000 0,-1.000 0.000 0,-1.000 1.000 0,0.000 0.000 0,-1.000-1.000 0,0.000 1.000 0,-1.000 0.000 0,-1.000 0.000 0,0.000 0.000 0,-1.000 0.000 0,-1.000 0.000 0,0.000-1.000 0,-1.000 1.000 0,-6.000 21.000 0,-8.000 13.000 0,-3.000 1.000 0,-33.000 59.000 0,25.000-52.000 0,19.000-38.000 0,-4.000 7.000 0,0.000 2.000 0,2.000-1.000 0,0.000 1.000 0,2.000 1.000 0,-6.000 32.000 0,14.000-55.000 0,0.000 1.000 0,1.000-1.000 0,-1.000 0.000 0,1.000 1.000 0,0.000-1.000 0,0.000 0.000 0,1.000 1.000 0,0.000-1.000 0,0.000 0.000 0,0.000 1.000 0,0.000-1.000 0,1.000 0.000 0,0.000 0.000 0,0.000 0.000 0,0.000 0.000 0,1.000 0.000 0,-1.000-1.000 0,1.000 1.000 0,0.000-1.000 0,1.000 0.000 0,-1.000 0.000 0,1.000 0.000 0,0.000 0.000 0,0.000 0.000 0,0.000-1.000 0,0.000 0.000 0,0.000 0.000 0,1.000 0.000 0,0.000 0.000 0,-1.000-1.000 0,1.000 1.000 0,0.000-1.000 0,0.000-1.000 0,10.000 3.000 0,-1.000-1.000 0,0.000-1.000 0,0.000 0.000 0,0.000-1.000 0,0.000-1.000 0,0.000 0.000 0,0.000-1.000 0,0.000 0.000 0,0.000-1.000 0,0.000-1.000 0,22.000-7.000 0,11.000-6.000 0,73.000-34.000 0,-100.000 39.000-1365,-5.000 0.000-5461</inkml:trace>
</inkml:ink>
</file>

<file path=ppt/ink/ink1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19"/>
    </inkml:context>
    <inkml:brush xml:id="br0">
      <inkml:brushProperty name="width" value="0.05" units="cm"/>
      <inkml:brushProperty name="height" value="0.05" units="cm"/>
      <inkml:brushProperty name="color" value="#ffffff"/>
    </inkml:brush>
  </inkml:definitions>
  <inkml:trace contextRef="#ctx0" brushRef="#br0">0.000 274.000 24575,'4.000'6.000'0,"0.000"0.000"0,0.000 0.000 0,-1.000 1.000 0,0.000 0.000 0,0.000-1.000 0,-1.000 1.000 0,0.000 0.000 0,0.000 0.000 0,-1.000 0.000 0,0.000 1.000 0,0.000-1.000 0,0.000 0.000 0,-1.000 8.000 0,6.000 31.000 0,13.000 51.000 0,-9.000-41.000 0,3.000 0.000 0,31.000 84.000 0,-39.000-127.000 0,-1.000-2.000 0,0.000 0.000 0,1.000 0.000 0,0.000-1.000 0,1.000 0.000 0,0.000 0.000 0,11.000 13.000 0,-15.000-20.000 0,1.000-1.000 0,0.000 1.000 0,0.000-1.000 0,0.000 0.000 0,0.000 0.000 0,0.000-1.000 0,1.000 1.000 0,-1.000 0.000 0,0.000-1.000 0,1.000 0.000 0,-1.000 0.000 0,1.000 0.000 0,-1.000 0.000 0,1.000-1.000 0,0.000 1.000 0,-1.000-1.000 0,1.000 0.000 0,0.000 0.000 0,-1.000 0.000 0,1.000 0.000 0,0.000-1.000 0,-1.000 0.000 0,1.000 0.000 0,-1.000 0.000 0,6.000-2.000 0,2.000-1.000 0,0.000-1.000 0,0.000 0.000 0,0.000-1.000 0,-1.000 0.000 0,1.000-1.000 0,-1.000 0.000 0,-1.000-1.000 0,0.000 0.000 0,12.000-13.000 0,9.000-13.000 0,29.000-41.000 0,-16.000 9.000 0,-3.000-1.000 0,37.000-88.000 0,-46.000 83.000-341,-4.000-1.000 0,-3.000-2.000-1,18.000-93.000 1,-36.000 142.000-6485</inkml:trace>
</inkml:ink>
</file>

<file path=ppt/ink/ink1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1"/>
    </inkml:context>
    <inkml:brush xml:id="br0">
      <inkml:brushProperty name="width" value="0.05" units="cm"/>
      <inkml:brushProperty name="height" value="0.05" units="cm"/>
      <inkml:brushProperty name="color" value="#ffffff"/>
    </inkml:brush>
  </inkml:definitions>
  <inkml:trace contextRef="#ctx0" brushRef="#br0">0.000 0.000 24575,'1.000'3.000'0,"0.000"-1.000"0,0.000 0.000 0,-1.000 0.000 0,1.000 0.000 0,0.000 0.000 0,1.000 0.000 0,-1.000 0.000 0,0.000-1.000 0,0.000 1.000 0,1.000 0.000 0,-1.000-1.000 0,1.000 1.000 0,0.000-1.000 0,-1.000 1.000 0,1.000-1.000 0,0.000 0.000 0,0.000 1.000 0,0.000-1.000 0,0.000 0.000 0,0.000 0.000 0,0.000-1.000 0,3.000 2.000 0,47.000 15.000 0,-20.000-13.000 0,0.000-1.000 0,1.000-1.000 0,-1.000-2.000 0,0.000-2.000 0,0.000 0.000 0,43.000-10.000 0,83.000-5.000 0,443.000 18.000-1365,-568.000-1.000-5461</inkml:trace>
</inkml:ink>
</file>

<file path=ppt/ink/ink1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1"/>
    </inkml:context>
    <inkml:brush xml:id="br0">
      <inkml:brushProperty name="width" value="0.05" units="cm"/>
      <inkml:brushProperty name="height" value="0.05" units="cm"/>
      <inkml:brushProperty name="color" value="#ffffff"/>
    </inkml:brush>
  </inkml:definitions>
  <inkml:trace contextRef="#ctx0" brushRef="#br0">0.000 1.000 24575,'17.000'0.000'0,"-1.000"2.000"0,0.000 0.000 0,0.000 1.000 0,0.000 1.000 0,30.000 10.000 0,78.000 41.000 0,-50.000-21.000 0,-33.000-17.000 0,0.000 2.000 0,-2.000 2.000 0,-1.000 1.000 0,0.000 2.000 0,42.000 36.000 0,-71.000-52.000 0,-1.000 1.000 0,0.000 0.000 0,0.000 0.000 0,-1.000 1.000 0,0.000 0.000 0,0.000 0.000 0,-1.000 0.000 0,-1.000 1.000 0,0.000 0.000 0,0.000 0.000 0,-1.000 1.000 0,0.000-1.000 0,-1.000 1.000 0,-1.000 0.000 0,0.000 0.000 0,0.000 0.000 0,-1.000 0.000 0,-1.000 0.000 0,0.000 0.000 0,0.000 1.000 0,-2.000-1.000 0,1.000 0.000 0,-1.000 0.000 0,-8.000 22.000 0,-1.000-2.000 0,-1.000 0.000 0,-2.000-1.000 0,-1.000 0.000 0,-1.000-1.000 0,-2.000-1.000 0,-1.000-1.000 0,-36.000 43.000 0,29.000-39.000 0,-1.000-2.000 0,-2.000-1.000 0,-43.000 34.000 0,28.000-27.000 12,25.000-21.000-471,0.000 0.000 0,-23.000 14.000 0,18.000-16.000-6367</inkml:trace>
</inkml:ink>
</file>

<file path=ppt/ink/ink1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4"/>
    </inkml:context>
    <inkml:brush xml:id="br0">
      <inkml:brushProperty name="width" value="0.05" units="cm"/>
      <inkml:brushProperty name="height" value="0.05" units="cm"/>
      <inkml:brushProperty name="color" value="#ffffff"/>
    </inkml:brush>
  </inkml:definitions>
  <inkml:trace contextRef="#ctx0" brushRef="#br0">30.000 315.000 24575,'4.000'4.000'0,"-1.000"1.000"0,0.000-1.000 0,0.000 1.000 0,-1.000 0.000 0,1.000 0.000 0,-1.000 0.000 0,0.000 0.000 0,-1.000 0.000 0,1.000 0.000 0,-1.000 0.000 0,0.000 1.000 0,1.000 7.000 0,1.000 73.000 0,-3.000-62.000 0,1.000 70.000 0,-5.000 184.000 0,-25.000-46.000 0,1.000-369.000 0,27.000 102.000 0,2.000-1.000 0,1.000 1.000 0,10.000-53.000 0,3.000-51.000 0,-17.000-45.000 0,4.000-61.000 0,-1.000 231.000 0,1.000 0.000 0,0.000 0.000 0,1.000 1.000 0,0.000-1.000 0,1.000 1.000 0,1.000 0.000 0,0.000 0.000 0,1.000 0.000 0,10.000-16.000 0,-14.000 25.000 0,0.000 0.000 0,1.000 1.000 0,0.000-1.000 0,0.000 1.000 0,0.000 0.000 0,0.000-1.000 0,0.000 1.000 0,1.000 1.000 0,-1.000-1.000 0,1.000 1.000 0,0.000-1.000 0,0.000 1.000 0,0.000 0.000 0,0.000 0.000 0,0.000 1.000 0,0.000-1.000 0,1.000 1.000 0,-1.000 0.000 0,0.000 0.000 0,1.000 0.000 0,-1.000 1.000 0,1.000 0.000 0,-1.000-1.000 0,0.000 2.000 0,1.000-1.000 0,-1.000 0.000 0,1.000 1.000 0,-1.000 0.000 0,1.000 0.000 0,-1.000 0.000 0,0.000 1.000 0,6.000 2.000 0,1.000 1.000 0,-1.000 0.000 0,1.000 2.000 0,-1.000-1.000 0,0.000 1.000 0,-1.000 1.000 0,1.000 0.000 0,-1.000 0.000 0,-1.000 1.000 0,0.000 0.000 0,0.000 0.000 0,-1.000 1.000 0,0.000 0.000 0,0.000 0.000 0,-1.000 1.000 0,9.000 21.000 0,1.000 10.000 0,-2.000 0.000 0,17.000 86.000 0,-23.000-71.000 0,-3.000 1.000 0,-2.000 0.000 0,-6.000 81.000 0,0.000-21.000 0,3.000-75.000 0,1.000 20.000 0,-3.000 1.000 0,-16.000 102.000 0,13.000-136.000-1365,1.000-4.000-5461</inkml:trace>
</inkml:ink>
</file>

<file path=ppt/ink/ink1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4"/>
    </inkml:context>
    <inkml:brush xml:id="br0">
      <inkml:brushProperty name="width" value="0.05" units="cm"/>
      <inkml:brushProperty name="height" value="0.05" units="cm"/>
      <inkml:brushProperty name="color" value="#ffffff"/>
    </inkml:brush>
  </inkml:definitions>
  <inkml:trace contextRef="#ctx0" brushRef="#br0">6.000 142.000 24575,'0.000'1.000'0,"0.000"-1.000"0,0.000 0.000 0,0.000 0.000 0,-1.000 0.000 0,1.000 0.000 0,0.000 0.000 0,0.000 0.000 0,0.000 0.000 0,0.000 0.000 0,0.000 0.000 0,0.000 0.000 0,-1.000 0.000 0,1.000 0.000 0,0.000 0.000 0,0.000 0.000 0,0.000 0.000 0,0.000 0.000 0,0.000 0.000 0,0.000 0.000 0,-1.000 0.000 0,1.000 0.000 0,0.000 0.000 0,0.000 0.000 0,0.000 0.000 0,0.000 0.000 0,0.000 0.000 0,-1.000 0.000 0,1.000 0.000 0,0.000 0.000 0,0.000 0.000 0,0.000 0.000 0,0.000 0.000 0,0.000 0.000 0,0.000-1.000 0,0.000 1.000 0,0.000 0.000 0,-1.000 0.000 0,1.000 0.000 0,0.000 0.000 0,0.000 0.000 0,0.000 0.000 0,0.000 0.000 0,0.000-1.000 0,0.000 1.000 0,0.000 0.000 0,0.000 0.000 0,0.000 0.000 0,0.000 0.000 0,0.000 0.000 0,0.000 0.000 0,0.000-1.000 0,0.000 1.000 0,0.000 0.000 0,0.000 0.000 0,0.000 0.000 0,0.000 0.000 0,0.000 0.000 0,0.000-1.000 0,0.000 1.000 0,0.000 0.000 0,0.000 0.000 0,10.000-8.000 0,18.000-5.000 0,152.000-13.000 0,209.000-56.000-1365,-358.000 73.000-5461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2"/>
    </inkml:context>
    <inkml:brush xml:id="br0">
      <inkml:brushProperty name="width" value="0.05" units="cm"/>
      <inkml:brushProperty name="height" value="0.05" units="cm"/>
      <inkml:brushProperty name="color" value="#ffffff"/>
    </inkml:brush>
  </inkml:definitions>
  <inkml:trace contextRef="#ctx0" brushRef="#br0">1140.000 0.000 24575,'-15.000'1.000'0,"0.000"1.000"0,0.000 0.000 0,-24.000 7.000 0,-27.000 4.000 0,-317.000-7.000 0,210.000-9.000 0,65.000 2.000 0,-120.000 3.000 0,224.000-1.000 0,0.000-1.000 0,0.000 1.000 0,-1.000 0.000 0,1.000 1.000 0,0.000-1.000 0,0.000 0.000 0,0.000 1.000 0,0.000 0.000 0,0.000 0.000 0,1.000 0.000 0,-1.000 1.000 0,1.000-1.000 0,-1.000 1.000 0,1.000 0.000 0,0.000 0.000 0,0.000 0.000 0,0.000 0.000 0,0.000 1.000 0,1.000-1.000 0,-1.000 1.000 0,1.000 0.000 0,0.000-1.000 0,0.000 1.000 0,0.000 0.000 0,1.000 0.000 0,-1.000 0.000 0,1.000 0.000 0,0.000 1.000 0,-1.000 5.000 0,-1.000 14.000 0,0.000 0.000 0,2.000 0.000 0,1.000 0.000 0,3.000 30.000 0,-1.000-15.000 0,-2.000-23.000 0,20.000 284.000 0,2.000-171.000 0,60.000 196.000 0,-61.000-246.000 0,21.000 144.000 0,-32.000-151.000 0,-1.000-13.000 0,2.000 82.000 0,-13.000-65.000 0,4.000 65.000 0,-2.000-136.000 0,0.000-1.000 0,1.000 0.000 0,0.000 0.000 0,0.000 1.000 0,1.000-1.000 0,-1.000 0.000 0,1.000 0.000 0,0.000 0.000 0,0.000 0.000 0,0.000 0.000 0,0.000-1.000 0,1.000 1.000 0,-1.000-1.000 0,1.000 1.000 0,0.000-1.000 0,0.000 0.000 0,0.000 0.000 0,1.000 0.000 0,-1.000-1.000 0,1.000 1.000 0,-1.000-1.000 0,1.000 0.000 0,0.000 0.000 0,0.000 0.000 0,0.000 0.000 0,0.000-1.000 0,0.000 0.000 0,1.000 1.000 0,-1.000-1.000 0,6.000 0.000 0,15.000 2.000 0,0.000-1.000 0,0.000-1.000 0,0.000-1.000 0,32.000-4.000 0,-5.000 0.000 0,-36.000 4.000 0,46.000-1.000 0,113.000-18.000 0,-127.000 13.000 0,1.000 1.000 0,59.000 3.000 0,-55.000 2.000 0,81.000-11.000 0,185.000-32.000 0,-20.000 4.000 0,-209.000 26.000 0,-48.000 6.000 0,70.000-2.000 0,40.000 10.000-1365,-125.000-1.000-5461</inkml:trace>
</inkml:ink>
</file>

<file path=ppt/ink/ink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29"/>
    </inkml:context>
    <inkml:brush xml:id="br0">
      <inkml:brushProperty name="width" value="0.05" units="cm"/>
      <inkml:brushProperty name="height" value="0.05" units="cm"/>
      <inkml:brushProperty name="color" value="#ffffff"/>
    </inkml:brush>
  </inkml:definitions>
  <inkml:trace contextRef="#ctx0" brushRef="#br0">32.000 125.000 24575,'0.000'632.000'0,"-16.000"-850.000"0,0.000-16.000 0,17.000 224.000 0,-2.000-19.000 0,2.000-1.000 0,10.000-56.000 0,-9.000 77.000 0,0.000 0.000 0,1.000 0.000 0,0.000 1.000 0,1.000-1.000 0,-1.000 1.000 0,2.000 0.000 0,-1.000 0.000 0,1.000 0.000 0,0.000 0.000 0,1.000 1.000 0,0.000 0.000 0,0.000 0.000 0,13.000-11.000 0,-15.000 15.000 0,0.000 0.000 0,0.000 0.000 0,0.000 1.000 0,1.000-1.000 0,-1.000 1.000 0,1.000 0.000 0,-1.000 1.000 0,1.000-1.000 0,0.000 1.000 0,0.000-1.000 0,0.000 1.000 0,-1.000 1.000 0,1.000-1.000 0,0.000 1.000 0,0.000 0.000 0,0.000 0.000 0,0.000 0.000 0,0.000 1.000 0,0.000 0.000 0,0.000 0.000 0,0.000 0.000 0,-1.000 0.000 0,1.000 1.000 0,0.000 0.000 0,-1.000 0.000 0,1.000 0.000 0,-1.000 0.000 0,0.000 1.000 0,0.000 0.000 0,0.000 0.000 0,0.000 0.000 0,4.000 4.000 0,-1.000-1.000 0,-1.000 0.000 0,0.000 0.000 0,0.000 1.000 0,-1.000 0.000 0,0.000 0.000 0,0.000 0.000 0,0.000 1.000 0,-1.000-1.000 0,0.000 1.000 0,-1.000 0.000 0,0.000 1.000 0,0.000-1.000 0,-1.000 0.000 0,0.000 1.000 0,0.000-1.000 0,-1.000 1.000 0,1.000 14.000 0,-4.000-9.000 10,1.000-1.000 0,-2.000 0.000 0,0.000 0.000 0,0.000 0.000 0,-1.000 0.000 0,-1.000-1.000 0,0.000 1.000 0,-1.000-1.000 0,0.000 0.000 0,-1.000-1.000 0,-8.000 12.000 0,3.000-8.000-196,0.000 0.000 1,-1.000-1.000-1,0.000 0.000 0,-1.000-1.000 1,-1.000-1.000-1,0.000 0.000 1,-18.000 10.000-1,8.000-8.000-6640</inkml:trace>
</inkml:ink>
</file>

<file path=ppt/ink/ink20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5"/>
    </inkml:context>
    <inkml:brush xml:id="br0">
      <inkml:brushProperty name="width" value="0.05" units="cm"/>
      <inkml:brushProperty name="height" value="0.05" units="cm"/>
      <inkml:brushProperty name="color" value="#ffffff"/>
    </inkml:brush>
  </inkml:definitions>
  <inkml:trace contextRef="#ctx0" brushRef="#br0">373.000 1.000 24575,'-6.000'1.000'0,"0.000"0.000"0,1.000 0.000 0,-1.000 0.000 0,1.000 1.000 0,0.000 0.000 0,-1.000 0.000 0,1.000 0.000 0,0.000 1.000 0,0.000 0.000 0,1.000 0.000 0,-1.000 0.000 0,-8.000 8.000 0,-1.000 1.000 0,1.000 1.000 0,-19.000 23.000 0,-147.000 225.000 0,170.000-244.000 0,1.000 0.000 0,0.000 0.000 0,1.000 0.000 0,1.000 1.000 0,1.000 0.000 0,0.000 1.000 0,2.000-1.000 0,0.000 1.000 0,1.000 0.000 0,0.000 19.000 0,2.000-28.000 0,1.000 1.000 0,0.000 0.000 0,0.000-1.000 0,1.000 1.000 0,1.000-1.000 0,0.000 0.000 0,0.000 1.000 0,7.000 13.000 0,-7.000-18.000 0,1.000 0.000 0,0.000 0.000 0,0.000 0.000 0,0.000-1.000 0,0.000 1.000 0,1.000-1.000 0,0.000-1.000 0,0.000 1.000 0,0.000 0.000 0,1.000-1.000 0,0.000 0.000 0,-1.000-1.000 0,1.000 1.000 0,7.000 2.000 0,4.000-1.000 0,-1.000-1.000 0,1.000-1.000 0,0.000 0.000 0,0.000-1.000 0,0.000-1.000 0,0.000-1.000 0,0.000 0.000 0,29.000-5.000 0,12.000 2.000 0,-36.000 1.000-170,0.000-1.000-1,-1.000-1.000 0,1.000-1.000 1,-1.000-1.000-1,0.000-1.000 0,-1.000-1.000 1,38.000-19.000-1,-38.000 15.000-6655</inkml:trace>
</inkml:ink>
</file>

<file path=ppt/ink/ink20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6"/>
    </inkml:context>
    <inkml:brush xml:id="br0">
      <inkml:brushProperty name="width" value="0.05" units="cm"/>
      <inkml:brushProperty name="height" value="0.05" units="cm"/>
      <inkml:brushProperty name="color" value="#ffffff"/>
    </inkml:brush>
  </inkml:definitions>
  <inkml:trace contextRef="#ctx0" brushRef="#br0">217.000 1.000 24575,'-8.000'31.000'0,"-2.000"1.000"0,-26.000 54.000 0,-70.000 207.000 0,89.000-241.000 0,-15.000 84.000 0,29.000-118.000 0,1.000 1.000 0,0.000 0.000 0,1.000 0.000 0,1.000-1.000 0,1.000 1.000 0,1.000 0.000 0,1.000 0.000 0,5.000 22.000 0,-6.000-36.000 0,-1.000 0.000 0,1.000 1.000 0,1.000-1.000 0,-1.000 0.000 0,1.000 0.000 0,-1.000 0.000 0,1.000 0.000 0,1.000-1.000 0,-1.000 1.000 0,1.000-1.000 0,-1.000 0.000 0,1.000 0.000 0,1.000 0.000 0,-1.000 0.000 0,0.000-1.000 0,1.000 0.000 0,9.000 5.000 0,-6.000-4.000 0,0.000-2.000 0,0.000 1.000 0,1.000-1.000 0,-1.000 0.000 0,1.000-1.000 0,-1.000 0.000 0,1.000 0.000 0,-1.000-1.000 0,1.000 0.000 0,14.000-3.000 0,7.000-2.000 0,-1.000-2.000 0,1.000-1.000 0,-1.000-2.000 0,-1.000 0.000 0,41.000-23.000 0,-56.000 26.000-170,0.000 0.000-1,0.000-1.000 0,-1.000-1.000 1,0.000 0.000-1,0.000-1.000 0,-1.000-1.000 1,18.000-21.000-1,-15.000 14.000-6655</inkml:trace>
</inkml:ink>
</file>

<file path=ppt/ink/ink20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6"/>
    </inkml:context>
    <inkml:brush xml:id="br0">
      <inkml:brushProperty name="width" value="0.05" units="cm"/>
      <inkml:brushProperty name="height" value="0.05" units="cm"/>
      <inkml:brushProperty name="color" value="#ffffff"/>
    </inkml:brush>
  </inkml:definitions>
  <inkml:trace contextRef="#ctx0" brushRef="#br0">1.000 56.000 24575,'5.000'0.000'0,"7.000"0.000"0,12.000-5.000 0,7.000-2.000 0,4.000 0.000 0,0.000 2.000 0,1.000 1.000 0,-2.000 2.000 0,-1.000 1.000 0,-1.000-5.000 0,0.000-1.000 0,-2.000 0.000 0,-4.000 2.000-8191</inkml:trace>
</inkml:ink>
</file>

<file path=ppt/ink/ink20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6"/>
    </inkml:context>
    <inkml:brush xml:id="br0">
      <inkml:brushProperty name="width" value="0.05" units="cm"/>
      <inkml:brushProperty name="height" value="0.05" units="cm"/>
      <inkml:brushProperty name="color" value="#ffffff"/>
    </inkml:brush>
  </inkml:definitions>
  <inkml:trace contextRef="#ctx0" brushRef="#br0">216.000 1.000 24575,'-1.000'6.000'0,"-1.000"-1.000"0,0.000 1.000 0,0.000-1.000 0,-1.000 1.000 0,0.000-1.000 0,0.000 0.000 0,0.000 0.000 0,0.000 0.000 0,-1.000-1.000 0,0.000 1.000 0,0.000-1.000 0,-6.000 6.000 0,-6.000 7.000 0,2.000 1.000 0,-13.000 15.000 0,1.000 1.000 0,-28.000 50.000 0,49.000-76.000 0,0.000 1.000 0,1.000-1.000 0,0.000 1.000 0,0.000 1.000 0,1.000-1.000 0,1.000 0.000 0,-1.000 1.000 0,1.000-1.000 0,1.000 1.000 0,0.000 0.000 0,0.000 0.000 0,1.000-1.000 0,0.000 1.000 0,1.000 0.000 0,0.000 0.000 0,3.000 10.000 0,-3.000-16.000 0,0.000-1.000 0,1.000 1.000 0,-1.000-1.000 0,1.000 1.000 0,0.000-1.000 0,0.000 0.000 0,0.000 0.000 0,1.000 0.000 0,-1.000 0.000 0,1.000 0.000 0,-1.000 0.000 0,1.000-1.000 0,0.000 1.000 0,0.000-1.000 0,0.000 0.000 0,1.000 0.000 0,2.000 2.000 0,1.000-1.000 0,0.000 0.000 0,1.000-1.000 0,-1.000 0.000 0,0.000 0.000 0,1.000-1.000 0,-1.000 1.000 0,1.000-2.000 0,9.000 1.000 0,1.000-1.000 0,0.000-2.000 0,0.000 0.000 0,-1.000-1.000 0,1.000 0.000 0,-1.000-2.000 0,28.000-10.000 0,-27.000 7.000 0,0.000 0.000 0,-1.000-2.000 0,-1.000 0.000 0,1.000-1.000 0,-2.000-1.000 0,1.000 0.000 0,-2.000-1.000 0,1.000 0.000 0,22.000-31.000 0,-32.000 39.000 0,-1.000 0.000 0,-1.000-1.000 0,1.000 1.000 0,-1.000-1.000 0,0.000 0.000 0,0.000 0.000 0,-1.000 0.000 0,1.000 0.000 0,-2.000 0.000 0,1.000-1.000 0,0.000 1.000 0,-1.000-1.000 0,-1.000 1.000 0,1.000-1.000 0,-1.000 0.000 0,0.000 1.000 0,0.000-1.000 0,-1.000 1.000 0,0.000-1.000 0,0.000 0.000 0,0.000 1.000 0,-1.000 0.000 0,0.000-1.000 0,-1.000 1.000 0,1.000 0.000 0,-1.000 0.000 0,0.000 0.000 0,-1.000 1.000 0,1.000-1.000 0,-1.000 1.000 0,0.000-1.000 0,-7.000-6.000 0,-5.000-1.000-114,1.000 0.000 1,-2.000 1.000-1,1.000 1.000 0,-2.000 1.000 0,1.000 0.000 1,-1.000 1.000-1,-1.000 1.000 0,0.000 1.000 0,0.000 1.000 1,0.000 0.000-1,-24.000-3.000 0,16.000 4.000-6712</inkml:trace>
</inkml:ink>
</file>

<file path=ppt/ink/ink20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7"/>
    </inkml:context>
    <inkml:brush xml:id="br0">
      <inkml:brushProperty name="width" value="0.05" units="cm"/>
      <inkml:brushProperty name="height" value="0.05" units="cm"/>
      <inkml:brushProperty name="color" value="#ffffff"/>
    </inkml:brush>
  </inkml:definitions>
  <inkml:trace contextRef="#ctx0" brushRef="#br0">0.000 309.000 24575,'1.000'1.000'0,"1.000"-1.000"0,-1.000 1.000 0,1.000 0.000 0,-1.000-1.000 0,0.000 1.000 0,1.000 0.000 0,-1.000 0.000 0,0.000 0.000 0,0.000 0.000 0,0.000 0.000 0,0.000 0.000 0,0.000 0.000 0,0.000 0.000 0,0.000 0.000 0,0.000 1.000 0,0.000-1.000 0,-1.000 0.000 0,1.000 1.000 0,0.000-1.000 0,-1.000 0.000 0,1.000 3.000 0,13.000 37.000 0,-12.000-34.000 0,9.000 37.000 0,9.000 71.000 0,-9.000-38.000 0,-2.000-2.000 0,-3.000 1.000 0,-8.000 123.000 0,-1.000-66.000 0,3.000-124.000 0,1.000-5.000 0,0.000 0.000 0,-1.000 0.000 0,0.000 0.000 0,0.000 0.000 0,-1.000 0.000 0,1.000 1.000 0,-1.000-1.000 0,1.000 0.000 0,-1.000-1.000 0,-1.000 1.000 0,1.000 0.000 0,0.000 0.000 0,-1.000 0.000 0,-2.000 4.000 0,3.000-8.000 0,0.000-1.000 0,0.000 1.000 0,1.000-1.000 0,-1.000 1.000 0,0.000-1.000 0,1.000 0.000 0,-1.000 1.000 0,0.000-1.000 0,1.000 0.000 0,-1.000 1.000 0,1.000-1.000 0,-1.000 0.000 0,1.000 1.000 0,0.000-1.000 0,-1.000 0.000 0,1.000 0.000 0,0.000 0.000 0,0.000 0.000 0,-1.000 1.000 0,1.000-1.000 0,0.000 0.000 0,0.000 0.000 0,0.000 0.000 0,0.000 0.000 0,0.000-1.000 0,-5.000-28.000 0,0.000-334.000 0,7.000 199.000 0,-4.000 54.000 0,5.000-127.000 0,-1.000 226.000 0,0.000 0.000 0,1.000 0.000 0,0.000 0.000 0,1.000 1.000 0,1.000-1.000 0,-1.000 1.000 0,2.000 0.000 0,0.000 0.000 0,0.000 1.000 0,1.000-1.000 0,0.000 2.000 0,0.000-1.000 0,1.000 1.000 0,1.000 0.000 0,0.000 0.000 0,0.000 1.000 0,0.000 0.000 0,1.000 1.000 0,0.000 0.000 0,0.000 1.000 0,1.000 0.000 0,0.000 0.000 0,0.000 1.000 0,1.000 1.000 0,-1.000 0.000 0,1.000 0.000 0,0.000 1.000 0,0.000 1.000 0,0.000 0.000 0,0.000 0.000 0,0.000 2.000 0,0.000-1.000 0,1.000 1.000 0,-1.000 1.000 0,0.000 0.000 0,0.000 1.000 0,0.000 0.000 0,0.000 1.000 0,0.000 1.000 0,-1.000-1.000 0,14.000 8.000 0,-2.000 0.000 0,-2.000 1.000 0,0.000 2.000 0,0.000 0.000 0,-1.000 1.000 0,20.000 20.000 0,-30.000-25.000 0,0.000 0.000 0,-1.000 0.000 0,-1.000 1.000 0,0.000 0.000 0,0.000 1.000 0,-1.000 0.000 0,-1.000 0.000 0,0.000 0.000 0,-1.000 1.000 0,8.000 25.000 0,-6.000-7.000 0,-1.000-10.000 0,-1.000 0.000 0,0.000 0.000 0,-2.000 0.000 0,-1.000 0.000 0,0.000 1.000 0,-2.000-1.000 0,-2.000 28.000 0,-4.000-4.000 0,-2.000 0.000 0,-2.000 0.000 0,-1.000-1.000 0,-3.000 0.000 0,-29.000 63.000 0,23.000-69.000 0,-1.000-1.000 0,-2.000-1.000 0,-54.000 63.000 0,30.000-43.000 0,22.000-25.000 0,-1.000 0.000 0,-2.000-2.000 0,0.000-1.000 0,-63.000 47.000 0,76.000-65.000 30,0.000-1.000 0,0.000-1.000 0,-21.000 9.000 0,30.000-15.000-165,-1.000 0.000 0,1.000 0.000 0,-1.000-1.000 0,0.000 0.000 0,0.000 0.000 0,1.000 0.000 0,-1.000-1.000 0,0.000 0.000 0,0.000 0.000 0,-13.000-3.000 0,-4.000-3.000-6691</inkml:trace>
</inkml:ink>
</file>

<file path=ppt/ink/ink20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8"/>
    </inkml:context>
    <inkml:brush xml:id="br0">
      <inkml:brushProperty name="width" value="0.05" units="cm"/>
      <inkml:brushProperty name="height" value="0.05" units="cm"/>
      <inkml:brushProperty name="color" value="#ffffff"/>
    </inkml:brush>
  </inkml:definitions>
  <inkml:trace contextRef="#ctx0" brushRef="#br0">548.000 5.000 24575,'0.000'0.000'0,"0.000"0.000"0,0.000 0.000 0,0.000-1.000 0,0.000 1.000 0,0.000 0.000 0,0.000 0.000 0,0.000 0.000 0,0.000-1.000 0,0.000 1.000 0,0.000 0.000 0,-1.000 0.000 0,1.000 0.000 0,0.000-1.000 0,0.000 1.000 0,0.000 0.000 0,0.000 0.000 0,0.000 0.000 0,-1.000 0.000 0,1.000-1.000 0,0.000 1.000 0,0.000 0.000 0,0.000 0.000 0,0.000 0.000 0,-1.000 0.000 0,1.000 0.000 0,0.000 0.000 0,0.000 0.000 0,0.000 0.000 0,-1.000 0.000 0,1.000-1.000 0,0.000 1.000 0,0.000 0.000 0,-1.000 0.000 0,1.000 0.000 0,0.000 0.000 0,0.000 0.000 0,0.000 0.000 0,-1.000 0.000 0,1.000 0.000 0,0.000 1.000 0,0.000-1.000 0,-1.000 0.000 0,1.000 0.000 0,0.000 0.000 0,-17.000 6.000 0,-14.000 12.000 0,-13.000 15.000 0,2.000 2.000 0,1.000 2.000 0,2.000 1.000 0,2.000 2.000 0,2.000 1.000 0,1.000 3.000 0,2.000 0.000 0,-28.000 54.000 0,8.000 12.000 0,24.000-48.000 0,19.000-43.000 0,2.000-1.000 0,0.000 1.000 0,0.000 1.000 0,2.000-1.000 0,0.000 1.000 0,2.000 0.000 0,0.000 1.000 0,0.000 34.000 0,3.000-48.000 0,0.000 0.000 0,1.000 0.000 0,0.000 0.000 0,0.000 0.000 0,1.000-1.000 0,0.000 1.000 0,0.000 0.000 0,0.000-1.000 0,1.000 1.000 0,0.000-1.000 0,0.000 0.000 0,0.000 0.000 0,1.000 0.000 0,0.000 0.000 0,0.000-1.000 0,1.000 0.000 0,0.000 1.000 0,-1.000-2.000 0,2.000 1.000 0,-1.000 0.000 0,0.000-1.000 0,1.000 0.000 0,0.000 0.000 0,0.000-1.000 0,0.000 0.000 0,1.000 0.000 0,-1.000 0.000 0,11.000 2.000 0,1.000-1.000 0,0.000 0.000 0,0.000-2.000 0,0.000 0.000 0,0.000-1.000 0,1.000 0.000 0,-1.000-2.000 0,0.000 0.000 0,0.000-2.000 0,0.000 0.000 0,0.000 0.000 0,28.000-11.000 0,15.000-8.000 0,108.000-56.000 0,-152.000 69.000 0,5.000-3.000-341,0.000-1.000 0,-2.000-1.000-1,39.000-33.000 1,-34.000 23.000-6485</inkml:trace>
</inkml:ink>
</file>

<file path=ppt/ink/ink20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29"/>
    </inkml:context>
    <inkml:brush xml:id="br0">
      <inkml:brushProperty name="width" value="0.05" units="cm"/>
      <inkml:brushProperty name="height" value="0.05" units="cm"/>
      <inkml:brushProperty name="color" value="#ffffff"/>
    </inkml:brush>
  </inkml:definitions>
  <inkml:trace contextRef="#ctx0" brushRef="#br0">1.000 142.000 24575,'90.000'-4.000'0,"146.000"-27.000"0,-225.000 30.000 0,388.000-49.000 0,-249.000 45.000 0,-93.000 6.000 0,105.000-15.000 0,-40.000 2.000 87,-81.000 9.000-813,70.000-13.000 0,-85.000 10.000-6100</inkml:trace>
</inkml:ink>
</file>

<file path=ppt/ink/ink20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30"/>
    </inkml:context>
    <inkml:brush xml:id="br0">
      <inkml:brushProperty name="width" value="0.05" units="cm"/>
      <inkml:brushProperty name="height" value="0.05" units="cm"/>
      <inkml:brushProperty name="color" value="#ffffff"/>
    </inkml:brush>
  </inkml:definitions>
  <inkml:trace contextRef="#ctx0" brushRef="#br0">1.000 0.000 24575,'19.000'1.000'0,"-1.000"1.000"0,1.000 0.000 0,0.000 2.000 0,0.000 0.000 0,-1.000 1.000 0,19.000 7.000 0,103.000 51.000 0,-123.000-54.000 0,4.000 2.000 0,0.000 1.000 0,-2.000 1.000 0,1.000 1.000 0,-2.000 0.000 0,0.000 1.000 0,0.000 1.000 0,-2.000 1.000 0,0.000 1.000 0,-1.000 0.000 0,24.000 37.000 0,-34.000-43.000 0,0.000 0.000 0,-1.000 0.000 0,0.000 1.000 0,-1.000-1.000 0,0.000 1.000 0,-1.000 0.000 0,0.000-1.000 0,-1.000 1.000 0,-1.000 0.000 0,0.000 0.000 0,0.000 0.000 0,-1.000 0.000 0,-1.000 0.000 0,-1.000 0.000 0,1.000-1.000 0,-7.000 15.000 0,-6.000 17.000 0,-3.000 0.000 0,-2.000-2.000 0,-26.000 43.000 0,20.000-43.000 0,-2.000 0.000 0,-2.000-2.000 0,-1.000-2.000 0,-3.000-1.000 0,-44.000 39.000 0,17.000-27.000-1365,35.000-32.000-5461</inkml:trace>
</inkml:ink>
</file>

<file path=ppt/ink/ink20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37"/>
    </inkml:context>
    <inkml:brush xml:id="br0">
      <inkml:brushProperty name="width" value="0.05" units="cm"/>
      <inkml:brushProperty name="height" value="0.05" units="cm"/>
      <inkml:brushProperty name="color" value="#ffffff"/>
    </inkml:brush>
  </inkml:definitions>
  <inkml:trace contextRef="#ctx0" brushRef="#br0">403.000 14.000 24575,'0.000'0.000'0,"0.000"-1.000"0,0.000 1.000 0,0.000-1.000 0,0.000 1.000 0,0.000-1.000 0,0.000 1.000 0,0.000-1.000 0,0.000 1.000 0,0.000-1.000 0,0.000 1.000 0,0.000-1.000 0,0.000 1.000 0,-1.000-1.000 0,1.000 1.000 0,0.000-1.000 0,0.000 1.000 0,-1.000-1.000 0,1.000 1.000 0,0.000 0.000 0,-1.000-1.000 0,1.000 1.000 0,0.000-1.000 0,-1.000 1.000 0,1.000 0.000 0,0.000 0.000 0,-1.000-1.000 0,1.000 1.000 0,-1.000 0.000 0,1.000 0.000 0,-1.000-1.000 0,1.000 1.000 0,-1.000 0.000 0,-19.000 3.000 0,-17.000 19.000 0,6.000 5.000 0,1.000 1.000 0,2.000 1.000 0,0.000 2.000 0,-26.000 38.000 0,31.000-36.000 0,0.000 1.000 0,2.000 0.000 0,2.000 2.000 0,1.000 0.000 0,-15.000 46.000 0,26.000-62.000 0,2.000-1.000 0,0.000 1.000 0,0.000 0.000 0,2.000 0.000 0,1.000 0.000 0,0.000 1.000 0,2.000-1.000 0,0.000 1.000 0,1.000-1.000 0,1.000 0.000 0,1.000 0.000 0,6.000 23.000 0,-6.000-35.000-5,0.000 0.000 0,0.000 0.000-1,0.000 0.000 1,1.000-1.000-1,0.000 1.000 1,0.000-1.000 0,1.000 0.000-1,0.000 0.000 1,0.000-1.000 0,1.000 1.000-1,-1.000-1.000 1,2.000 0.000 0,-1.000-1.000-1,12.000 9.000 1,-8.000-9.000 25,0.000 0.000 0,0.000 0.000 0,0.000-1.000 0,1.000 0.000 0,0.000-1.000 0,-1.000 0.000 0,1.000-1.000 0,0.000 0.000 0,22.000 0.000 0,-2.000-2.000-206,-1.000-2.000 1,1.000-2.000-1,-1.000 0.000 0,0.000-2.000 1,-1.000-2.000-1,0.000 0.000 1,34.000-16.000-1,-37.000 13.000-6640</inkml:trace>
</inkml:ink>
</file>

<file path=ppt/ink/ink20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38"/>
    </inkml:context>
    <inkml:brush xml:id="br0">
      <inkml:brushProperty name="width" value="0.05" units="cm"/>
      <inkml:brushProperty name="height" value="0.05" units="cm"/>
      <inkml:brushProperty name="color" value="#ffffff"/>
    </inkml:brush>
  </inkml:definitions>
  <inkml:trace contextRef="#ctx0" brushRef="#br0">217.000 62.000 24575,'-4.000'1.000'0,"-1.000"-1.000"0,1.000 1.000 0,-1.000 0.000 0,1.000 0.000 0,-1.000 1.000 0,1.000-1.000 0,-1.000 1.000 0,1.000 0.000 0,0.000 0.000 0,0.000 1.000 0,0.000-1.000 0,0.000 1.000 0,1.000 0.000 0,-1.000 0.000 0,1.000 0.000 0,0.000 0.000 0,-4.000 5.000 0,-7.000 9.000 0,1.000 0.000 0,-15.000 28.000 0,13.000-20.000 0,4.000-7.000 0,1.000 0.000 0,1.000 1.000 0,0.000 0.000 0,2.000 1.000 0,-6.000 23.000 0,9.000-31.000 0,2.000 0.000 0,-1.000 1.000 0,2.000-1.000 0,0.000 1.000 0,0.000-1.000 0,1.000 1.000 0,1.000 0.000 0,0.000-1.000 0,4.000 22.000 0,-4.000-31.000 0,0.000 0.000 0,0.000 0.000 0,0.000 0.000 0,0.000-1.000 0,0.000 1.000 0,0.000 0.000 0,1.000-1.000 0,0.000 1.000 0,-1.000-1.000 0,1.000 1.000 0,0.000-1.000 0,0.000 0.000 0,0.000 1.000 0,0.000-1.000 0,1.000 0.000 0,-1.000-1.000 0,1.000 1.000 0,-1.000 0.000 0,1.000-1.000 0,-1.000 1.000 0,5.000 0.000 0,-3.000 0.000 0,1.000-1.000 0,0.000-1.000 0,0.000 1.000 0,0.000-1.000 0,0.000 0.000 0,0.000 0.000 0,0.000 0.000 0,0.000 0.000 0,0.000-1.000 0,0.000 0.000 0,8.000-3.000 0,6.000-3.000 0,-1.000-1.000 0,0.000 0.000 0,0.000-1.000 0,-1.000-1.000 0,22.000-17.000 0,-21.000 13.000 0,-1.000 0.000 0,-1.000-1.000 0,0.000-1.000 0,0.000-1.000 0,-2.000 0.000 0,0.000-1.000 0,-1.000 0.000 0,16.000-31.000 0,-24.000 39.000 0,-1.000 1.000 0,0.000-1.000 0,0.000 0.000 0,-1.000 0.000 0,0.000 0.000 0,-1.000-1.000 0,0.000 1.000 0,-1.000-1.000 0,0.000 1.000 0,0.000-1.000 0,-1.000 1.000 0,0.000-1.000 0,-1.000 1.000 0,-1.000-1.000 0,1.000 1.000 0,-2.000-1.000 0,1.000 1.000 0,-2.000 0.000 0,1.000 0.000 0,-7.000-11.000 0,8.000 16.000-97,-1.000 0.000-1,0.000 1.000 1,-1.000-1.000-1,1.000 1.000 1,-1.000 0.000-1,1.000 0.000 1,-1.000 1.000-1,0.000-1.000 1,-1.000 1.000-1,1.000 0.000 1,-1.000 0.000-1,1.000 0.000 0,-11.000-4.000 1,-9.000-1.000-6729</inkml:trace>
</inkml:ink>
</file>

<file path=ppt/ink/ink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0"/>
    </inkml:context>
    <inkml:brush xml:id="br0">
      <inkml:brushProperty name="width" value="0.05" units="cm"/>
      <inkml:brushProperty name="height" value="0.05" units="cm"/>
      <inkml:brushProperty name="color" value="#ffffff"/>
    </inkml:brush>
  </inkml:definitions>
  <inkml:trace contextRef="#ctx0" brushRef="#br0">308.000 1.000 24575,'-11.000'2.000'0,"1.000"1.000"0,0.000 0.000 0,0.000 0.000 0,1.000 1.000 0,-1.000 0.000 0,1.000 1.000 0,0.000 0.000 0,-15.000 10.000 0,13.000-8.000 0,9.000-5.000 0,-24.000 13.000 0,0.000 2.000 0,2.000 0.000 0,-37.000 34.000 0,56.000-46.000 0,0.000 0.000 0,0.000 0.000 0,1.000 0.000 0,-1.000 0.000 0,1.000 1.000 0,1.000 0.000 0,-1.000 0.000 0,1.000 0.000 0,0.000 0.000 0,0.000 0.000 0,1.000 1.000 0,0.000-1.000 0,0.000 1.000 0,0.000 0.000 0,1.000-1.000 0,0.000 1.000 0,0.000 0.000 0,1.000 0.000 0,0.000 0.000 0,0.000 0.000 0,1.000-1.000 0,1.000 10.000 0,-1.000-12.000 0,0.000 0.000 0,0.000 0.000 0,0.000-1.000 0,1.000 1.000 0,-1.000 0.000 0,1.000-1.000 0,0.000 0.000 0,0.000 1.000 0,1.000-1.000 0,-1.000 0.000 0,0.000 0.000 0,1.000 0.000 0,0.000 0.000 0,0.000-1.000 0,0.000 1.000 0,0.000-1.000 0,0.000 1.000 0,7.000 2.000 0,-5.000-2.000 0,0.000-2.000 0,1.000 1.000 0,-1.000-1.000 0,1.000 1.000 0,0.000-1.000 0,-1.000-1.000 0,1.000 1.000 0,0.000-1.000 0,-1.000 0.000 0,1.000 0.000 0,11.000-3.000 0,-7.000 1.000 0,0.000 0.000 0,1.000-1.000 0,-1.000-1.000 0,0.000 1.000 0,-1.000-2.000 0,1.000 1.000 0,-1.000-1.000 0,0.000-1.000 0,0.000 0.000 0,0.000 0.000 0,-1.000 0.000 0,0.000-1.000 0,12.000-14.000 0,-11.000 9.000 15,-1.000 0.000 0,0.000 0.000 0,-1.000-1.000 0,-1.000 0.000 0,0.000-1.000 0,-1.000 1.000 0,6.000-24.000 0,-9.000 29.000-114,-1.000 0.000 0,0.000 0.000 0,0.000 0.000 0,0.000 0.000 0,-1.000 0.000 0,0.000 0.000 0,-1.000 0.000 0,0.000 0.000 0,0.000-1.000 0,-1.000 1.000 0,0.000 1.000 0,0.000-1.000 0,-1.000 0.000 0,-6.000-14.000 0,-4.000 3.000-6727</inkml:trace>
</inkml:ink>
</file>

<file path=ppt/ink/ink2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39"/>
    </inkml:context>
    <inkml:brush xml:id="br0">
      <inkml:brushProperty name="width" value="0.05" units="cm"/>
      <inkml:brushProperty name="height" value="0.05" units="cm"/>
      <inkml:brushProperty name="color" value="#ffffff"/>
    </inkml:brush>
  </inkml:definitions>
  <inkml:trace contextRef="#ctx0" brushRef="#br0">28.000 119.000 24575,'1.000'0.000'0,"1.000"0.000"0,-1.000 0.000 0,0.000 1.000 0,0.000-1.000 0,0.000 1.000 0,0.000-1.000 0,0.000 1.000 0,0.000-1.000 0,0.000 1.000 0,0.000 0.000 0,0.000-1.000 0,0.000 1.000 0,-1.000 0.000 0,1.000 0.000 0,0.000 0.000 0,0.000 0.000 0,-1.000-1.000 0,1.000 1.000 0,-1.000 0.000 0,1.000 0.000 0,0.000 0.000 0,-1.000 0.000 0,0.000 1.000 0,1.000-1.000 0,-1.000 0.000 0,0.000 0.000 0,1.000 2.000 0,5.000 35.000 0,-6.000-34.000 0,5.000 58.000 0,-4.000 0.000 0,-2.000 1.000 0,-3.000-1.000 0,-3.000-1.000 0,-27.000 114.000 0,23.000-150.000 0,6.000-39.000 0,7.000-42.000 0,10.000-6.000 0,4.000-71.000 0,-16.000 127.000 0,10.000-60.000 0,3.000 0.000 0,2.000 1.000 0,28.000-74.000 0,-42.000 134.000 0,1.000 0.000 0,0.000 1.000 0,0.000-1.000 0,0.000 0.000 0,1.000 1.000 0,-1.000-1.000 0,1.000 1.000 0,0.000 0.000 0,1.000 0.000 0,-1.000 0.000 0,1.000 0.000 0,-1.000 1.000 0,1.000-1.000 0,0.000 1.000 0,0.000 0.000 0,1.000 0.000 0,-1.000 1.000 0,1.000-1.000 0,-1.000 1.000 0,1.000 0.000 0,0.000 0.000 0,0.000 0.000 0,0.000 1.000 0,0.000 0.000 0,0.000 0.000 0,10.000-1.000 0,-7.000 2.000 0,-1.000 1.000 0,1.000-1.000 0,0.000 1.000 0,0.000 1.000 0,-1.000 0.000 0,1.000 0.000 0,-1.000 0.000 0,1.000 1.000 0,-1.000 0.000 0,0.000 0.000 0,0.000 1.000 0,0.000 0.000 0,-1.000 0.000 0,1.000 1.000 0,-1.000-1.000 0,0.000 1.000 0,6.000 7.000 0,1.000 4.000 0,-1.000 0.000 0,0.000 0.000 0,-2.000 1.000 0,0.000 0.000 0,-1.000 1.000 0,0.000 0.000 0,-2.000 0.000 0,0.000 1.000 0,-1.000 0.000 0,4.000 20.000 0,0.000 15.000 0,-1.000 0.000 0,1.000 79.000 0,-9.000-35.000-1365,-2.000-71.000-5461</inkml:trace>
</inkml:ink>
</file>

<file path=ppt/ink/ink2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39"/>
    </inkml:context>
    <inkml:brush xml:id="br0">
      <inkml:brushProperty name="width" value="0.05" units="cm"/>
      <inkml:brushProperty name="height" value="0.05" units="cm"/>
      <inkml:brushProperty name="color" value="#ffffff"/>
    </inkml:brush>
  </inkml:definitions>
  <inkml:trace contextRef="#ctx0" brushRef="#br0">22.000 0.000 24575,'0.000'0.000'0,"1.000"1.000"0,0.000-1.000 0,0.000 0.000 0,0.000 1.000 0,-1.000-1.000 0,1.000 0.000 0,0.000 1.000 0,-1.000-1.000 0,1.000 1.000 0,0.000-1.000 0,-1.000 1.000 0,1.000-1.000 0,-1.000 1.000 0,1.000 0.000 0,-1.000-1.000 0,1.000 1.000 0,-1.000 0.000 0,1.000-1.000 0,-1.000 1.000 0,0.000 0.000 0,1.000 0.000 0,-1.000 0.000 0,0.000-1.000 0,0.000 1.000 0,0.000 0.000 0,1.000 0.000 0,-1.000 0.000 0,0.000-1.000 0,0.000 1.000 0,0.000 0.000 0,0.000 0.000 0,0.000 0.000 0,-1.000 1.000 0,-2.000 37.000 0,2.000-28.000 0,-5.000 56.000 0,-16.000 132.000 0,20.000-181.000 0,2.000 0.000 0,0.000 0.000 0,1.000-1.000 0,0.000 1.000 0,2.000 0.000 0,5.000 23.000 0,-1.000-6.000 0,-5.000-25.000 7,1.000 0.000 0,0.000 0.000 0,0.000 0.000 0,1.000-1.000 0,0.000 1.000 1,1.000-1.000-1,0.000 0.000 0,1.000 0.000 0,0.000-1.000 0,0.000 0.000 0,1.000 0.000 0,-1.000 0.000 0,2.000-1.000 0,-1.000 0.000 0,1.000 0.000 0,10.000 6.000 0,-12.000-8.000-72,1.000-1.000 1,-1.000-1.000-1,1.000 1.000 1,0.000-1.000-1,0.000 0.000 1,0.000-1.000-1,1.000 1.000 0,-1.000-1.000 1,0.000-1.000-1,1.000 0.000 1,-1.000 0.000-1,1.000 0.000 1,0.000-1.000-1,-1.000 0.000 0,1.000 0.000 1,0.000-1.000-1,-1.000 0.000 1,1.000 0.000-1,-1.000-1.000 1,0.000 0.000-1,1.000 0.000 1,7.000-4.000-1,12.000-9.000-6761</inkml:trace>
</inkml:ink>
</file>

<file path=ppt/ink/ink2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40"/>
    </inkml:context>
    <inkml:brush xml:id="br0">
      <inkml:brushProperty name="width" value="0.05" units="cm"/>
      <inkml:brushProperty name="height" value="0.05" units="cm"/>
      <inkml:brushProperty name="color" value="#ffffff"/>
    </inkml:brush>
  </inkml:definitions>
  <inkml:trace contextRef="#ctx0" brushRef="#br0">0.000 131.000 24575,'5.000'0.000'0,"8.000"0.000"0,5.000-5.000 0,7.000-2.000 0,2.000 0.000 0,3.000-3.000 0,2.000-1.000 0,0.000 2.000 0,0.000-3.000 0,-1.000 1.000 0,1.000 2.000 0,-6.000-3.000 0,-2.000 2.000 0,0.000-4.000 0,-4.000 1.000-8191</inkml:trace>
</inkml:ink>
</file>

<file path=ppt/ink/ink2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41"/>
    </inkml:context>
    <inkml:brush xml:id="br0">
      <inkml:brushProperty name="width" value="0.05" units="cm"/>
      <inkml:brushProperty name="height" value="0.05" units="cm"/>
      <inkml:brushProperty name="color" value="#ffffff"/>
    </inkml:brush>
  </inkml:definitions>
  <inkml:trace contextRef="#ctx0" brushRef="#br0">243.000 64.000 24575,'4.000'-24.000'0,"-3.000"22.000"0,0.000-1.000 0,0.000 0.000 0,-1.000 0.000 0,1.000 1.000 0,-1.000-1.000 0,0.000 0.000 0,0.000 0.000 0,0.000 1.000 0,0.000-1.000 0,0.000 0.000 0,0.000 0.000 0,-2.000-4.000 0,1.000 7.000 0,1.000 0.000 0,-1.000 1.000 0,0.000-1.000 0,1.000 0.000 0,-1.000 0.000 0,0.000 0.000 0,1.000 0.000 0,-1.000 1.000 0,0.000-1.000 0,1.000 0.000 0,-1.000 1.000 0,1.000-1.000 0,-1.000 0.000 0,1.000 1.000 0,-1.000-1.000 0,1.000 1.000 0,-1.000-1.000 0,1.000 1.000 0,-1.000-1.000 0,1.000 1.000 0,0.000-1.000 0,-1.000 1.000 0,1.000-1.000 0,0.000 1.000 0,-1.000 0.000 0,1.000-1.000 0,0.000 2.000 0,-13.000 18.000 0,-2.000 8.000 0,1.000 2.000 0,1.000 0.000 0,2.000 0.000 0,1.000 1.000 0,2.000 0.000 0,-6.000 35.000 0,13.000-60.000 0,1.000-1.000 0,-1.000 1.000 0,1.000-1.000 0,0.000 0.000 0,0.000 1.000 0,0.000-1.000 0,1.000 1.000 0,0.000-1.000 0,0.000 0.000 0,0.000 1.000 0,1.000-1.000 0,-1.000 0.000 0,1.000 0.000 0,1.000 0.000 0,-1.000 0.000 0,1.000 0.000 0,0.000-1.000 0,0.000 1.000 0,0.000-1.000 0,0.000 1.000 0,1.000-1.000 0,5.000 5.000 0,-5.000-6.000 0,1.000 0.000 0,-1.000-1.000 0,1.000 1.000 0,-1.000-1.000 0,1.000 0.000 0,0.000 0.000 0,0.000-1.000 0,0.000 1.000 0,0.000-1.000 0,0.000 0.000 0,0.000 0.000 0,0.000-1.000 0,0.000 0.000 0,1.000 1.000 0,-1.000-2.000 0,0.000 1.000 0,0.000-1.000 0,0.000 1.000 0,0.000-2.000 0,0.000 1.000 0,0.000 0.000 0,0.000-1.000 0,7.000-3.000 0,-8.000 3.000 0,1.000 0.000 0,-1.000-1.000 0,0.000 1.000 0,0.000-1.000 0,0.000 0.000 0,0.000 0.000 0,0.000 0.000 0,-1.000-1.000 0,1.000 1.000 0,-1.000-1.000 0,0.000 0.000 0,0.000 0.000 0,-1.000 0.000 0,1.000 0.000 0,-1.000-1.000 0,0.000 1.000 0,0.000-1.000 0,0.000 1.000 0,0.000-1.000 0,-1.000 0.000 0,2.000-9.000 0,-3.000 10.000 0,0.000 0.000 0,0.000 1.000 0,0.000-1.000 0,0.000 0.000 0,-1.000 0.000 0,1.000 1.000 0,-1.000-1.000 0,0.000 1.000 0,0.000-1.000 0,-1.000 0.000 0,1.000 1.000 0,-1.000 0.000 0,0.000-1.000 0,1.000 1.000 0,-1.000 0.000 0,-1.000 0.000 0,1.000 0.000 0,0.000 0.000 0,-1.000 0.000 0,0.000 0.000 0,1.000 1.000 0,-1.000 0.000 0,0.000-1.000 0,0.000 1.000 0,0.000 0.000 0,-1.000 0.000 0,1.000 1.000 0,0.000-1.000 0,-7.000-2.000 0,-2.000 0.000 9,0.000 1.000 0,0.000 0.000 0,0.000 1.000 0,0.000 0.000 0,0.000 1.000 0,-1.000 0.000 0,-22.000 2.000 0,-4.000 3.000-264,-43.000 10.000 0,41.000-6.000-672,14.000-3.000-5899</inkml:trace>
</inkml:ink>
</file>

<file path=ppt/ink/ink2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41"/>
    </inkml:context>
    <inkml:brush xml:id="br0">
      <inkml:brushProperty name="width" value="0.05" units="cm"/>
      <inkml:brushProperty name="height" value="0.05" units="cm"/>
      <inkml:brushProperty name="color" value="#ffffff"/>
    </inkml:brush>
  </inkml:definitions>
  <inkml:trace contextRef="#ctx0" brushRef="#br0">94.000 171.000 24575,'-13.000'15.000'0,"1.000"0.000"0,1.000 0.000 0,0.000 1.000 0,-15.000 32.000 0,22.000-40.000 0,1.000 0.000 0,0.000 0.000 0,0.000 1.000 0,1.000-1.000 0,0.000 1.000 0,-1.000 16.000 0,3.000-21.000 0,0.000 0.000 0,0.000 0.000 0,0.000 0.000 0,1.000 0.000 0,-1.000 0.000 0,1.000 0.000 0,0.000 0.000 0,0.000-1.000 0,1.000 1.000 0,-1.000 0.000 0,1.000 0.000 0,0.000-1.000 0,0.000 1.000 0,0.000-1.000 0,0.000 0.000 0,4.000 4.000 0,-3.000-4.000 0,1.000 0.000 0,0.000 0.000 0,0.000 0.000 0,1.000 0.000 0,-1.000-1.000 0,0.000 0.000 0,1.000 0.000 0,-1.000 0.000 0,1.000 0.000 0,0.000-1.000 0,0.000 0.000 0,0.000 0.000 0,-1.000 0.000 0,1.000-1.000 0,0.000 1.000 0,0.000-1.000 0,0.000 0.000 0,0.000-1.000 0,0.000 1.000 0,0.000-1.000 0,5.000-1.000 0,4.000-1.000 0,0.000 0.000 0,0.000-2.000 0,0.000 1.000 0,-1.000-2.000 0,1.000 0.000 0,12.000-7.000 0,-8.000 2.000 0,-1.000-1.000 0,0.000 0.000 0,-1.000-1.000 0,0.000-1.000 0,-1.000 0.000 0,-1.000-1.000 0,0.000-1.000 0,20.000-28.000 0,-31.000 39.000 0,1.000-1.000 0,-1.000 1.000 0,-1.000 0.000 0,1.000-1.000 0,-1.000 0.000 0,0.000 1.000 0,0.000-1.000 0,0.000 0.000 0,-1.000 0.000 0,0.000 0.000 0,0.000 0.000 0,0.000 0.000 0,-1.000-1.000 0,0.000 1.000 0,0.000 0.000 0,-1.000 0.000 0,0.000 0.000 0,0.000 0.000 0,0.000 0.000 0,-1.000 0.000 0,1.000 0.000 0,-2.000 0.000 0,1.000 1.000 0,0.000-1.000 0,-1.000 1.000 0,0.000-1.000 0,-1.000 1.000 0,1.000 0.000 0,-1.000 0.000 0,0.000 0.000 0,0.000 1.000 0,0.000 0.000 0,-8.000-6.000 0,3.000 3.000-61,0.000 1.000-1,-1.000 0.000 1,0.000 0.000-1,-1.000 1.000 1,1.000 1.000 0,-1.000-1.000-1,0.000 2.000 1,-14.000-4.000-1,9.000 3.000-750,-12.000-5.000-6014</inkml:trace>
</inkml:ink>
</file>

<file path=ppt/ink/ink2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43"/>
    </inkml:context>
    <inkml:brush xml:id="br0">
      <inkml:brushProperty name="width" value="0.05" units="cm"/>
      <inkml:brushProperty name="height" value="0.05" units="cm"/>
      <inkml:brushProperty name="color" value="#ffffff"/>
    </inkml:brush>
  </inkml:definitions>
  <inkml:trace contextRef="#ctx0" brushRef="#br0">0.000 1138.000 24575,'6.000'-1.000'0,"0.000"0.000"0,0.000 0.000 0,-1.000-1.000 0,1.000 0.000 0,0.000 0.000 0,-1.000 0.000 0,1.000 0.000 0,-1.000-1.000 0,0.000 0.000 0,0.000 0.000 0,0.000 0.000 0,0.000-1.000 0,5.000-5.000 0,55.000-57.000 0,-46.000 44.000 0,-2.000-1.000 0,-1.000-1.000 0,0.000 0.000 0,-2.000-1.000 0,-1.000 0.000 0,-1.000-1.000 0,-1.000-1.000 0,-2.000 0.000 0,0.000 0.000 0,-2.000-1.000 0,-1.000 0.000 0,-1.000 0.000 0,-1.000 0.000 0,-2.000-1.000 0,-1.000-29.000 0,-4.000 7.000 0,-2.000 0.000 0,-2.000 0.000 0,-3.000 1.000 0,-17.000-54.000 0,26.000 101.000 0,-2.000-9.000 0,0.000 0.000 0,-1.000 0.000 0,0.000 1.000 0,-1.000-1.000 0,0.000 1.000 0,-1.000 0.000 0,-10.000-14.000 0,16.000 24.000 0,-1.000 1.000 0,1.000-1.000 0,-1.000 1.000 0,1.000 0.000 0,-1.000-1.000 0,0.000 1.000 0,1.000-1.000 0,-1.000 1.000 0,0.000 0.000 0,1.000-1.000 0,-1.000 1.000 0,0.000 0.000 0,1.000 0.000 0,-1.000-1.000 0,0.000 1.000 0,1.000 0.000 0,-1.000 0.000 0,0.000 0.000 0,1.000 0.000 0,-1.000 0.000 0,0.000 0.000 0,0.000 0.000 0,1.000 0.000 0,-1.000 0.000 0,0.000 0.000 0,1.000 1.000 0,-1.000-1.000 0,0.000 0.000 0,1.000 0.000 0,-1.000 1.000 0,0.000-1.000 0,1.000 0.000 0,-1.000 1.000 0,0.000-1.000 0,1.000 1.000 0,-1.000-1.000 0,1.000 1.000 0,-1.000-1.000 0,1.000 1.000 0,-1.000-1.000 0,1.000 1.000 0,-1.000-1.000 0,1.000 1.000 0,0.000 0.000 0,-1.000-1.000 0,1.000 1.000 0,0.000-1.000 0,-1.000 2.000 0,-14.000 33.000 0,-1.000 34.000 0,-11.000 107.000 0,9.000-42.000 0,14.000-106.000 0,1.000 0.000 0,1.000 0.000 0,2.000 0.000 0,1.000 0.000 0,1.000 0.000 0,10.000 49.000 0,0.000-11.000 0,-8.000-39.000 0,1.000 0.000 0,1.000 0.000 0,1.000-1.000 0,1.000 0.000 0,2.000 0.000 0,13.000 25.000 0,-13.000-32.000 0,-3.000-6.000 0,1.000 0.000 0,0.000 0.000 0,14.000 17.000 0,-17.000-25.000 0,0.000-1.000 0,0.000 1.000 0,0.000-1.000 0,0.000 0.000 0,1.000 0.000 0,0.000-1.000 0,0.000 1.000 0,0.000-2.000 0,0.000 1.000 0,12.000 3.000 0,0.000-1.000 0,1.000-2.000 0,-1.000 0.000 0,0.000-1.000 0,1.000-1.000 0,-1.000-1.000 0,1.000-1.000 0,-1.000 0.000 0,1.000-1.000 0,-1.000-1.000 0,0.000-1.000 0,0.000-1.000 0,0.000 0.000 0,-1.000-1.000 0,0.000-1.000 0,0.000-1.000 0,0.000 0.000 0,23.000-16.000 0,-12.000 5.000 0,-1.000 0.000 0,-1.000-2.000 0,-1.000-1.000 0,0.000-1.000 0,-2.000-1.000 0,-1.000-1.000 0,-1.000-1.000 0,34.000-54.000 0,-33.000 39.000 0,-3.000-1.000 0,-1.000 0.000 0,-2.000-1.000 0,-2.000-1.000 0,-2.000 0.000 0,-2.000-1.000 0,-2.000-1.000 0,2.000-50.000 0,-6.000 47.000 0,-3.000-1.000 0,-2.000 1.000 0,-2.000 0.000 0,-3.000-1.000 0,-1.000 2.000 0,-2.000-1.000 0,-19.000-53.000 0,27.000 99.000 0,1.000 1.000 0,-1.000-1.000 0,0.000 1.000 0,-1.000 0.000 0,1.000-1.000 0,0.000 1.000 0,-1.000 0.000 0,1.000 0.000 0,-1.000 0.000 0,-3.000-4.000 0,4.000 6.000 0,1.000-1.000 0,-1.000 1.000 0,0.000-1.000 0,0.000 1.000 0,0.000-1.000 0,1.000 1.000 0,-1.000 0.000 0,0.000-1.000 0,0.000 1.000 0,0.000 0.000 0,0.000 0.000 0,0.000 0.000 0,1.000 0.000 0,-1.000 0.000 0,0.000 0.000 0,0.000 0.000 0,0.000 0.000 0,0.000 0.000 0,0.000 0.000 0,0.000 0.000 0,0.000 0.000 0,0.000 1.000 0,-3.000 1.000 0,1.000 0.000 0,-1.000 0.000 0,1.000 1.000 0,0.000-1.000 0,0.000 1.000 0,0.000 0.000 0,0.000 0.000 0,1.000 0.000 0,-1.000 0.000 0,1.000 0.000 0,-1.000 1.000 0,-2.000 6.000 0,-8.000 15.000 0,1.000 0.000 0,2.000 1.000 0,0.000 0.000 0,-10.000 49.000 0,-12.000 115.000 0,23.000-124.000 0,5.000-32.000 0,1.000 0.000 0,2.000 0.000 0,2.000 1.000 0,1.000-1.000 0,10.000 58.000 0,-2.000-31.000 0,-4.000-19.000 0,1.000-1.000 0,20.000 61.000 0,-21.000-87.000 0,-1.000 0.000 0,2.000 0.000 0,0.000-1.000 0,1.000 0.000 0,0.000 0.000 0,1.000-1.000 0,1.000 0.000 0,11.000 13.000 0,-15.000-21.000 0,1.000 1.000 0,-1.000-1.000 0,1.000 0.000 0,0.000 0.000 0,0.000 0.000 0,0.000-1.000 0,1.000 0.000 0,-1.000-1.000 0,1.000 0.000 0,0.000 0.000 0,0.000-1.000 0,0.000 1.000 0,0.000-2.000 0,1.000 1.000 0,-1.000-1.000 0,17.000 0.000 0,-3.000-3.000-170,0.000 0.000-1,-1.000-1.000 0,0.000-2.000 1,1.000 0.000-1,-1.000-1.000 0,-1.000-1.000 1,31.000-14.000-1,-25.000 9.000-6655</inkml:trace>
</inkml:ink>
</file>

<file path=ppt/ink/ink2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1"/>
    </inkml:context>
    <inkml:brush xml:id="br0">
      <inkml:brushProperty name="width" value="0.05" units="cm"/>
      <inkml:brushProperty name="height" value="0.05" units="cm"/>
      <inkml:brushProperty name="color" value="#ffffff"/>
    </inkml:brush>
  </inkml:definitions>
  <inkml:trace contextRef="#ctx0" brushRef="#br0">120.000 92.000 24575,'2.000'149.000'0,"-5.000"163.000"0,-26.000-128.000 0,26.000-141.000 0,-2.000-1.000 0,-17.000 72.000 0,22.000-114.000 0,0.000 1.000 0,0.000-1.000 0,0.000 1.000 0,0.000-1.000 0,0.000 1.000 0,0.000-1.000 0,0.000 1.000 0,0.000-1.000 0,0.000 1.000 0,0.000-1.000 0,0.000 1.000 0,0.000-1.000 0,0.000 0.000 0,-1.000 1.000 0,1.000-1.000 0,0.000 1.000 0,0.000-1.000 0,-1.000 1.000 0,1.000-1.000 0,0.000 0.000 0,-1.000 1.000 0,1.000-1.000 0,0.000 1.000 0,-1.000-1.000 0,1.000 0.000 0,0.000 0.000 0,-1.000 1.000 0,1.000-1.000 0,-1.000 0.000 0,1.000 1.000 0,0.000-1.000 0,-1.000 0.000 0,1.000 0.000 0,-1.000 0.000 0,1.000 0.000 0,-1.000 0.000 0,1.000 1.000 0,-2.000-1.000 0,-7.000-20.000 0,-1.000-33.000 0,5.000-38.000 0,3.000 40.000 0,-12.000-74.000 0,10.000 103.000 0,2.000 0.000 0,0.000 0.000 0,1.000-1.000 0,2.000 1.000 0,0.000 0.000 0,1.000 0.000 0,9.000-37.000 0,2.000-40.000 0,-10.000 69.000 0,1.000 0.000 0,12.000-43.000 0,-13.000 63.000 0,0.000 1.000 0,1.000 0.000 0,0.000 0.000 0,1.000 0.000 0,-1.000 0.000 0,2.000 0.000 0,-1.000 1.000 0,2.000 0.000 0,-1.000 0.000 0,1.000 1.000 0,11.000-10.000 0,-13.000 11.000-68,1.000 1.000 0,-1.000 1.000-1,1.000-1.000 1,0.000 1.000 0,1.000 0.000 0,-1.000 1.000-1,0.000-1.000 1,1.000 1.000 0,0.000 1.000 0,0.000-1.000-1,0.000 1.000 1,0.000 0.000 0,0.000 0.000 0,0.000 1.000-1,1.000 0.000 1,-1.000 1.000 0,0.000-1.000-1,1.000 2.000 1,10.000 0.000 0,1.000 5.000-6758</inkml:trace>
</inkml:ink>
</file>

<file path=ppt/ink/ink2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1"/>
    </inkml:context>
    <inkml:brush xml:id="br0">
      <inkml:brushProperty name="width" value="0.05" units="cm"/>
      <inkml:brushProperty name="height" value="0.05" units="cm"/>
      <inkml:brushProperty name="color" value="#ffffff"/>
    </inkml:brush>
  </inkml:definitions>
  <inkml:trace contextRef="#ctx0" brushRef="#br0">0.000 82.000 24575,'5.000'0.000'0,"7.000"0.000"0,7.000 0.000 0,5.000 0.000 0,4.000-5.000 0,2.000-2.000 0,6.000 0.000 0,8.000 1.000 0,2.000-3.000 0,-2.000 0.000 0,-4.000 2.000 0,-3.000 1.000 0,-2.000-3.000 0,-2.000 0.000 0,-8.000 2.000-8191</inkml:trace>
</inkml:ink>
</file>

<file path=ppt/ink/ink2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2"/>
    </inkml:context>
    <inkml:brush xml:id="br0">
      <inkml:brushProperty name="width" value="0.05" units="cm"/>
      <inkml:brushProperty name="height" value="0.05" units="cm"/>
      <inkml:brushProperty name="color" value="#ffffff"/>
    </inkml:brush>
  </inkml:definitions>
  <inkml:trace contextRef="#ctx0" brushRef="#br0">147.000 0.000 24575,'-4.000'1.000'0,"1.000"0.000"0,0.000 0.000 0,0.000 0.000 0,0.000 0.000 0,0.000 1.000 0,0.000-1.000 0,0.000 1.000 0,0.000 0.000 0,0.000-1.000 0,0.000 1.000 0,1.000 1.000 0,-1.000-1.000 0,1.000 0.000 0,-3.000 4.000 0,-31.000 37.000 0,28.000-32.000 0,0.000 1.000 0,1.000 1.000 0,0.000 0.000 0,1.000 0.000 0,1.000 0.000 0,0.000 0.000 0,0.000 1.000 0,1.000 0.000 0,1.000 0.000 0,1.000 0.000 0,-2.000 18.000 0,4.000-27.000 0,0.000 0.000 0,0.000 0.000 0,0.000 0.000 0,1.000 0.000 0,0.000 0.000 0,0.000 0.000 0,0.000 0.000 0,0.000 0.000 0,1.000 0.000 0,0.000-1.000 0,0.000 1.000 0,0.000-1.000 0,0.000 1.000 0,1.000-1.000 0,0.000 0.000 0,0.000 0.000 0,0.000 0.000 0,0.000 0.000 0,1.000-1.000 0,-1.000 1.000 0,1.000-1.000 0,0.000 0.000 0,0.000 0.000 0,0.000 0.000 0,0.000 0.000 0,1.000-1.000 0,-1.000 0.000 0,1.000 0.000 0,-1.000 0.000 0,1.000 0.000 0,0.000-1.000 0,0.000 0.000 0,0.000 0.000 0,10.000 1.000 0,1.000-1.000 0,0.000 0.000 0,0.000-1.000 0,0.000-1.000 0,-1.000-1.000 0,1.000 0.000 0,0.000-1.000 0,0.000 0.000 0,-1.000-1.000 0,25.000-11.000 0,-32.000 13.000 0,0.000-1.000 0,-1.000-1.000 0,1.000 1.000 0,-1.000-2.000 0,0.000 1.000 0,-1.000 0.000 0,1.000-1.000 0,-1.000-1.000 0,1.000 1.000 0,-2.000-1.000 0,1.000 0.000 0,-1.000 0.000 0,0.000-1.000 0,0.000 1.000 0,0.000-1.000 0,-1.000 0.000 0,0.000 0.000 0,-1.000-1.000 0,1.000 1.000 0,2.000-12.000 0,-6.000 10.000-76,0.000 1.000 1,0.000-1.000-1,-1.000 1.000 0,-1.000-1.000 0,1.000 1.000 0,-1.000 0.000 0,-1.000 0.000 0,1.000 0.000 1,-1.000 0.000-1,-1.000 0.000 0,1.000 1.000 0,-1.000-1.000 0,-1.000 1.000 0,0.000 0.000 1,0.000 0.000-1,0.000 0.000 0,-9.000-8.000 0,-7.000-5.000-6750</inkml:trace>
</inkml:ink>
</file>

<file path=ppt/ink/ink2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3"/>
    </inkml:context>
    <inkml:brush xml:id="br0">
      <inkml:brushProperty name="width" value="0.05" units="cm"/>
      <inkml:brushProperty name="height" value="0.05" units="cm"/>
      <inkml:brushProperty name="color" value="#ffffff"/>
    </inkml:brush>
  </inkml:definitions>
  <inkml:trace contextRef="#ctx0" brushRef="#br0">150.000 17.000 24575,'1.000'-10.000'0,"-1.000"3.000"0,-9.000 20.000 0,-17.000 28.000 0,3.000 2.000 0,-20.000 48.000 0,33.000-66.000 0,1.000 1.000 0,1.000 0.000 0,1.000 0.000 0,2.000 1.000 0,-4.000 34.000 0,9.000-56.000 0,0.000 1.000 0,0.000-1.000 0,0.000 0.000 0,1.000 1.000 0,0.000-1.000 0,0.000 1.000 0,0.000-1.000 0,0.000 0.000 0,1.000 0.000 0,0.000 0.000 0,0.000 0.000 0,1.000 0.000 0,-1.000 0.000 0,1.000 0.000 0,0.000-1.000 0,0.000 1.000 0,0.000-1.000 0,1.000 0.000 0,0.000 0.000 0,0.000 0.000 0,0.000-1.000 0,0.000 1.000 0,0.000-1.000 0,1.000 0.000 0,-1.000 0.000 0,1.000-1.000 0,0.000 1.000 0,0.000-1.000 0,0.000 0.000 0,0.000 0.000 0,7.000 1.000 0,-6.000-2.000 0,0.000 1.000 0,-1.000-1.000 0,1.000-1.000 0,0.000 1.000 0,0.000-1.000 0,0.000 0.000 0,0.000-1.000 0,0.000 1.000 0,0.000-1.000 0,0.000 0.000 0,0.000-1.000 0,0.000 1.000 0,0.000-1.000 0,-1.000 0.000 0,1.000-1.000 0,-1.000 1.000 0,0.000-1.000 0,1.000 0.000 0,-1.000 0.000 0,-1.000-1.000 0,1.000 0.000 0,0.000 0.000 0,-1.000 0.000 0,0.000 0.000 0,0.000-1.000 0,0.000 1.000 0,6.000-11.000 0,-7.000 11.000 0,-1.000-1.000 0,0.000 0.000 0,0.000 0.000 0,0.000 0.000 0,0.000 0.000 0,-1.000 0.000 0,0.000 0.000 0,0.000 0.000 0,0.000 0.000 0,0.000 0.000 0,-1.000-1.000 0,0.000 1.000 0,0.000 0.000 0,-1.000 0.000 0,1.000-1.000 0,-1.000 1.000 0,0.000 0.000 0,-1.000 0.000 0,1.000 0.000 0,-1.000 0.000 0,0.000 0.000 0,0.000 0.000 0,-1.000 1.000 0,1.000-1.000 0,-1.000 1.000 0,0.000-1.000 0,0.000 1.000 0,-1.000 0.000 0,1.000 0.000 0,-1.000 0.000 0,0.000 1.000 0,-5.000-5.000 0,-4.000-2.000 0,0.000 0.000 0,-1.000 1.000 0,1.000 1.000 0,-2.000 0.000 0,1.000 1.000 0,-1.000 0.000 0,0.000 1.000 0,-1.000 1.000 0,-20.000-5.000 0,5.000 5.000-1365,4.000 2.000-5461</inkml:trace>
</inkml:ink>
</file>

<file path=ppt/ink/ink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1"/>
    </inkml:context>
    <inkml:brush xml:id="br0">
      <inkml:brushProperty name="width" value="0.05" units="cm"/>
      <inkml:brushProperty name="height" value="0.05" units="cm"/>
      <inkml:brushProperty name="color" value="#ffffff"/>
    </inkml:brush>
  </inkml:definitions>
  <inkml:trace contextRef="#ctx0" brushRef="#br0">37.000 27.000 24575,'-2.000'30.000'0,"-1.000"0.000"0,-11.000 48.000 0,8.000-54.000 0,1.000-1.000 0,2.000 1.000 0,0.000 0.000 0,2.000 47.000 0,1.000-68.000 0,0.000 0.000 0,1.000-1.000 0,-1.000 1.000 0,1.000 0.000 0,-1.000 0.000 0,1.000-1.000 0,0.000 1.000 0,0.000 0.000 0,0.000-1.000 0,0.000 1.000 0,1.000-1.000 0,-1.000 0.000 0,1.000 1.000 0,-1.000-1.000 0,1.000 0.000 0,3.000 3.000 0,-4.000-4.000 0,1.000 0.000 0,0.000 0.000 0,-1.000 0.000 0,1.000 0.000 0,0.000 0.000 0,0.000-1.000 0,0.000 1.000 0,0.000-1.000 0,0.000 1.000 0,0.000-1.000 0,0.000 0.000 0,0.000 1.000 0,0.000-1.000 0,0.000 0.000 0,0.000 0.000 0,0.000 0.000 0,3.000-1.000 0,2.000-1.000 0,-1.000 0.000 0,1.000-1.000 0,-1.000 1.000 0,0.000-1.000 0,0.000 0.000 0,0.000-1.000 0,0.000 0.000 0,0.000 0.000 0,-1.000 0.000 0,0.000 0.000 0,9.000-10.000 0,3.000-6.000 0,-14.000 15.000 0,1.000 0.000 0,0.000 1.000 0,0.000-1.000 0,0.000 1.000 0,1.000 0.000 0,0.000 0.000 0,7.000-5.000 0,-10.000 8.000 0,0.000 1.000 0,0.000-1.000 0,-1.000 1.000 0,1.000-1.000 0,0.000 1.000 0,0.000 0.000 0,0.000 0.000 0,-1.000 0.000 0,1.000 0.000 0,0.000 0.000 0,0.000 0.000 0,0.000 1.000 0,-1.000-1.000 0,1.000 0.000 0,0.000 1.000 0,0.000 0.000 0,-1.000-1.000 0,1.000 1.000 0,0.000 0.000 0,-1.000 0.000 0,1.000 0.000 0,-1.000 0.000 0,1.000 0.000 0,-1.000 0.000 0,0.000 0.000 0,1.000 0.000 0,-1.000 1.000 0,0.000-1.000 0,0.000 1.000 0,2.000 2.000 0,2.000 3.000 0,1.000-1.000 0,0.000 1.000 0,1.000-1.000 0,-1.000-1.000 0,1.000 1.000 0,0.000-1.000 0,1.000 0.000 0,8.000 4.000 0,-13.000-8.000 0,0.000 0.000 0,1.000 0.000 0,-1.000 0.000 0,0.000-1.000 0,1.000 1.000 0,-1.000-1.000 0,0.000 0.000 0,1.000 0.000 0,-1.000 0.000 0,0.000 0.000 0,0.000-1.000 0,1.000 0.000 0,-1.000 1.000 0,0.000-1.000 0,0.000 0.000 0,1.000 0.000 0,-1.000-1.000 0,0.000 1.000 0,0.000-1.000 0,-1.000 0.000 0,1.000 1.000 0,0.000-1.000 0,0.000 0.000 0,4.000-5.000 0,1.000-2.000 10,1.000 1.000 0,-1.000-1.000 0,-1.000-1.000 0,0.000 0.000 0,0.000 0.000 0,-1.000 0.000 0,0.000-1.000 0,-1.000 1.000 0,0.000-2.000 0,-1.000 1.000 0,5.000-20.000 0,-3.000 5.000-307,-1.000-1.000 0,-1.000 0.000 0,-1.000 0.000 0,-1.000-29.000 0,-3.000 29.000-6529</inkml:trace>
</inkml:ink>
</file>

<file path=ppt/ink/ink2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4"/>
    </inkml:context>
    <inkml:brush xml:id="br0">
      <inkml:brushProperty name="width" value="0.05" units="cm"/>
      <inkml:brushProperty name="height" value="0.05" units="cm"/>
      <inkml:brushProperty name="color" value="#ffffff"/>
    </inkml:brush>
  </inkml:definitions>
  <inkml:trace contextRef="#ctx0" brushRef="#br0">1.000 430.000 24575,'0.000'-1.000'0,"0.000"1.000"0,0.000 0.000 0,0.000 0.000 0,0.000 0.000 0,0.000 0.000 0,0.000 0.000 0,0.000 0.000 0,0.000 0.000 0,0.000 0.000 0,0.000-1.000 0,0.000 1.000 0,-1.000 0.000 0,1.000 0.000 0,0.000 0.000 0,0.000 0.000 0,0.000 0.000 0,0.000 0.000 0,0.000-1.000 0,0.000 1.000 0,0.000 0.000 0,0.000 0.000 0,0.000 0.000 0,1.000 0.000 0,-1.000 0.000 0,0.000 0.000 0,0.000-1.000 0,0.000 1.000 0,0.000 0.000 0,0.000 0.000 0,0.000 0.000 0,0.000 0.000 0,0.000 0.000 0,0.000 0.000 0,0.000 0.000 0,0.000 0.000 0,0.000-1.000 0,0.000 1.000 0,1.000 0.000 0,-1.000 0.000 0,0.000 0.000 0,0.000 0.000 0,0.000 0.000 0,0.000 0.000 0,0.000 0.000 0,0.000 0.000 0,0.000 0.000 0,1.000 0.000 0,-1.000 0.000 0,0.000 0.000 0,0.000 0.000 0,0.000 0.000 0,0.000 0.000 0,0.000 0.000 0,0.000 0.000 0,1.000 0.000 0,-1.000 0.000 0,0.000 0.000 0,0.000 0.000 0,0.000 0.000 0,0.000 0.000 0,0.000 0.000 0,0.000 0.000 0,1.000 0.000 0,7.000 10.000 0,4.000 18.000 0,-7.000-8.000 0,26.000 167.000 0,-29.000-161.000 0,-1.000 0.000 0,-1.000 1.000 0,-1.000-1.000 0,-1.000 0.000 0,-8.000 33.000 0,4.000-24.000 0,-3.000 64.000 0,8.000-68.000 0,-2.000 0.000 0,-10.000 47.000 0,13.000-77.000 0,0.000 1.000 0,0.000-1.000 0,0.000 0.000 0,-1.000 1.000 0,1.000-1.000 0,0.000 0.000 0,-1.000 1.000 0,1.000-1.000 0,-1.000 0.000 0,1.000 1.000 0,-1.000-1.000 0,0.000 0.000 0,0.000 0.000 0,1.000 0.000 0,-1.000 0.000 0,-2.000 2.000 0,-3.000-20.000 0,3.000-40.000 0,3.000-23.000 0,20.000-153.000 0,0.000 81.000 0,-14.000 90.000 0,3.000 0.000 0,2.000 1.000 0,3.000 0.000 0,25.000-68.000 0,-29.000 103.000 0,-2.000 3.000 0,2.000 0.000 0,0.000 1.000 0,1.000 0.000 0,2.000 0.000 0,16.000-22.000 0,-24.000 39.000 0,-1.000 0.000 0,1.000 0.000 0,0.000 0.000 0,1.000 0.000 0,-1.000 1.000 0,1.000 0.000 0,0.000 0.000 0,0.000 1.000 0,0.000 0.000 0,0.000 0.000 0,0.000 0.000 0,1.000 1.000 0,0.000 0.000 0,-1.000 0.000 0,1.000 0.000 0,0.000 1.000 0,0.000 0.000 0,0.000 0.000 0,0.000 1.000 0,0.000 0.000 0,-1.000 0.000 0,1.000 1.000 0,9.000 1.000 0,-8.000-1.000 0,0.000 1.000 0,-1.000 0.000 0,1.000 0.000 0,0.000 0.000 0,-1.000 1.000 0,0.000 0.000 0,0.000 1.000 0,0.000-1.000 0,0.000 1.000 0,0.000 1.000 0,-1.000-1.000 0,0.000 1.000 0,0.000 0.000 0,0.000 1.000 0,0.000-1.000 0,-1.000 1.000 0,6.000 9.000 0,-5.000-6.000 0,-1.000 1.000 0,0.000 0.000 0,-1.000-1.000 0,0.000 1.000 0,-1.000 1.000 0,0.000-1.000 0,0.000 0.000 0,-1.000 1.000 0,-1.000-1.000 0,0.000 1.000 0,0.000 0.000 0,-1.000 13.000 0,-1.000-6.000 0,-1.000-1.000 0,0.000 1.000 0,-1.000-1.000 0,-1.000 1.000 0,-1.000-1.000 0,0.000 0.000 0,-9.000 18.000 0,-2.000-4.000 0,0.000 0.000 0,-37.000 48.000 0,1.000-11.000 0,31.000-42.000 0,0.000 0.000 0,2.000 2.000 0,2.000 0.000 0,0.000 1.000 0,-14.000 33.000 0,29.000-55.000 0,0.000 0.000 0,0.000 0.000 0,0.000 0.000 0,1.000 0.000 0,0.000 1.000 0,1.000-1.000 0,0.000 0.000 0,0.000 0.000 0,0.000 0.000 0,1.000 1.000 0,0.000-1.000 0,0.000 0.000 0,1.000 0.000 0,0.000 0.000 0,0.000 0.000 0,0.000 0.000 0,1.000-1.000 0,0.000 1.000 0,1.000-1.000 0,-1.000 0.000 0,1.000 0.000 0,0.000 0.000 0,1.000 0.000 0,5.000 5.000 0,4.000 4.000 0,2.000-1.000 0,0.000-1.000 0,0.000 0.000 0,1.000-1.000 0,0.000 0.000 0,1.000-2.000 0,22.000 10.000 0,34.000 16.000-1365,-52.000-25.000-5461</inkml:trace>
</inkml:ink>
</file>

<file path=ppt/ink/ink2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5"/>
    </inkml:context>
    <inkml:brush xml:id="br0">
      <inkml:brushProperty name="width" value="0.05" units="cm"/>
      <inkml:brushProperty name="height" value="0.05" units="cm"/>
      <inkml:brushProperty name="color" value="#ffffff"/>
    </inkml:brush>
  </inkml:definitions>
  <inkml:trace contextRef="#ctx0" brushRef="#br0">128.000 247.000 24575,'0.000'4.000'0,"0.000"0.000"0,0.000 0.000 0,0.000 0.000 0,0.000-1.000 0,1.000 1.000 0,-1.000 0.000 0,1.000 0.000 0,0.000-1.000 0,0.000 1.000 0,1.000 0.000 0,-1.000-1.000 0,1.000 1.000 0,0.000-1.000 0,0.000 0.000 0,0.000 1.000 0,3.000 3.000 0,-2.000-5.000 0,-1.000-1.000 0,0.000 0.000 0,1.000 0.000 0,-1.000 1.000 0,1.000-1.000 0,-1.000-1.000 0,1.000 1.000 0,-1.000 0.000 0,1.000-1.000 0,0.000 1.000 0,-1.000-1.000 0,1.000 0.000 0,0.000 0.000 0,0.000 0.000 0,-1.000 0.000 0,1.000 0.000 0,0.000 0.000 0,-1.000-1.000 0,1.000 0.000 0,-1.000 1.000 0,1.000-1.000 0,0.000 0.000 0,-1.000 0.000 0,4.000-3.000 0,5.000-1.000 0,0.000-1.000 0,0.000 0.000 0,0.000-1.000 0,-1.000 0.000 0,-1.000-1.000 0,1.000 0.000 0,-1.000 0.000 0,0.000-1.000 0,-1.000-1.000 0,13.000-17.000 0,-16.000 20.000 0,-1.000 0.000 0,1.000 0.000 0,-1.000 0.000 0,-1.000 0.000 0,0.000 0.000 0,0.000-1.000 0,0.000 0.000 0,-1.000 1.000 0,0.000-1.000 0,0.000 0.000 0,-1.000 0.000 0,0.000 0.000 0,0.000 0.000 0,-1.000-1.000 0,0.000 1.000 0,-1.000 0.000 0,-1.000-12.000 0,1.000 16.000 0,0.000 1.000 0,0.000 0.000 0,0.000 0.000 0,-1.000-1.000 0,1.000 1.000 0,-1.000 0.000 0,1.000 0.000 0,-1.000 0.000 0,0.000 1.000 0,0.000-1.000 0,0.000 0.000 0,-1.000 1.000 0,1.000-1.000 0,-1.000 1.000 0,1.000 0.000 0,-1.000-1.000 0,0.000 1.000 0,0.000 1.000 0,0.000-1.000 0,0.000 0.000 0,0.000 1.000 0,0.000 0.000 0,0.000-1.000 0,-1.000 1.000 0,1.000 0.000 0,0.000 1.000 0,-1.000-1.000 0,1.000 1.000 0,0.000-1.000 0,-1.000 1.000 0,1.000 0.000 0,-1.000 0.000 0,1.000 0.000 0,-1.000 1.000 0,1.000-1.000 0,-4.000 2.000 0,-3.000 0.000 0,0.000 1.000 0,0.000 0.000 0,1.000 1.000 0,-1.000 0.000 0,1.000 1.000 0,0.000-1.000 0,0.000 2.000 0,0.000-1.000 0,1.000 1.000 0,-15.000 13.000 0,5.000 0.000 0,1.000 0.000 0,1.000 1.000 0,0.000 0.000 0,1.000 1.000 0,2.000 1.000 0,-16.000 33.000 0,23.000-42.000 0,1.000 1.000 0,0.000-1.000 0,1.000 0.000 0,1.000 1.000 0,0.000 0.000 0,1.000 0.000 0,0.000 0.000 0,1.000 0.000 0,1.000 0.000 0,0.000 0.000 0,1.000 0.000 0,0.000 0.000 0,5.000 18.000 0,-4.000-25.000 5,0.000 0.000-1,1.000 1.000 1,-1.000-1.000-1,2.000 0.000 0,-1.000-1.000 1,1.000 1.000-1,0.000-1.000 1,0.000 1.000-1,1.000-1.000 1,-1.000-1.000-1,1.000 1.000 0,1.000 0.000 1,-1.000-1.000-1,1.000 0.000 1,0.000-1.000-1,0.000 1.000 1,1.000-1.000-1,-1.000 0.000 0,1.000-1.000 1,0.000 1.000-1,0.000-2.000 1,0.000 1.000-1,0.000-1.000 1,0.000 1.000-1,1.000-2.000 1,9.000 2.000-1,2.000-1.000-153,-1.000-1.000 1,1.000 0.000-1,-1.000-2.000 1,0.000 0.000-1,1.000-1.000 1,-1.000-1.000-1,0.000-1.000 1,0.000 0.000-1,32.000-13.000 1,-23.000 6.000-6678</inkml:trace>
</inkml:ink>
</file>

<file path=ppt/ink/ink2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6"/>
    </inkml:context>
    <inkml:brush xml:id="br0">
      <inkml:brushProperty name="width" value="0.05" units="cm"/>
      <inkml:brushProperty name="height" value="0.05" units="cm"/>
      <inkml:brushProperty name="color" value="#ffffff"/>
    </inkml:brush>
  </inkml:definitions>
  <inkml:trace contextRef="#ctx0" brushRef="#br0">247.000 365.000 24575,'0.000'-2.000'0,"1.000"0.000"0,-1.000-1.000 0,0.000 1.000 0,0.000 0.000 0,0.000 0.000 0,0.000 0.000 0,0.000 0.000 0,-1.000 0.000 0,1.000 0.000 0,-1.000-1.000 0,1.000 1.000 0,-1.000 0.000 0,0.000 0.000 0,1.000 0.000 0,-1.000 0.000 0,0.000 1.000 0,-1.000-1.000 0,1.000 0.000 0,0.000 0.000 0,0.000 0.000 0,-1.000 1.000 0,1.000-1.000 0,-1.000 1.000 0,1.000-1.000 0,-1.000 1.000 0,0.000 0.000 0,1.000 0.000 0,-1.000-1.000 0,0.000 1.000 0,0.000 0.000 0,0.000 1.000 0,-3.000-2.000 0,1.000 2.000 0,1.000 0.000 0,-1.000 0.000 0,0.000 1.000 0,0.000-1.000 0,1.000 1.000 0,-1.000 0.000 0,1.000 0.000 0,-1.000 0.000 0,1.000 1.000 0,-1.000-1.000 0,1.000 1.000 0,0.000 0.000 0,-1.000 0.000 0,1.000 0.000 0,0.000 0.000 0,0.000 0.000 0,1.000 1.000 0,-4.000 2.000 0,-10.000 12.000 0,1.000 0.000 0,0.000 1.000 0,1.000 0.000 0,1.000 1.000 0,-17.000 32.000 0,24.000-38.000 0,-1.000 0.000 0,2.000 0.000 0,0.000 1.000 0,0.000 0.000 0,1.000 0.000 0,1.000 0.000 0,0.000 1.000 0,1.000-1.000 0,0.000 29.000 0,2.000-41.000 0,0.000-1.000 0,0.000 1.000 0,0.000-1.000 0,0.000 1.000 0,0.000-1.000 0,1.000 1.000 0,-1.000-1.000 0,0.000 1.000 0,1.000-1.000 0,-1.000 1.000 0,1.000-1.000 0,-1.000 1.000 0,1.000-1.000 0,0.000 1.000 0,0.000-1.000 0,-1.000 0.000 0,1.000 0.000 0,0.000 1.000 0,0.000-1.000 0,0.000 0.000 0,1.000 0.000 0,-1.000 0.000 0,0.000 0.000 0,0.000 0.000 0,1.000 0.000 0,1.000 1.000 0,-1.000-2.000 0,0.000 0.000 0,1.000 0.000 0,-1.000 0.000 0,1.000 0.000 0,-1.000 0.000 0,0.000 0.000 0,1.000 0.000 0,-1.000-1.000 0,0.000 1.000 0,0.000-1.000 0,1.000 0.000 0,-1.000 0.000 0,0.000 0.000 0,0.000 0.000 0,3.000-2.000 0,7.000-4.000 0,1.000-2.000 0,-2.000 1.000 0,1.000-2.000 0,14.000-14.000 0,23.000-40.000 0,-39.000 49.000 0,1.000 0.000 0,1.000 1.000 0,21.000-21.000 0,-32.000 34.000 0,0.000 0.000 0,0.000 0.000 0,0.000 0.000 0,0.000 0.000 0,1.000 0.000 0,-1.000 0.000 0,0.000 0.000 0,1.000 0.000 0,-1.000 1.000 0,0.000-1.000 0,1.000 0.000 0,-1.000 1.000 0,1.000 0.000 0,-1.000-1.000 0,1.000 1.000 0,-1.000 0.000 0,1.000-1.000 0,-1.000 1.000 0,1.000 0.000 0,-1.000 0.000 0,1.000 0.000 0,-1.000 1.000 0,1.000-1.000 0,-1.000 0.000 0,1.000 0.000 0,-1.000 1.000 0,2.000 0.000 0,0.000 1.000 0,-1.000 0.000 0,0.000 0.000 0,0.000 0.000 0,0.000 0.000 0,0.000 0.000 0,0.000 0.000 0,0.000 1.000 0,0.000-1.000 0,-1.000 1.000 0,1.000-1.000 0,-1.000 1.000 0,0.000-1.000 0,1.000 4.000 0,4.000 11.000 0,-1.000 1.000 0,-1.000-1.000 0,2.000 27.000 0,1.000 45.000 0,-6.000-52.000 0,2.000 0.000 0,11.000 47.000 0,-11.000-73.000 0,0.000 0.000 0,0.000-1.000 0,1.000 1.000 0,0.000-1.000 0,1.000 0.000 0,0.000 0.000 0,1.000-1.000 0,0.000 1.000 0,1.000-1.000 0,0.000-1.000 0,0.000 1.000 0,10.000 8.000 0,-16.000-16.000 0,1.000 1.000 0,0.000-1.000 0,-1.000 1.000 0,1.000-1.000 0,0.000 0.000 0,0.000 0.000 0,0.000 0.000 0,0.000 0.000 0,0.000 0.000 0,0.000 0.000 0,0.000 0.000 0,0.000-1.000 0,1.000 1.000 0,-1.000-1.000 0,0.000 0.000 0,0.000 1.000 0,1.000-1.000 0,-1.000 0.000 0,0.000 0.000 0,0.000-1.000 0,0.000 1.000 0,4.000-1.000 0,-2.000-1.000 0,0.000 1.000 0,0.000-1.000 0,-1.000 0.000 0,1.000-1.000 0,-1.000 1.000 0,1.000 0.000 0,-1.000-1.000 0,0.000 0.000 0,0.000 0.000 0,0.000 0.000 0,3.000-5.000 0,4.000-7.000 0,0.000 0.000 0,-1.000-1.000 0,0.000-1.000 0,8.000-22.000 0,-3.000 2.000 0,-1.000-1.000 0,-1.000 0.000 0,7.000-47.000 0,-10.000 28.000 0,0.000 6.000 0,5.000-89.000 0,-11.000 95.000 0,9.000-51.000 0,-5.000 52.000 0,1.000-57.000 0,-8.000 10.000-1365,-1.000 65.000-5461</inkml:trace>
</inkml:ink>
</file>

<file path=ppt/ink/ink2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7"/>
    </inkml:context>
    <inkml:brush xml:id="br0">
      <inkml:brushProperty name="width" value="0.05" units="cm"/>
      <inkml:brushProperty name="height" value="0.05" units="cm"/>
      <inkml:brushProperty name="color" value="#ffffff"/>
    </inkml:brush>
  </inkml:definitions>
  <inkml:trace contextRef="#ctx0" brushRef="#br0">30.000 0.000 24575,'-29.000'182.000'0,"29.000"90.000"0,0.000-265.000 0,1.000-1.000 0,0.000 0.000 0,0.000 0.000 0,0.000 0.000 0,1.000 0.000 0,0.000 0.000 0,0.000 0.000 0,1.000-1.000 0,-1.000 1.000 0,1.000-1.000 0,0.000 0.000 0,1.000 1.000 0,7.000 8.000 0,-9.000-12.000 0,0.000 0.000 0,1.000 0.000 0,-1.000-1.000 0,1.000 1.000 0,0.000 0.000 0,-1.000-1.000 0,1.000 0.000 0,0.000 0.000 0,0.000 1.000 0,0.000-2.000 0,0.000 1.000 0,0.000 0.000 0,0.000-1.000 0,0.000 1.000 0,0.000-1.000 0,0.000 0.000 0,0.000 0.000 0,0.000 0.000 0,1.000 0.000 0,-1.000-1.000 0,0.000 1.000 0,0.000-1.000 0,0.000 0.000 0,0.000 0.000 0,-1.000 0.000 0,1.000 0.000 0,0.000 0.000 0,5.000-4.000 0,4.000-1.000 0,-1.000-2.000 0,0.000 1.000 0,-1.000-1.000 0,0.000 0.000 0,0.000-1.000 0,-1.000-1.000 0,0.000 1.000 0,0.000-1.000 0,8.000-14.000 0,6.000-12.000 0,27.000-59.000 0,4.000-6.000 0,-35.000 65.000 0,-16.000 28.000 0,1.000 0.000 0,0.000 1.000 0,0.000-1.000 0,1.000 1.000 0,6.000-8.000 0,-11.000 14.000 0,0.000 1.000 0,0.000 0.000 0,1.000 0.000 0,-1.000 0.000 0,0.000-1.000 0,0.000 1.000 0,0.000 0.000 0,0.000 0.000 0,1.000 0.000 0,-1.000-1.000 0,0.000 1.000 0,0.000 0.000 0,1.000 0.000 0,-1.000 0.000 0,0.000 0.000 0,0.000 0.000 0,1.000 0.000 0,-1.000 0.000 0,0.000-1.000 0,0.000 1.000 0,1.000 0.000 0,-1.000 0.000 0,0.000 0.000 0,0.000 0.000 0,1.000 0.000 0,-1.000 0.000 0,0.000 0.000 0,0.000 0.000 0,1.000 0.000 0,-1.000 1.000 0,0.000-1.000 0,0.000 0.000 0,1.000 0.000 0,-1.000 0.000 0,0.000 0.000 0,0.000 0.000 0,1.000 0.000 0,-1.000 0.000 0,0.000 1.000 0,0.000-1.000 0,0.000 0.000 0,1.000 0.000 0,-1.000 0.000 0,0.000 0.000 0,0.000 1.000 0,1.000-1.000 0,5.000 18.000 0,-3.000 22.000 0,-3.000-40.000 0,-2.000 155.000 0,3.000 56.000 0,11.000-151.000-1365,-6.000-34.000-5461</inkml:trace>
</inkml:ink>
</file>

<file path=ppt/ink/ink2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7"/>
    </inkml:context>
    <inkml:brush xml:id="br0">
      <inkml:brushProperty name="width" value="0.05" units="cm"/>
      <inkml:brushProperty name="height" value="0.05" units="cm"/>
      <inkml:brushProperty name="color" value="#ffffff"/>
    </inkml:brush>
  </inkml:definitions>
  <inkml:trace contextRef="#ctx0" brushRef="#br0">2.000 0.000 24575,'0.000'7.000'0,"1.000"0.000"0,1.000-1.000 0,-1.000 1.000 0,1.000-1.000 0,4.000 11.000 0,6.000 21.000 0,-9.000-8.000 0,0.000 0.000 0,-3.000 1.000 0,0.000-1.000 0,-2.000 1.000 0,-1.000-1.000 0,-9.000 39.000 0,5.000-25.000-455,3.000 1.000 0,0.000 45.000 0,4.000-61.000-6371</inkml:trace>
</inkml:ink>
</file>

<file path=ppt/ink/ink2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7"/>
    </inkml:context>
    <inkml:brush xml:id="br0">
      <inkml:brushProperty name="width" value="0.05" units="cm"/>
      <inkml:brushProperty name="height" value="0.05" units="cm"/>
      <inkml:brushProperty name="color" value="#ffffff"/>
    </inkml:brush>
  </inkml:definitions>
  <inkml:trace contextRef="#ctx0" brushRef="#br0">0.000 13.000 24575,'0.000'-5.000'0,"5.000"-2.000"0</inkml:trace>
</inkml:ink>
</file>

<file path=ppt/ink/ink2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8"/>
    </inkml:context>
    <inkml:brush xml:id="br0">
      <inkml:brushProperty name="width" value="0.05" units="cm"/>
      <inkml:brushProperty name="height" value="0.05" units="cm"/>
      <inkml:brushProperty name="color" value="#ffffff"/>
    </inkml:brush>
  </inkml:definitions>
  <inkml:trace contextRef="#ctx0" brushRef="#br0">303.000 0.000 24575,'-3.000'8.000'0,"-2.000"0.000"0,1.000 0.000 0,-1.000-1.000 0,-10.000 14.000 0,8.000-13.000 0,-28.000 42.000 0,-56.000 102.000 0,83.000-135.000 0,0.000 0.000 0,1.000 1.000 0,0.000 0.000 0,2.000 1.000 0,0.000-1.000 0,1.000 1.000 0,1.000 0.000 0,1.000 0.000 0,1.000 0.000 0,1.000 26.000 0,0.000-41.000 0,0.000 0.000 0,0.000 0.000 0,1.000 0.000 0,0.000-1.000 0,0.000 1.000 0,0.000 0.000 0,0.000 0.000 0,0.000-1.000 0,1.000 1.000 0,0.000-1.000 0,-1.000 1.000 0,1.000-1.000 0,1.000 0.000 0,-1.000 1.000 0,0.000-1.000 0,1.000 0.000 0,0.000-1.000 0,-1.000 1.000 0,1.000 0.000 0,0.000-1.000 0,0.000 1.000 0,1.000-1.000 0,-1.000 0.000 0,5.000 2.000 0,-3.000-3.000 0,0.000 1.000 0,0.000-1.000 0,0.000 0.000 0,0.000-1.000 0,0.000 1.000 0,0.000-1.000 0,0.000 0.000 0,0.000 0.000 0,1.000-1.000 0,-1.000 0.000 0,0.000 1.000 0,0.000-2.000 0,0.000 1.000 0,0.000-1.000 0,0.000 1.000 0,-1.000-1.000 0,9.000-5.000 0,-9.000 5.000 0,0.000 1.000 0,-1.000-1.000 0,0.000 0.000 0,1.000 0.000 0,-1.000 0.000 0,0.000-1.000 0,0.000 1.000 0,0.000-1.000 0,0.000 1.000 0,-1.000-1.000 0,1.000 0.000 0,-1.000 0.000 0,0.000 0.000 0,0.000-1.000 0,0.000 1.000 0,0.000 0.000 0,0.000-1.000 0,-1.000 1.000 0,1.000-1.000 0,-1.000 0.000 0,0.000 1.000 0,0.000-1.000 0,0.000 0.000 0,-1.000 0.000 0,0.000 0.000 0,1.000 0.000 0,-1.000 0.000 0,0.000 1.000 0,-1.000-1.000 0,1.000 0.000 0,-1.000 0.000 0,-1.000-5.000 0,-1.000 2.000 0,0.000 1.000 0,0.000 0.000 0,0.000-1.000 0,-1.000 1.000 0,0.000 1.000 0,0.000-1.000 0,0.000 1.000 0,-1.000-1.000 0,0.000 1.000 0,0.000 0.000 0,0.000 1.000 0,0.000-1.000 0,-1.000 1.000 0,0.000 0.000 0,0.000 1.000 0,0.000-1.000 0,-9.000-3.000 0,-4.000 1.000-195,1.000 1.000 0,-1.000 1.000 0,0.000 0.000 0,0.000 1.000 0,0.000 2.000 0,-39.000 0.000 0,30.000 1.000-6631</inkml:trace>
</inkml:ink>
</file>

<file path=ppt/ink/ink2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7:59"/>
    </inkml:context>
    <inkml:brush xml:id="br0">
      <inkml:brushProperty name="width" value="0.05" units="cm"/>
      <inkml:brushProperty name="height" value="0.05" units="cm"/>
      <inkml:brushProperty name="color" value="#ffffff"/>
    </inkml:brush>
  </inkml:definitions>
  <inkml:trace contextRef="#ctx0" brushRef="#br0">121.000 113.000 24575,'1.000'0.000'0,"0.000"0.000"0,0.000 1.000 0,0.000-1.000 0,0.000 0.000 0,0.000 1.000 0,0.000-1.000 0,0.000 1.000 0,0.000-1.000 0,-1.000 1.000 0,1.000 0.000 0,0.000-1.000 0,0.000 1.000 0,0.000 0.000 0,-1.000-1.000 0,1.000 1.000 0,0.000 0.000 0,-1.000 0.000 0,1.000 0.000 0,-1.000 0.000 0,1.000 0.000 0,-1.000-1.000 0,1.000 1.000 0,-1.000 0.000 0,0.000 0.000 0,1.000 0.000 0,-1.000 0.000 0,0.000 0.000 0,0.000 0.000 0,0.000 0.000 0,1.000 1.000 0,-1.000-1.000 0,-1.000 0.000 0,1.000 0.000 0,0.000 0.000 0,0.000 2.000 0,-6.000 45.000 0,4.000-38.000 0,-9.000 47.000 0,-3.000 0.000 0,-36.000 92.000 0,2.000-10.000 0,40.000-116.000 0,7.000-36.000 0,10.000-36.000 0,-1.000 21.000 0,15.000-50.000 0,65.000-147.000 0,-61.000 167.000 0,-15.000 30.000 0,1.000 1.000 0,1.000 0.000 0,30.000-40.000 0,-43.000 65.000 0,0.000 0.000 0,1.000 0.000 0,-1.000 0.000 0,1.000 0.000 0,0.000 1.000 0,0.000-1.000 0,-1.000 1.000 0,1.000-1.000 0,0.000 1.000 0,0.000 0.000 0,0.000 0.000 0,1.000-1.000 0,-1.000 2.000 0,0.000-1.000 0,0.000 0.000 0,1.000 0.000 0,-1.000 1.000 0,0.000-1.000 0,1.000 1.000 0,-1.000 0.000 0,0.000-1.000 0,1.000 1.000 0,-1.000 0.000 0,0.000 0.000 0,1.000 1.000 0,-1.000-1.000 0,0.000 1.000 0,1.000-1.000 0,-1.000 1.000 0,0.000 0.000 0,1.000-1.000 0,-1.000 1.000 0,0.000 0.000 0,0.000 1.000 0,0.000-1.000 0,0.000 0.000 0,0.000 1.000 0,0.000-1.000 0,0.000 1.000 0,-1.000-1.000 0,1.000 1.000 0,0.000 0.000 0,1.000 2.000 0,3.000 3.000 0,-1.000 0.000 0,1.000 0.000 0,-1.000 0.000 0,-1.000 1.000 0,0.000 0.000 0,0.000-1.000 0,0.000 2.000 0,-1.000-1.000 0,0.000 0.000 0,3.000 16.000 0,-5.000-1.000 0,0.000 1.000 0,-2.000 0.000 0,-1.000-1.000 0,-1.000 1.000 0,-1.000-1.000 0,0.000 1.000 0,-10.000 24.000 0,-10.000 62.000 0,24.000-110.000 0,0.000-1.000 0,0.000 1.000 0,0.000 0.000 0,0.000 0.000 0,1.000 0.000 0,-1.000 0.000 0,0.000 0.000 0,0.000 0.000 0,0.000 0.000 0,0.000 0.000 0,1.000 0.000 0,-1.000 0.000 0,0.000 0.000 0,0.000 0.000 0,0.000 0.000 0,1.000 0.000 0,-1.000 0.000 0,0.000 0.000 0,0.000 0.000 0,0.000 0.000 0,0.000 0.000 0,1.000 0.000 0,-1.000 0.000 0,0.000 1.000 0,0.000-1.000 0,0.000 0.000 0,0.000 0.000 0,0.000 0.000 0,1.000 0.000 0,-1.000 0.000 0,0.000 0.000 0,0.000 1.000 0,0.000-1.000 0,0.000 0.000 0,0.000 0.000 0,0.000 0.000 0,0.000 0.000 0,0.000 0.000 0,1.000 1.000 0,-1.000-1.000 0,0.000 0.000 0,0.000 0.000 0,0.000 0.000 0,0.000 0.000 0,0.000 1.000 0,0.000-1.000 0,0.000 0.000 0,0.000 0.000 0,0.000 0.000 0,0.000 1.000 0,0.000-1.000 0,0.000 0.000 0,0.000 0.000 0,0.000 0.000 0,0.000 0.000 0,0.000 1.000 0,-1.000-1.000 0,1.000 0.000 0,0.000 0.000 0,0.000 0.000 0,0.000 0.000 0,0.000 1.000 0,0.000-1.000 0,16.000-19.000 0,15.000-28.000 0,169.000-288.000 0,-199.000 332.000 0,1.000 1.000 0,-1.000-1.000 0,1.000 1.000 0,0.000-1.000 0,0.000 1.000 0,0.000 0.000 0,0.000 0.000 0,1.000 0.000 0,-1.000 0.000 0,1.000 1.000 0,-1.000-1.000 0,1.000 0.000 0,-1.000 1.000 0,1.000 0.000 0,0.000-1.000 0,0.000 1.000 0,-1.000 0.000 0,5.000 0.000 0,-5.000 1.000 0,0.000 0.000 0,0.000 1.000 0,0.000-1.000 0,0.000 1.000 0,0.000-1.000 0,0.000 1.000 0,0.000 0.000 0,0.000 0.000 0,0.000 0.000 0,-1.000 0.000 0,1.000 0.000 0,0.000 0.000 0,0.000 0.000 0,-1.000 1.000 0,1.000-1.000 0,-1.000 1.000 0,1.000-1.000 0,-1.000 1.000 0,0.000-1.000 0,0.000 1.000 0,1.000 0.000 0,-1.000 0.000 0,0.000-1.000 0,0.000 1.000 0,-1.000 0.000 0,2.000 3.000 0,3.000 7.000 0,-1.000 1.000 0,0.000-1.000 0,-1.000 1.000 0,0.000 0.000 0,-1.000 0.000 0,0.000 0.000 0,-1.000 0.000 0,-1.000 23.000 0,-4.000 11.000 0,-9.000 50.000 0,8.000-70.000 0,-21.000 95.000-1365,22.000-96.000-5461</inkml:trace>
</inkml:ink>
</file>

<file path=ppt/ink/ink2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8:00"/>
    </inkml:context>
    <inkml:brush xml:id="br0">
      <inkml:brushProperty name="width" value="0.05" units="cm"/>
      <inkml:brushProperty name="height" value="0.05" units="cm"/>
      <inkml:brushProperty name="color" value="#ffffff"/>
    </inkml:brush>
  </inkml:definitions>
  <inkml:trace contextRef="#ctx0" brushRef="#br0">118.000 324.000 24575,'-5.000'27.000'0,"4.000"-24.000"0,1.000 0.000 0,-1.000 1.000 0,0.000-1.000 0,1.000 0.000 0,-1.000 0.000 0,1.000 1.000 0,0.000-1.000 0,0.000 0.000 0,1.000 6.000 0,0.000-8.000 0,0.000 0.000 0,-1.000 0.000 0,1.000 0.000 0,0.000 0.000 0,0.000 0.000 0,0.000-1.000 0,0.000 1.000 0,0.000 0.000 0,0.000 0.000 0,0.000-1.000 0,0.000 1.000 0,0.000 0.000 0,0.000-1.000 0,0.000 1.000 0,0.000-1.000 0,1.000 0.000 0,-1.000 1.000 0,0.000-1.000 0,0.000 0.000 0,1.000 0.000 0,-1.000 1.000 0,0.000-1.000 0,0.000 0.000 0,1.000 0.000 0,-1.000-1.000 0,0.000 1.000 0,0.000 0.000 0,0.000 0.000 0,1.000 0.000 0,-1.000-1.000 0,0.000 1.000 0,2.000-1.000 0,4.000-1.000 0,-1.000 0.000 0,1.000-1.000 0,0.000 0.000 0,-1.000 0.000 0,1.000 0.000 0,-1.000-1.000 0,0.000 0.000 0,0.000 0.000 0,0.000 0.000 0,-1.000-1.000 0,0.000 0.000 0,0.000 0.000 0,0.000 0.000 0,5.000-7.000 0,-4.000 3.000 0,1.000 1.000 0,-1.000-1.000 0,-1.000-1.000 0,1.000 1.000 0,-2.000-1.000 0,1.000 0.000 0,-2.000 0.000 0,5.000-18.000 0,-7.000 27.000 0,0.000 0.000 0,-1.000-1.000 0,1.000 1.000 0,-1.000-1.000 0,0.000 1.000 0,1.000-1.000 0,-1.000 1.000 0,0.000-1.000 0,0.000 0.000 0,0.000 1.000 0,0.000-1.000 0,0.000 1.000 0,-1.000-1.000 0,1.000 1.000 0,0.000-1.000 0,-1.000 1.000 0,1.000-1.000 0,-1.000 1.000 0,1.000 0.000 0,-1.000-1.000 0,0.000 1.000 0,0.000-1.000 0,1.000 1.000 0,-1.000 0.000 0,0.000 0.000 0,0.000 0.000 0,0.000-1.000 0,0.000 1.000 0,-1.000 0.000 0,1.000 0.000 0,0.000 0.000 0,0.000 1.000 0,-1.000-1.000 0,1.000 0.000 0,0.000 0.000 0,-1.000 1.000 0,1.000-1.000 0,-1.000 1.000 0,1.000-1.000 0,-1.000 1.000 0,1.000-1.000 0,-3.000 1.000 0,0.000 0.000 0,0.000 0.000 0,0.000 0.000 0,0.000 1.000 0,0.000 0.000 0,0.000 0.000 0,0.000 0.000 0,0.000 0.000 0,0.000 0.000 0,0.000 1.000 0,0.000 0.000 0,1.000-1.000 0,-1.000 2.000 0,1.000-1.000 0,-1.000 0.000 0,-3.000 4.000 0,-6.000 7.000 0,1.000 1.000 0,0.000 0.000 0,0.000 1.000 0,2.000 0.000 0,0.000 1.000 0,-12.000 23.000 0,-38.000 106.000 0,56.000-135.000 0,-29.000 90.000 0,30.000-90.000 0,1.000 0.000 0,0.000 0.000 0,1.000 0.000 0,0.000 0.000 0,0.000 0.000 0,1.000 0.000 0,3.000 20.000 0,-3.000-27.000 0,0.000-1.000 0,1.000 1.000 0,0.000 0.000 0,-1.000-1.000 0,1.000 1.000 0,0.000-1.000 0,0.000 1.000 0,1.000-1.000 0,-1.000 0.000 0,0.000 1.000 0,1.000-1.000 0,-1.000 0.000 0,1.000 0.000 0,0.000 0.000 0,0.000 0.000 0,0.000 0.000 0,0.000-1.000 0,0.000 1.000 0,0.000 0.000 0,0.000-1.000 0,1.000 1.000 0,3.000 1.000 0,-2.000-2.000 0,0.000-1.000 0,1.000 1.000 0,-1.000 0.000 0,0.000-1.000 0,1.000 0.000 0,-1.000 0.000 0,0.000 0.000 0,1.000-1.000 0,-1.000 1.000 0,0.000-1.000 0,0.000 0.000 0,8.000-3.000 0,6.000-4.000 0,1.000 0.000 0,-1.000-1.000 0,-1.000-1.000 0,31.000-23.000 0,3.000-10.000 0,-2.000-2.000 0,-2.000-3.000 0,-2.000-1.000 0,54.000-79.000 0,9.000-2.000 0,-88.000 116.000 0,-20.000 13.000 0,0.000 1.000 0,1.000 0.000 0,-1.000 0.000 0,0.000 0.000 0,1.000 0.000 0,-1.000 0.000 0,1.000 0.000 0,-1.000 0.000 0,0.000 0.000 0,1.000 0.000 0,-1.000 0.000 0,0.000 0.000 0,1.000 0.000 0,-1.000 0.000 0,1.000 0.000 0,-1.000 0.000 0,0.000 0.000 0,1.000 0.000 0,-1.000 0.000 0,0.000 0.000 0,1.000 1.000 0,-1.000-1.000 0,0.000 0.000 0,1.000 0.000 0,-1.000 0.000 0,0.000 1.000 0,1.000-1.000 0,-1.000 0.000 0,0.000 0.000 0,1.000 1.000 0,-1.000 1.000 0,1.000 0.000 0,-1.000 0.000 0,0.000 0.000 0,1.000 0.000 0,-1.000-1.000 0,0.000 1.000 0,0.000 0.000 0,0.000 0.000 0,-1.000 0.000 0,1.000 0.000 0,0.000 0.000 0,-1.000 0.000 0,1.000 0.000 0,-1.000 0.000 0,0.000-1.000 0,1.000 1.000 0,-1.000 0.000 0,-2.000 2.000 0,-47.000 92.000 0,-21.000 47.000 0,69.000-136.000 0,5.000-9.000 0,13.000-17.000 0,19.000-32.000 0,24.000-43.000 0,138.000-166.000 0,-189.000 251.000 0,0.000 1.000 0,1.000-1.000 0,0.000 1.000 0,0.000 1.000 0,1.000 0.000 0,12.000-7.000 0,-21.000 13.000 0,1.000 0.000 0,0.000 0.000 0,0.000 0.000 0,-1.000 0.000 0,1.000 1.000 0,0.000-1.000 0,0.000 1.000 0,0.000-1.000 0,0.000 1.000 0,0.000 0.000 0,0.000 0.000 0,-1.000 0.000 0,1.000 0.000 0,0.000 0.000 0,0.000 0.000 0,0.000 0.000 0,0.000 1.000 0,0.000-1.000 0,0.000 1.000 0,0.000-1.000 0,-1.000 1.000 0,1.000 0.000 0,0.000 0.000 0,0.000-1.000 0,-1.000 1.000 0,1.000 0.000 0,-1.000 1.000 0,1.000-1.000 0,-1.000 0.000 0,1.000 0.000 0,-1.000 1.000 0,0.000-1.000 0,1.000 1.000 0,-1.000-1.000 0,0.000 1.000 0,0.000-1.000 0,0.000 1.000 0,0.000 0.000 0,-1.000 0.000 0,1.000-1.000 0,0.000 1.000 0,-1.000 0.000 0,1.000 0.000 0,-1.000 0.000 0,1.000 0.000 0,-1.000 2.000 0,16.000 61.000 0,12.000 114.000 0,-19.000-110.000 0,-1.000-12.000-100,18.000 148.000-1165,-24.000-173.000-5561</inkml:trace>
</inkml:ink>
</file>

<file path=ppt/ink/ink2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8:01"/>
    </inkml:context>
    <inkml:brush xml:id="br0">
      <inkml:brushProperty name="width" value="0.05" units="cm"/>
      <inkml:brushProperty name="height" value="0.05" units="cm"/>
      <inkml:brushProperty name="color" value="#ffffff"/>
    </inkml:brush>
  </inkml:definitions>
  <inkml:trace contextRef="#ctx0" brushRef="#br0">122.000 81.000 24575,'0.000'-8.000'0,"0.000"1.000"0,1.000-1.000 0,1.000 1.000 0,-1.000-1.000 0,1.000 1.000 0,0.000-1.000 0,1.000 1.000 0,4.000-9.000 0,-7.000 16.000 0,0.000-1.000 0,0.000 1.000 0,0.000 0.000 0,0.000 0.000 0,0.000 0.000 0,0.000 0.000 0,0.000 0.000 0,0.000-1.000 0,0.000 1.000 0,0.000 0.000 0,0.000 0.000 0,0.000 0.000 0,0.000 0.000 0,0.000 0.000 0,0.000 0.000 0,0.000-1.000 0,0.000 1.000 0,1.000 0.000 0,-1.000 0.000 0,0.000 0.000 0,0.000 0.000 0,0.000 0.000 0,0.000 0.000 0,0.000 0.000 0,0.000-1.000 0,0.000 1.000 0,0.000 0.000 0,1.000 0.000 0,-1.000 0.000 0,0.000 0.000 0,0.000 0.000 0,0.000 0.000 0,0.000 0.000 0,0.000 0.000 0,1.000 0.000 0,-1.000 0.000 0,0.000 0.000 0,0.000 0.000 0,0.000 0.000 0,0.000 0.000 0,0.000 0.000 0,1.000 0.000 0,-1.000 0.000 0,0.000 0.000 0,0.000 0.000 0,0.000 0.000 0,0.000 0.000 0,0.000 0.000 0,1.000 0.000 0,-1.000 0.000 0,0.000 0.000 0,0.000 0.000 0,0.000 0.000 0,0.000 1.000 0,0.000-1.000 0,0.000 0.000 0,1.000 0.000 0,2.000 12.000 0,0.000 18.000 0,-5.000 45.000 0,-3.000-1.000 0,-4.000 1.000 0,-26.000 107.000 0,-56.000 278.000 0,87.000-443.000 0,2.000 0.000 0,0.000 1.000 0,1.000-1.000 0,0.000 1.000 0,1.000-1.000 0,1.000 1.000 0,4.000 17.000 0,-4.000-28.000 0,1.000 0.000 0,0.000-1.000 0,0.000 1.000 0,0.000 0.000 0,1.000-1.000 0,0.000 1.000 0,0.000-1.000 0,1.000 0.000 0,0.000 0.000 0,0.000 0.000 0,0.000 0.000 0,1.000-1.000 0,0.000 0.000 0,0.000 0.000 0,0.000 0.000 0,0.000 0.000 0,1.000-1.000 0,0.000 0.000 0,12.000 6.000 0,-7.000-5.000 7,0.000-1.000 0,0.000 0.000-1,1.000-1.000 1,-1.000 0.000 0,1.000-1.000-1,0.000 0.000 1,0.000-1.000-1,0.000 0.000 1,0.000-1.000 0,0.000-1.000-1,0.000 0.000 1,0.000 0.000 0,-1.000-1.000-1,1.000 0.000 1,0.000-1.000 0,-1.000-1.000-1,19.000-8.000 1,-15.000 6.000-121,-1.000-2.000 0,0.000 0.000-1,-1.000 0.000 1,1.000-1.000 0,-2.000-1.000 0,1.000 0.000-1,-1.000-1.000 1,-1.000 0.000 0,0.000 0.000 0,-1.000-2.000-1,0.000 1.000 1,14.000-24.000 0,-10.000 8.000-6712</inkml:trace>
</inkml:ink>
</file>

<file path=ppt/ink/ink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2"/>
    </inkml:context>
    <inkml:brush xml:id="br0">
      <inkml:brushProperty name="width" value="0.05" units="cm"/>
      <inkml:brushProperty name="height" value="0.05" units="cm"/>
      <inkml:brushProperty name="color" value="#ffffff"/>
    </inkml:brush>
  </inkml:definitions>
  <inkml:trace contextRef="#ctx0" brushRef="#br0">129.000 21.000 24575,'1.000'2.000'0,"-1.000"-1.000"0,1.000 0.000 0,-1.000 1.000 0,1.000-1.000 0,0.000 0.000 0,0.000 1.000 0,-1.000-1.000 0,1.000 0.000 0,0.000 0.000 0,0.000 0.000 0,0.000 0.000 0,0.000 0.000 0,1.000 0.000 0,-1.000 0.000 0,0.000 0.000 0,0.000 0.000 0,0.000 0.000 0,1.000-1.000 0,-1.000 1.000 0,1.000 0.000 0,-1.000-1.000 0,0.000 1.000 0,1.000-1.000 0,-1.000 0.000 0,1.000 1.000 0,-1.000-1.000 0,1.000 0.000 0,2.000 0.000 0,1.000 1.000 0,-1.000 0.000 0,1.000-1.000 0,0.000 0.000 0,0.000 0.000 0,-1.000 0.000 0,1.000 0.000 0,8.000-3.000 0,-12.000 3.000 0,-1.000 0.000 0,1.000 0.000 0,0.000 0.000 0,-1.000 0.000 0,1.000 0.000 0,0.000 0.000 0,-1.000 0.000 0,1.000-1.000 0,-1.000 1.000 0,1.000 0.000 0,0.000 0.000 0,-1.000-1.000 0,1.000 1.000 0,-1.000 0.000 0,1.000-1.000 0,-1.000 1.000 0,1.000-1.000 0,-1.000 1.000 0,1.000-1.000 0,-1.000 1.000 0,1.000 0.000 0,-1.000-1.000 0,0.000 0.000 0,1.000 1.000 0,-1.000-1.000 0,0.000 1.000 0,0.000-1.000 0,1.000 1.000 0,-1.000-1.000 0,0.000 0.000 0,0.000 1.000 0,0.000-1.000 0,0.000 0.000 0,1.000 1.000 0,-1.000-1.000 0,0.000 0.000 0,0.000 1.000 0,0.000-1.000 0,-1.000 1.000 0,1.000-1.000 0,0.000 0.000 0,0.000 1.000 0,0.000-1.000 0,0.000 0.000 0,-1.000 1.000 0,1.000-1.000 0,0.000 1.000 0,0.000-1.000 0,-1.000 1.000 0,1.000-1.000 0,0.000 0.000 0,-1.000 1.000 0,1.000-1.000 0,-1.000 1.000 0,1.000 0.000 0,-1.000-1.000 0,1.000 1.000 0,-1.000-1.000 0,1.000 1.000 0,-1.000 0.000 0,1.000-1.000 0,-1.000 1.000 0,0.000 0.000 0,-2.000-3.000 0,0.000 2.000 0,-1.000-1.000 0,1.000 0.000 0,0.000 1.000 0,-1.000-1.000 0,1.000 1.000 0,0.000 0.000 0,-1.000 0.000 0,0.000 0.000 0,-5.000 0.000 0,1.000 2.000 0,0.000 1.000 0,1.000-1.000 0,-1.000 2.000 0,1.000-1.000 0,-1.000 1.000 0,1.000 0.000 0,0.000 1.000 0,0.000-1.000 0,0.000 1.000 0,1.000 1.000 0,-1.000-1.000 0,1.000 1.000 0,0.000 0.000 0,1.000 1.000 0,-1.000 0.000 0,1.000-1.000 0,0.000 2.000 0,0.000-1.000 0,1.000 0.000 0,0.000 1.000 0,0.000 0.000 0,0.000 0.000 0,-4.000 14.000 0,4.000-11.000 0,0.000 0.000 0,0.000 0.000 0,1.000 0.000 0,1.000 0.000 0,0.000 0.000 0,0.000 0.000 0,1.000 1.000 0,0.000-1.000 0,1.000 0.000 0,0.000 1.000 0,1.000-1.000 0,0.000 1.000 0,0.000-1.000 0,1.000 0.000 0,0.000 0.000 0,1.000 0.000 0,7.000 17.000 0,-7.000-22.000 7,1.000 0.000 0,-1.000 0.000 0,1.000-1.000 0,0.000 1.000 0,0.000-1.000 1,0.000 0.000-1,0.000 0.000 0,1.000 0.000 0,0.000-1.000 0,-1.000 1.000 0,1.000-1.000 0,1.000 0.000 0,-1.000-1.000 0,0.000 1.000 0,1.000-1.000 0,10.000 3.000 0,-6.000-3.000-156,0.000-1.000 1,-1.000 1.000-1,1.000-1.000 1,0.000-1.000-1,0.000 0.000 1,0.000-1.000-1,0.000 0.000 1,0.000 0.000-1,12.000-4.000 1,5.000-3.000-6678</inkml:trace>
</inkml:ink>
</file>

<file path=ppt/ink/ink2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8:01"/>
    </inkml:context>
    <inkml:brush xml:id="br0">
      <inkml:brushProperty name="width" value="0.05" units="cm"/>
      <inkml:brushProperty name="height" value="0.05" units="cm"/>
      <inkml:brushProperty name="color" value="#ffffff"/>
    </inkml:brush>
  </inkml:definitions>
  <inkml:trace contextRef="#ctx0" brushRef="#br0">5.000 73.000 24575,'0.000'0.000'0,"0.000"0.000"0,-1.000 0.000 0,1.000 0.000 0,0.000 1.000 0,-1.000-1.000 0,1.000 0.000 0,0.000 1.000 0,0.000-1.000 0,-1.000 0.000 0,1.000 0.000 0,0.000 1.000 0,0.000-1.000 0,0.000 0.000 0,-1.000 1.000 0,1.000-1.000 0,0.000 1.000 0,0.000-1.000 0,0.000 0.000 0,0.000 1.000 0,0.000-1.000 0,0.000 0.000 0,0.000 1.000 0,0.000-1.000 0,0.000 1.000 0,0.000-1.000 0,0.000 0.000 0,0.000 1.000 0,0.000-1.000 0,0.000 1.000 0,0.000-1.000 0,0.000 0.000 0,0.000 1.000 0,1.000-1.000 0,-1.000 0.000 0,0.000 1.000 0,15.000 7.000 0,24.000-2.000 0,0.000-8.000 0,0.000-2.000 0,0.000-2.000 0,61.000-16.000 0,1.000-1.000 0,-69.000 17.000-682,57.000-19.000-1,-62.000 14.000-6143</inkml:trace>
</inkml:ink>
</file>

<file path=ppt/ink/ink2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48:02"/>
    </inkml:context>
    <inkml:brush xml:id="br0">
      <inkml:brushProperty name="width" value="0.05" units="cm"/>
      <inkml:brushProperty name="height" value="0.05" units="cm"/>
      <inkml:brushProperty name="color" value="#ffffff"/>
    </inkml:brush>
  </inkml:definitions>
  <inkml:trace contextRef="#ctx0" brushRef="#br0">32.000 1.000 24575,'0.000'5.000'0,"-6.000"7.000"0,0.000 7.000 0,-6.000 5.000 0,5.000 3.000 0,9.000 4.000 0,9.000-5.000 0,8.000-11.000 0,6.000-9.000 0,3.000-10.000 0,-2.000-10.000 0,-6.000-8.000 0,-6.000-5.000 0,-11.000 2.000 0,-6.000 5.000-8191</inkml:trace>
</inkml:ink>
</file>

<file path=ppt/ink/ink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2"/>
    </inkml:context>
    <inkml:brush xml:id="br0">
      <inkml:brushProperty name="width" value="0.05" units="cm"/>
      <inkml:brushProperty name="height" value="0.05" units="cm"/>
      <inkml:brushProperty name="color" value="#ffffff"/>
    </inkml:brush>
  </inkml:definitions>
  <inkml:trace contextRef="#ctx0" brushRef="#br0">452.000 7.000 24575,'-1.000'-1.000'0,"-1.000"1.000"0,1.000-1.000 0,-1.000 0.000 0,0.000 0.000 0,1.000 1.000 0,-1.000-1.000 0,0.000 1.000 0,1.000-1.000 0,-1.000 1.000 0,0.000 0.000 0,0.000-1.000 0,0.000 1.000 0,1.000 0.000 0,-1.000 0.000 0,0.000 1.000 0,0.000-1.000 0,0.000 0.000 0,1.000 0.000 0,-1.000 1.000 0,0.000-1.000 0,1.000 1.000 0,-1.000 0.000 0,0.000-1.000 0,1.000 1.000 0,-1.000 0.000 0,1.000 0.000 0,-1.000 0.000 0,1.000 0.000 0,-1.000 0.000 0,-1.000 3.000 0,-47.000 39.000 0,47.000-39.000 0,-36.000 34.000 0,-69.000 76.000 0,99.000-103.000 0,0.000 1.000 0,0.000 0.000 0,1.000 0.000 0,1.000 1.000 0,0.000 0.000 0,1.000 0.000 0,1.000 1.000 0,-5.000 15.000 0,9.000-26.000 0,0.000 0.000 0,0.000 0.000 0,1.000 0.000 0,-1.000 0.000 0,1.000 0.000 0,-1.000 0.000 0,1.000 0.000 0,0.000 0.000 0,1.000 1.000 0,-1.000-1.000 0,0.000 0.000 0,1.000 0.000 0,0.000 0.000 0,0.000 0.000 0,0.000 0.000 0,0.000 0.000 0,0.000 0.000 0,0.000 0.000 0,4.000 4.000 0,-3.000-5.000 0,0.000 0.000 0,0.000 0.000 0,0.000-1.000 0,0.000 1.000 0,1.000-1.000 0,-1.000 1.000 0,1.000-1.000 0,-1.000 0.000 0,1.000 0.000 0,-1.000 0.000 0,1.000 0.000 0,0.000-1.000 0,-1.000 1.000 0,1.000-1.000 0,0.000 1.000 0,0.000-1.000 0,5.000 0.000 0,2.000-1.000 0,0.000 0.000 0,0.000-1.000 0,0.000 0.000 0,0.000 0.000 0,-1.000-1.000 0,1.000 0.000 0,-1.000-1.000 0,1.000 0.000 0,-1.000-1.000 0,16.000-10.000 0,-22.000 13.000 0,0.000 0.000 0,-1.000 0.000 0,1.000 0.000 0,-1.000 0.000 0,0.000 0.000 0,0.000 0.000 0,0.000-1.000 0,0.000 1.000 0,0.000-1.000 0,0.000 1.000 0,-1.000-1.000 0,1.000 0.000 0,-1.000 0.000 0,1.000 1.000 0,-1.000-1.000 0,0.000 0.000 0,-1.000 0.000 0,1.000 0.000 0,0.000-1.000 0,-1.000 1.000 0,1.000 0.000 0,-1.000 0.000 0,0.000 0.000 0,0.000 0.000 0,-1.000-4.000 0,0.000 4.000 0,0.000 0.000 0,-1.000 1.000 0,1.000-1.000 0,-1.000 1.000 0,1.000-1.000 0,-1.000 1.000 0,0.000-1.000 0,0.000 1.000 0,0.000 0.000 0,0.000 0.000 0,0.000 0.000 0,-1.000 0.000 0,1.000 0.000 0,-1.000 1.000 0,1.000-1.000 0,-1.000 1.000 0,1.000 0.000 0,-1.000-1.000 0,0.000 1.000 0,0.000 0.000 0,0.000 1.000 0,1.000-1.000 0,-1.000 0.000 0,0.000 1.000 0,0.000 0.000 0,0.000-1.000 0,-3.000 1.000 0,-21.000 0.000-170,0.000 1.000-1,0.000 2.000 0,1.000 0.000 1,-1.000 2.000-1,1.000 0.000 0,0.000 2.000 1,-37.000 15.000-1,35.000-11.000-6655</inkml:trace>
</inkml:ink>
</file>

<file path=ppt/ink/ink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3"/>
    </inkml:context>
    <inkml:brush xml:id="br0">
      <inkml:brushProperty name="width" value="0.05" units="cm"/>
      <inkml:brushProperty name="height" value="0.05" units="cm"/>
      <inkml:brushProperty name="color" value="#ffffff"/>
    </inkml:brush>
  </inkml:definitions>
  <inkml:trace contextRef="#ctx0" brushRef="#br0">210.000 0.000 24575,'-6.000'1.000'0,"0.000"0.000"0,0.000 0.000 0,-1.000 0.000 0,1.000 1.000 0,0.000 0.000 0,0.000 0.000 0,1.000 0.000 0,-1.000 1.000 0,0.000 0.000 0,1.000 0.000 0,-1.000 0.000 0,1.000 1.000 0,-6.000 5.000 0,-9.000 8.000 0,-32.000 37.000 0,34.000-34.000 0,16.000-18.000 0,0.000-1.000 0,1.000 1.000 0,-1.000 1.000 0,0.000-1.000 0,1.000 0.000 0,-1.000 0.000 0,1.000 0.000 0,0.000 1.000 0,0.000-1.000 0,0.000 1.000 0,0.000-1.000 0,0.000 1.000 0,0.000-1.000 0,1.000 1.000 0,-1.000 0.000 0,1.000-1.000 0,0.000 1.000 0,0.000-1.000 0,0.000 1.000 0,0.000 0.000 0,1.000 4.000 0,0.000-3.000 0,1.000 0.000 0,-1.000 0.000 0,1.000 0.000 0,0.000 0.000 0,1.000-1.000 0,-1.000 1.000 0,1.000-1.000 0,-1.000 1.000 0,1.000-1.000 0,0.000 0.000 0,0.000 0.000 0,5.000 3.000 0,11.000 7.000 0,0.000 0.000 0,0.000-2.000 0,1.000-1.000 0,23.000 9.000 0,-36.000-16.000 0,3.000 2.000 0,0.000-1.000 0,0.000 2.000 0,0.000-1.000 0,-1.000 1.000 0,0.000 1.000 0,0.000 0.000 0,-1.000 0.000 0,0.000 1.000 0,0.000-1.000 0,9.000 14.000 0,-14.000-17.000 0,-1.000 0.000 0,1.000 1.000 0,-1.000-1.000 0,0.000 1.000 0,0.000 0.000 0,0.000-1.000 0,0.000 1.000 0,-1.000 0.000 0,0.000 0.000 0,0.000 0.000 0,0.000 0.000 0,-1.000 0.000 0,0.000 0.000 0,0.000 1.000 0,0.000-1.000 0,-1.000 0.000 0,1.000 0.000 0,-1.000 0.000 0,0.000 0.000 0,-1.000 0.000 0,1.000 0.000 0,-1.000-1.000 0,0.000 1.000 0,-4.000 7.000 0,1.000-2.000-50,-1.000-1.000-1,0.000 0.000 1,-1.000-1.000-1,0.000 1.000 0,0.000-1.000 1,0.000-1.000-1,-1.000 1.000 1,-1.000-1.000-1,1.000 0.000 1,-1.000-1.000-1,0.000 0.000 0,0.000-1.000 1,-1.000 0.000-1,0.000 0.000 1,0.000-1.000-1,0.000 0.000 1,0.000-1.000-1,0.000 0.000 0,-1.000 0.000 1,0.000-1.000-1,1.000-1.000 1,-1.000 0.000-1,0.000 0.000 1,0.000-1.000-1,0.000 0.000 1,-19.000-4.000-1,3.000-3.000-6775</inkml:trace>
</inkml:ink>
</file>

<file path=ppt/ink/ink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4"/>
    </inkml:context>
    <inkml:brush xml:id="br0">
      <inkml:brushProperty name="width" value="0.05" units="cm"/>
      <inkml:brushProperty name="height" value="0.05" units="cm"/>
      <inkml:brushProperty name="color" value="#ffffff"/>
    </inkml:brush>
  </inkml:definitions>
  <inkml:trace contextRef="#ctx0" brushRef="#br0">105.000 0.000 24575,'-2.000'1.000'0,"0.000"0.000"0,1.000 0.000 0,-1.000-1.000 0,0.000 1.000 0,1.000 0.000 0,-1.000 0.000 0,1.000 1.000 0,-1.000-1.000 0,1.000 0.000 0,-1.000 0.000 0,1.000 1.000 0,0.000-1.000 0,-1.000 1.000 0,1.000-1.000 0,0.000 1.000 0,-1.000 1.000 0,-21.000 35.000 0,18.000-28.000 0,-3.000 2.000 0,2.000 1.000 0,-1.000 0.000 0,2.000 0.000 0,0.000 0.000 0,0.000 0.000 0,1.000 1.000 0,1.000 0.000 0,0.000 0.000 0,-1.000 27.000 0,4.000-37.000 0,0.000 1.000 0,0.000-1.000 0,0.000 1.000 0,1.000-1.000 0,0.000 1.000 0,0.000-1.000 0,0.000 1.000 0,1.000-1.000 0,-1.000 0.000 0,1.000 0.000 0,0.000 1.000 0,0.000-1.000 0,1.000-1.000 0,-1.000 1.000 0,1.000 0.000 0,0.000 0.000 0,0.000-1.000 0,0.000 0.000 0,0.000 0.000 0,0.000 1.000 0,1.000-2.000 0,0.000 1.000 0,-1.000 0.000 0,1.000-1.000 0,0.000 0.000 0,0.000 0.000 0,1.000 0.000 0,-1.000 0.000 0,0.000-1.000 0,0.000 1.000 0,1.000-1.000 0,-1.000 0.000 0,1.000-1.000 0,4.000 1.000 0,-4.000 0.000 0,-1.000 0.000 0,1.000 0.000 0,0.000-1.000 0,-1.000 0.000 0,1.000 0.000 0,0.000 0.000 0,-1.000-1.000 0,1.000 1.000 0,0.000-1.000 0,-1.000 0.000 0,1.000 0.000 0,-1.000-1.000 0,1.000 0.000 0,-1.000 1.000 0,0.000-1.000 0,0.000-1.000 0,1.000 1.000 0,-1.000-1.000 0,-1.000 1.000 0,1.000-1.000 0,0.000 0.000 0,-1.000-1.000 0,0.000 1.000 0,1.000 0.000 0,2.000-5.000 0,-4.000 3.000 0,0.000 1.000 0,0.000-1.000 0,0.000 0.000 0,0.000 1.000 0,-1.000-1.000 0,0.000 0.000 0,0.000 0.000 0,0.000 0.000 0,-1.000 0.000 0,1.000 0.000 0,-1.000 0.000 0,0.000 0.000 0,-1.000 0.000 0,1.000 0.000 0,-1.000 1.000 0,0.000-1.000 0,0.000 0.000 0,-1.000 0.000 0,1.000 0.000 0,-1.000 1.000 0,0.000-1.000 0,0.000 1.000 0,-1.000-1.000 0,-2.000-3.000 0,-13.000-18.000-1365,-1.000 3.000-5461</inkml:trace>
</inkml:ink>
</file>

<file path=ppt/ink/ink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5"/>
    </inkml:context>
    <inkml:brush xml:id="br0">
      <inkml:brushProperty name="width" value="0.05" units="cm"/>
      <inkml:brushProperty name="height" value="0.05" units="cm"/>
      <inkml:brushProperty name="color" value="#ffffff"/>
    </inkml:brush>
  </inkml:definitions>
  <inkml:trace contextRef="#ctx0" brushRef="#br0">72.000 0.000 24575,'-5.000'8.000'0,"1.000"0.000"0,-1.000 0.000 0,1.000 0.000 0,0.000 0.000 0,1.000 1.000 0,0.000-1.000 0,1.000 1.000 0,0.000 0.000 0,-2.000 11.000 0,-1.000 4.000 0,1.000-10.000 0,-4.000 17.000 0,-8.000 57.000 0,15.000-81.000 0,0.000 0.000 0,1.000 0.000 0,0.000 0.000 0,0.000 0.000 0,0.000 0.000 0,1.000 0.000 0,0.000 0.000 0,1.000 0.000 0,-1.000 0.000 0,1.000 0.000 0,1.000-1.000 0,-1.000 1.000 0,1.000-1.000 0,5.000 10.000 0,-5.000-14.000 0,0.000 1.000 0,0.000 0.000 0,0.000-1.000 0,0.000 1.000 0,0.000-1.000 0,0.000 0.000 0,1.000 0.000 0,-1.000 0.000 0,1.000 0.000 0,0.000-1.000 0,-1.000 0.000 0,1.000 1.000 0,0.000-1.000 0,0.000-1.000 0,0.000 1.000 0,0.000 0.000 0,-1.000-1.000 0,1.000 0.000 0,0.000 0.000 0,0.000 0.000 0,0.000 0.000 0,0.000-1.000 0,0.000 0.000 0,0.000 0.000 0,0.000 0.000 0,-1.000 0.000 0,8.000-3.000 0,-1.000 0.000 0,1.000 0.000 0,-1.000-1.000 0,0.000 0.000 0,0.000-1.000 0,-1.000 0.000 0,0.000-1.000 0,0.000 1.000 0,14.000-15.000 0,-12.000 7.000 0,-1.000-1.000 0,0.000 0.000 0,-1.000-1.000 0,-1.000 1.000 0,-1.000-2.000 0,0.000 1.000 0,-1.000-1.000 0,0.000 0.000 0,-2.000 0.000 0,5.000-28.000 0,4.000-10.000 0,-7.000 34.000 0,-4.000 27.000 0,-6.000 35.000 0,-17.000 100.000 120,20.000-120.000-417,0.000 0.000 0,1.000 0.000 0,1.000 0.000 0,6.000 36.000 0,0.000-31.000-6529</inkml:trace>
</inkml:ink>
</file>

<file path=ppt/ink/ink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5"/>
    </inkml:context>
    <inkml:brush xml:id="br0">
      <inkml:brushProperty name="width" value="0.05" units="cm"/>
      <inkml:brushProperty name="height" value="0.05" units="cm"/>
      <inkml:brushProperty name="color" value="#ffffff"/>
    </inkml:brush>
  </inkml:definitions>
  <inkml:trace contextRef="#ctx0" brushRef="#br0">209.000 5.000 24575,'0.000'-1.000'0,"0.000"1.000"0,0.000 0.000 0,0.000 0.000 0,0.000 0.000 0,0.000 0.000 0,0.000-1.000 0,0.000 1.000 0,0.000 0.000 0,0.000 0.000 0,0.000 0.000 0,0.000 0.000 0,0.000 0.000 0,0.000-1.000 0,0.000 1.000 0,0.000 0.000 0,-1.000 0.000 0,1.000 0.000 0,0.000 0.000 0,0.000 0.000 0,0.000 0.000 0,0.000-1.000 0,0.000 1.000 0,0.000 0.000 0,-1.000 0.000 0,1.000 0.000 0,0.000 0.000 0,0.000 0.000 0,0.000 0.000 0,0.000 0.000 0,-1.000 0.000 0,1.000 0.000 0,0.000 0.000 0,0.000 0.000 0,0.000 0.000 0,0.000 0.000 0,-1.000 0.000 0,1.000 0.000 0,0.000 0.000 0,0.000 0.000 0,0.000 0.000 0,0.000 0.000 0,0.000 0.000 0,-1.000 0.000 0,1.000 0.000 0,0.000 0.000 0,0.000 0.000 0,0.000 0.000 0,0.000 0.000 0,-1.000 1.000 0,1.000-1.000 0,0.000 0.000 0,0.000 0.000 0,0.000 0.000 0,0.000 0.000 0,0.000 0.000 0,0.000 0.000 0,0.000 0.000 0,-1.000 1.000 0,-15.000 11.000 0,-12.000 19.000 0,3.000 5.000 0,2.000 1.000 0,2.000 1.000 0,1.000 2.000 0,3.000-1.000 0,1.000 2.000 0,-15.000 56.000 0,30.000-93.000 0,0.000 0.000 0,0.000 1.000 0,0.000-1.000 0,1.000 0.000 0,-1.000 1.000 0,1.000-1.000 0,0.000 0.000 0,1.000 1.000 0,-1.000-1.000 0,1.000 0.000 0,0.000 1.000 0,0.000-1.000 0,0.000 0.000 0,0.000 0.000 0,1.000 0.000 0,-1.000 0.000 0,1.000 0.000 0,0.000 0.000 0,1.000 0.000 0,3.000 4.000 0,-3.000-4.000 0,1.000-1.000 0,0.000 0.000 0,0.000 0.000 0,0.000 0.000 0,0.000-1.000 0,0.000 0.000 0,1.000 1.000 0,-1.000-1.000 0,1.000-1.000 0,-1.000 1.000 0,1.000-1.000 0,0.000 0.000 0,0.000 0.000 0,-1.000 0.000 0,1.000-1.000 0,0.000 1.000 0,0.000-1.000 0,6.000-1.000 0,-7.000 1.000 0,0.000 0.000 0,0.000-1.000 0,0.000 1.000 0,0.000-1.000 0,0.000 0.000 0,0.000 0.000 0,0.000 0.000 0,0.000-1.000 0,0.000 0.000 0,-1.000 1.000 0,1.000-1.000 0,-1.000-1.000 0,1.000 1.000 0,-1.000 0.000 0,0.000-1.000 0,0.000 0.000 0,0.000 1.000 0,0.000-1.000 0,2.000-4.000 0,-3.000 5.000 0,-1.000 0.000 0,0.000-1.000 0,0.000 1.000 0,0.000-1.000 0,0.000 1.000 0,0.000-1.000 0,0.000 1.000 0,-1.000-1.000 0,1.000 0.000 0,-1.000 1.000 0,0.000-1.000 0,0.000 0.000 0,0.000 1.000 0,0.000-1.000 0,0.000 0.000 0,0.000 1.000 0,-1.000-1.000 0,1.000 0.000 0,-1.000 1.000 0,0.000-1.000 0,0.000 1.000 0,0.000-1.000 0,0.000 1.000 0,0.000 0.000 0,-1.000-1.000 0,1.000 1.000 0,-1.000 0.000 0,1.000 0.000 0,-4.000-4.000 0,-5.000-3.000-123,0.000 0.000 0,0.000 1.000-1,-1.000 0.000 1,0.000 0.000 0,0.000 1.000 0,-1.000 1.000-1,0.000 0.000 1,-20.000-7.000 0,27.000 11.000-133,-19.000-9.000-6570</inkml:trace>
</inkml:ink>
</file>

<file path=ppt/ink/ink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6"/>
    </inkml:context>
    <inkml:brush xml:id="br0">
      <inkml:brushProperty name="width" value="0.05" units="cm"/>
      <inkml:brushProperty name="height" value="0.05" units="cm"/>
      <inkml:brushProperty name="color" value="#ffffff"/>
    </inkml:brush>
  </inkml:definitions>
  <inkml:trace contextRef="#ctx0" brushRef="#br0">305.000 0.000 24575,'-6.000'2.000'0,"0.000"0.000"0,0.000 1.000 0,0.000-1.000 0,1.000 1.000 0,-1.000 0.000 0,1.000 0.000 0,-1.000 1.000 0,1.000 0.000 0,0.000 0.000 0,1.000 0.000 0,-1.000 0.000 0,-5.000 7.000 0,-2.000 1.000 0,-16.000 13.000 0,2.000 1.000 0,1.000 2.000 0,2.000 0.000 0,0.000 1.000 0,2.000 2.000 0,-29.000 55.000 0,46.000-78.000 0,0.000 1.000 0,1.000-1.000 0,1.000 1.000 0,-1.000 0.000 0,1.000 0.000 0,1.000 0.000 0,0.000 0.000 0,0.000 1.000 0,1.000-1.000 0,0.000 0.000 0,0.000 0.000 0,1.000 0.000 0,4.000 17.000 0,-4.000-22.000 0,0.000-1.000 0,0.000 1.000 0,1.000 0.000 0,0.000-1.000 0,0.000 1.000 0,0.000-1.000 0,0.000 0.000 0,0.000 1.000 0,1.000-1.000 0,0.000 0.000 0,-1.000-1.000 0,1.000 1.000 0,0.000 0.000 0,0.000-1.000 0,0.000 1.000 0,1.000-1.000 0,-1.000 0.000 0,1.000 0.000 0,-1.000-1.000 0,1.000 1.000 0,0.000-1.000 0,-1.000 1.000 0,1.000-1.000 0,0.000 0.000 0,0.000-1.000 0,0.000 1.000 0,0.000-1.000 0,0.000 1.000 0,0.000-1.000 0,0.000 0.000 0,0.000-1.000 0,-1.000 1.000 0,9.000-2.000 0,-2.000 0.000-273,0.000 0.000 0,0.000-1.000 0,1.000 0.000 0,10.000-6.000 0,7.000-4.000-6553</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4"/>
    </inkml:context>
    <inkml:brush xml:id="br0">
      <inkml:brushProperty name="width" value="0.05" units="cm"/>
      <inkml:brushProperty name="height" value="0.05" units="cm"/>
      <inkml:brushProperty name="color" value="#ffffff"/>
    </inkml:brush>
  </inkml:definitions>
  <inkml:trace contextRef="#ctx0" brushRef="#br0">32.000 281.000 24575,'1.000'0.000'0,"1.000"1.000"0,-1.000 0.000 0,0.000-1.000 0,1.000 1.000 0,-1.000 0.000 0,1.000 0.000 0,-1.000 0.000 0,0.000 0.000 0,0.000 0.000 0,1.000 0.000 0,-1.000 0.000 0,0.000 0.000 0,0.000 1.000 0,0.000-1.000 0,0.000 0.000 0,0.000 1.000 0,-1.000-1.000 0,1.000 0.000 0,0.000 1.000 0,-1.000-1.000 0,1.000 1.000 0,-1.000 0.000 0,1.000-1.000 0,-1.000 1.000 0,0.000-1.000 0,0.000 1.000 0,1.000 0.000 0,-1.000-1.000 0,0.000 1.000 0,-1.000 2.000 0,1.000 50.000 0,-27.000 158.000 0,13.000-133.000 0,9.000-55.000 0,0.000 1.000 0,0.000 31.000 0,5.000 84.000 0,28.000-308.000 0,-19.000 101.000 0,31.000-109.000 0,-13.000 66.000 0,-17.000 68.000 0,2.000 1.000 0,31.000-76.000 0,-36.000 102.000 0,1.000-1.000 0,0.000 1.000 0,2.000 0.000 0,-1.000 1.000 0,2.000 0.000 0,-1.000 0.000 0,2.000 1.000 0,0.000 1.000 0,1.000 0.000 0,14.000-11.000 0,-23.000 20.000 0,1.000 0.000 0,0.000 0.000 0,0.000 0.000 0,0.000 0.000 0,1.000 1.000 0,-1.000 0.000 0,1.000 0.000 0,-1.000 0.000 0,1.000 1.000 0,0.000 0.000 0,-1.000 0.000 0,1.000 0.000 0,0.000 1.000 0,0.000 0.000 0,-1.000 0.000 0,1.000 0.000 0,0.000 1.000 0,0.000 0.000 0,-1.000 0.000 0,1.000 0.000 0,0.000 1.000 0,-1.000 0.000 0,1.000 0.000 0,-1.000 0.000 0,0.000 1.000 0,6.000 3.000 0,-5.000-2.000 0,0.000 1.000 0,-1.000-1.000 0,0.000 1.000 0,0.000 1.000 0,0.000-1.000 0,0.000 1.000 0,-1.000-1.000 0,0.000 1.000 0,0.000 0.000 0,-1.000 1.000 0,1.000-1.000 0,-1.000 1.000 0,-1.000 0.000 0,1.000-1.000 0,-1.000 1.000 0,0.000 0.000 0,-1.000 0.000 0,0.000 1.000 0,0.000-1.000 0,0.000 11.000 0,-2.000-6.000 0,-1.000 0.000 0,0.000 0.000 0,-1.000 0.000 0,0.000 0.000 0,-1.000 0.000 0,0.000 0.000 0,0.000-1.000 0,-2.000 0.000 0,1.000 0.000 0,-1.000 0.000 0,-1.000-1.000 0,0.000 0.000 0,0.000 0.000 0,-1.000 0.000 0,-1.000-1.000 0,1.000 0.000 0,-16.000 11.000 0,-17.000 13.000 0,0.000-3.000 0,-81.000 45.000 0,-42.000 14.000 0,163.000-89.000-49,-25.000 7.000-1267</inkml:trace>
</inkml:ink>
</file>

<file path=ppt/ink/ink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37"/>
    </inkml:context>
    <inkml:brush xml:id="br0">
      <inkml:brushProperty name="width" value="0.05" units="cm"/>
      <inkml:brushProperty name="height" value="0.05" units="cm"/>
      <inkml:brushProperty name="color" value="#ffffff"/>
    </inkml:brush>
  </inkml:definitions>
  <inkml:trace contextRef="#ctx0" brushRef="#br0">107.000 203.000 24575,'0.000'2.000'0,"0.000"-1.000"0,0.000 1.000 0,0.000 0.000 0,1.000-1.000 0,-1.000 1.000 0,1.000-1.000 0,-1.000 1.000 0,1.000-1.000 0,0.000 1.000 0,0.000-1.000 0,0.000 1.000 0,-1.000-1.000 0,1.000 0.000 0,0.000 1.000 0,1.000-1.000 0,-1.000 0.000 0,0.000 0.000 0,0.000 0.000 0,0.000 0.000 0,1.000 0.000 0,-1.000 0.000 0,1.000 0.000 0,-1.000 0.000 0,1.000 0.000 0,-1.000-1.000 0,1.000 1.000 0,-1.000-1.000 0,1.000 1.000 0,-1.000-1.000 0,1.000 0.000 0,0.000 1.000 0,-1.000-1.000 0,1.000 0.000 0,0.000 0.000 0,-1.000 0.000 0,1.000 0.000 0,-1.000 0.000 0,1.000-1.000 0,0.000 1.000 0,1.000-1.000 0,7.000 0.000 0,-1.000-1.000 0,1.000 1.000 0,-1.000-2.000 0,1.000 1.000 0,11.000-7.000 0,-4.000 2.000 0,-1.000-2.000 0,0.000 0.000 0,0.000-1.000 0,-1.000 0.000 0,16.000-16.000 0,-27.000 23.000 0,0.000 0.000 0,-1.000 0.000 0,0.000 0.000 0,0.000-1.000 0,0.000 1.000 0,0.000-1.000 0,0.000 0.000 0,-1.000 0.000 0,0.000 0.000 0,0.000 0.000 0,0.000-1.000 0,0.000 1.000 0,0.000 0.000 0,-1.000-1.000 0,0.000 0.000 0,0.000 1.000 0,0.000-1.000 0,-1.000 1.000 0,0.000-1.000 0,0.000 0.000 0,0.000 1.000 0,0.000-1.000 0,0.000 0.000 0,-1.000 1.000 0,-2.000-8.000 0,3.000 10.000 0,-1.000 0.000 0,0.000 0.000 0,1.000 1.000 0,-1.000-1.000 0,0.000 0.000 0,0.000 1.000 0,0.000-1.000 0,0.000 1.000 0,0.000-1.000 0,0.000 1.000 0,0.000 0.000 0,-1.000-1.000 0,1.000 1.000 0,0.000 0.000 0,-1.000 0.000 0,1.000 0.000 0,-1.000 0.000 0,0.000 0.000 0,1.000 0.000 0,-1.000 0.000 0,0.000 0.000 0,1.000 1.000 0,-1.000-1.000 0,-3.000 0.000 0,1.000 1.000 0,0.000 0.000 0,0.000 0.000 0,0.000 0.000 0,1.000 1.000 0,-1.000 0.000 0,0.000-1.000 0,0.000 1.000 0,0.000 1.000 0,1.000-1.000 0,-1.000 0.000 0,-3.000 3.000 0,-7.000 3.000 0,1.000 1.000 0,1.000 1.000 0,-1.000 0.000 0,-21.000 20.000 0,7.000 3.000 0,1.000 0.000 0,1.000 2.000 0,2.000 1.000 0,2.000 1.000 0,1.000 0.000 0,-30.000 78.000 0,47.000-108.000 0,1.000 0.000 0,0.000 0.000 0,1.000 0.000 0,-1.000 0.000 0,1.000 0.000 0,0.000 0.000 0,1.000 0.000 0,-1.000 0.000 0,1.000 0.000 0,0.000 0.000 0,1.000 0.000 0,0.000 1.000 0,1.000 6.000 0,-1.000-9.000 0,1.000-1.000 0,-1.000 0.000 0,1.000 0.000 0,-1.000 0.000 0,1.000 0.000 0,0.000 0.000 0,0.000 0.000 0,0.000 0.000 0,0.000-1.000 0,1.000 1.000 0,-1.000-1.000 0,1.000 1.000 0,0.000-1.000 0,-1.000 0.000 0,1.000 0.000 0,0.000 0.000 0,0.000-1.000 0,0.000 1.000 0,1.000-1.000 0,-1.000 1.000 0,0.000-1.000 0,0.000 0.000 0,1.000-1.000 0,-1.000 1.000 0,4.000 0.000 0,19.000 2.000 0,-1.000-1.000 0,1.000-1.000 0,-1.000-2.000 0,1.000 0.000 0,0.000-2.000 0,24.000-5.000 0,-11.000-1.000 0,-1.000-1.000 0,0.000-2.000 0,44.000-21.000 0,-52.000 19.000-1365,-4.000-1.000-5461</inkml:trace>
</inkml:ink>
</file>

<file path=ppt/ink/ink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0"/>
    </inkml:context>
    <inkml:brush xml:id="br0">
      <inkml:brushProperty name="width" value="0.05" units="cm"/>
      <inkml:brushProperty name="height" value="0.05" units="cm"/>
      <inkml:brushProperty name="color" value="#ffffff"/>
    </inkml:brush>
  </inkml:definitions>
  <inkml:trace contextRef="#ctx0" brushRef="#br0">0.000 0.000 24575,'29.000'58.000'0,"14.000"76.000"0,8.000 20.000 0,-33.000-101.000 0,-16.000-42.000 0,1.000 0.000 0,1.000 0.000 0,0.000-1.000 0,0.000 0.000 0,1.000 1.000 0,0.000-1.000 0,1.000-1.000 0,12.000 17.000 0,-17.000-25.000 0,-1.000 0.000 0,1.000 0.000 0,0.000-1.000 0,0.000 1.000 0,0.000 0.000 0,-1.000-1.000 0,1.000 1.000 0,0.000-1.000 0,0.000 1.000 0,0.000-1.000 0,0.000 0.000 0,0.000 1.000 0,0.000-1.000 0,0.000 0.000 0,0.000 0.000 0,0.000 1.000 0,0.000-1.000 0,0.000 0.000 0,0.000 0.000 0,0.000 0.000 0,1.000 0.000 0,-1.000-1.000 0,0.000 1.000 0,0.000 0.000 0,1.000-1.000 0,1.000 0.000 0,-1.000 0.000 0,0.000 0.000 0,0.000-1.000 0,0.000 1.000 0,0.000-1.000 0,-1.000 1.000 0,1.000-1.000 0,0.000 0.000 0,-1.000 0.000 0,3.000-3.000 0,24.000-51.000 0,47.000-214.000-382,-63.000 218.000-601,-6.000 27.000-5843</inkml:trace>
</inkml:ink>
</file>

<file path=ppt/ink/ink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1"/>
    </inkml:context>
    <inkml:brush xml:id="br0">
      <inkml:brushProperty name="width" value="0.05" units="cm"/>
      <inkml:brushProperty name="height" value="0.05" units="cm"/>
      <inkml:brushProperty name="color" value="#ffffff"/>
    </inkml:brush>
  </inkml:definitions>
  <inkml:trace contextRef="#ctx0" brushRef="#br0">148.000 38.000 24575,'0.000'-1.000'0,"0.000"1.000"0,0.000-1.000 0,0.000 1.000 0,0.000 0.000 0,0.000-1.000 0,0.000 1.000 0,0.000-1.000 0,0.000 1.000 0,0.000-1.000 0,0.000 1.000 0,0.000 0.000 0,0.000-1.000 0,-1.000 1.000 0,1.000-1.000 0,0.000 1.000 0,0.000 0.000 0,0.000-1.000 0,-1.000 1.000 0,1.000-1.000 0,0.000 1.000 0,-1.000 0.000 0,1.000-1.000 0,0.000 1.000 0,-1.000 0.000 0,1.000 0.000 0,0.000-1.000 0,-1.000 1.000 0,1.000 0.000 0,0.000 0.000 0,-1.000 0.000 0,1.000-1.000 0,-1.000 1.000 0,1.000 0.000 0,0.000 0.000 0,-1.000 0.000 0,1.000 0.000 0,-1.000 0.000 0,-21.000 6.000 0,-16.000 18.000 0,31.000-17.000 0,-1.000 0.000 0,1.000 1.000 0,1.000 0.000 0,-1.000 0.000 0,1.000 0.000 0,1.000 1.000 0,0.000-1.000 0,0.000 1.000 0,1.000 1.000 0,0.000-1.000 0,0.000 1.000 0,-4.000 17.000 0,7.000-23.000 0,1.000-1.000 0,-1.000 1.000 0,1.000-1.000 0,0.000 1.000 0,0.000-1.000 0,0.000 1.000 0,0.000-1.000 0,1.000 1.000 0,-1.000-1.000 0,1.000 1.000 0,0.000-1.000 0,0.000 1.000 0,0.000-1.000 0,1.000 0.000 0,-1.000 0.000 0,1.000 1.000 0,-1.000-1.000 0,1.000 0.000 0,0.000 0.000 0,0.000-1.000 0,1.000 1.000 0,-1.000 0.000 0,1.000-1.000 0,-1.000 1.000 0,1.000-1.000 0,0.000 0.000 0,0.000 0.000 0,0.000 0.000 0,0.000 0.000 0,0.000-1.000 0,0.000 1.000 0,0.000-1.000 0,1.000 1.000 0,-1.000-1.000 0,0.000 0.000 0,1.000-1.000 0,-1.000 1.000 0,1.000-1.000 0,4.000 1.000 0,0.000 0.000 0,0.000 0.000 0,1.000-1.000 0,-1.000 0.000 0,1.000 0.000 0,-1.000-1.000 0,0.000 0.000 0,0.000-1.000 0,1.000 1.000 0,-1.000-2.000 0,0.000 1.000 0,0.000-1.000 0,-1.000 0.000 0,1.000-1.000 0,-1.000 0.000 0,1.000 0.000 0,8.000-7.000 0,-12.000 8.000 0,0.000 0.000 0,-1.000 0.000 0,1.000-1.000 0,-1.000 1.000 0,0.000-1.000 0,0.000 0.000 0,0.000 1.000 0,0.000-1.000 0,-1.000-1.000 0,0.000 1.000 0,1.000 0.000 0,-2.000-1.000 0,1.000 1.000 0,0.000-1.000 0,-1.000 1.000 0,0.000-1.000 0,0.000 0.000 0,0.000 1.000 0,-1.000-1.000 0,1.000 0.000 0,-1.000 0.000 0,-1.000 0.000 0,1.000 1.000 0,0.000-1.000 0,-1.000 0.000 0,0.000 0.000 0,0.000 1.000 0,-1.000-1.000 0,-2.000-7.000 0,-4.000-5.000-138,-1.000 1.000 0,-1.000-1.000-1,-12.000-15.000 1,14.000 21.000-674,-5.000-8.000-6014</inkml:trace>
</inkml:ink>
</file>

<file path=ppt/ink/ink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2"/>
    </inkml:context>
    <inkml:brush xml:id="br0">
      <inkml:brushProperty name="width" value="0.05" units="cm"/>
      <inkml:brushProperty name="height" value="0.05" units="cm"/>
      <inkml:brushProperty name="color" value="#ffffff"/>
    </inkml:brush>
  </inkml:definitions>
  <inkml:trace contextRef="#ctx0" brushRef="#br0">67.000 714.000 24575,'3.000'0.000'0,"0.000"-1.000"0,0.000 0.000 0,0.000 0.000 0,-1.000 0.000 0,1.000 0.000 0,0.000 0.000 0,-1.000-1.000 0,1.000 1.000 0,-1.000-1.000 0,1.000 1.000 0,-1.000-1.000 0,0.000 0.000 0,0.000 0.000 0,0.000 0.000 0,0.000 0.000 0,0.000-1.000 0,0.000 1.000 0,0.000 0.000 0,1.000-5.000 0,3.000-2.000 0,-1.000 0.000 0,0.000-1.000 0,-1.000 0.000 0,4.000-10.000 0,0.000-18.000 0,-2.000 0.000 0,-1.000 0.000 0,-2.000 0.000 0,-1.000-1.000 0,-7.000-68.000 0,2.000 1.000 0,2.000 79.000 0,0.000-1.000 0,-2.000 0.000 0,-1.000 0.000 0,-12.000-45.000 0,15.000 72.000 0,1.000-1.000 0,-1.000 0.000 0,1.000 0.000 0,-1.000 0.000 0,0.000 1.000 0,1.000-1.000 0,-1.000 0.000 0,0.000 1.000 0,0.000-1.000 0,0.000 1.000 0,0.000-1.000 0,-1.000 1.000 0,1.000-1.000 0,0.000 1.000 0,0.000 0.000 0,-1.000 0.000 0,1.000-1.000 0,-3.000 0.000 0,2.000 2.000 0,1.000-1.000 0,0.000 1.000 0,0.000 0.000 0,-1.000 0.000 0,1.000 0.000 0,0.000 0.000 0,-1.000 0.000 0,1.000 0.000 0,0.000 0.000 0,0.000 0.000 0,-1.000 0.000 0,1.000 1.000 0,0.000-1.000 0,0.000 1.000 0,-1.000-1.000 0,1.000 1.000 0,0.000-1.000 0,0.000 1.000 0,0.000 0.000 0,-1.000 0.000 0,-4.000 3.000 0,1.000 1.000 0,0.000-1.000 0,1.000 1.000 0,-1.000 0.000 0,1.000 0.000 0,0.000 1.000 0,0.000-1.000 0,-5.000 12.000 0,1.000 1.000 0,2.000 1.000 0,0.000-1.000 0,0.000 1.000 0,2.000 0.000 0,1.000 0.000 0,-2.000 25.000 0,3.000 0.000 0,6.000 76.000 0,-4.000-110.000 7,2.000 0.000 0,-1.000-1.000 0,1.000 1.000 0,1.000 0.000 0,0.000-1.000 1,0.000 0.000-1,1.000 0.000 0,0.000 0.000 0,1.000 0.000 0,0.000 0.000 0,0.000-1.000 0,1.000 0.000 0,-1.000 0.000 0,2.000 0.000 0,-1.000-1.000 0,13.000 11.000 0,-6.000-9.000-156,-1.000 0.000 1,2.000-1.000-1,-1.000 0.000 1,1.000-1.000-1,0.000-1.000 1,0.000 0.000-1,1.000-1.000 1,0.000 0.000-1,27.000 4.000 1,-16.000-5.000-6678</inkml:trace>
</inkml:ink>
</file>

<file path=ppt/ink/ink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2"/>
    </inkml:context>
    <inkml:brush xml:id="br0">
      <inkml:brushProperty name="width" value="0.05" units="cm"/>
      <inkml:brushProperty name="height" value="0.05" units="cm"/>
      <inkml:brushProperty name="color" value="#ffffff"/>
    </inkml:brush>
  </inkml:definitions>
  <inkml:trace contextRef="#ctx0" brushRef="#br0">6.000 1.000 24575,'-2.000'93.000'0,"-1.000"-21.000"0,3.000 0.000 0,10.000 72.000 0,-8.000-132.000 9,1.000-1.000 1,0.000 1.000-1,0.000-1.000 0,1.000 0.000 0,1.000-1.000 1,0.000 1.000-1,0.000-1.000 0,1.000 0.000 0,0.000 0.000 0,1.000 0.000 1,0.000-1.000-1,16.000 17.000 0,-17.000-21.000-80,0.000 0.000 1,0.000 0.000-1,0.000 0.000 0,1.000-1.000 0,0.000 0.000 1,0.000-1.000-1,0.000 1.000 0,0.000-1.000 1,0.000-1.000-1,1.000 1.000 0,-1.000-1.000 0,1.000 0.000 1,-1.000-1.000-1,1.000 0.000 0,0.000 0.000 1,0.000-1.000-1,0.000 0.000 0,-1.000 0.000 0,1.000-1.000 1,9.000-1.000-1,11.000-5.000-6755</inkml:trace>
</inkml:ink>
</file>

<file path=ppt/ink/ink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3"/>
    </inkml:context>
    <inkml:brush xml:id="br0">
      <inkml:brushProperty name="width" value="0.05" units="cm"/>
      <inkml:brushProperty name="height" value="0.05" units="cm"/>
      <inkml:brushProperty name="color" value="#ffffff"/>
    </inkml:brush>
  </inkml:definitions>
  <inkml:trace contextRef="#ctx0" brushRef="#br0">1.000 37.000 24575,'5.000'5.000'0,"7.000"3.000"0,6.000-7.000 0,6.000-3.000 0,4.000-1.000 0,2.000 0.000 0,7.000-4.000 0,7.000-2.000 0,1.000-4.000 0,-6.000 0.000-8191</inkml:trace>
</inkml:ink>
</file>

<file path=ppt/ink/ink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3"/>
    </inkml:context>
    <inkml:brush xml:id="br0">
      <inkml:brushProperty name="width" value="0.05" units="cm"/>
      <inkml:brushProperty name="height" value="0.05" units="cm"/>
      <inkml:brushProperty name="color" value="#ffffff"/>
    </inkml:brush>
  </inkml:definitions>
  <inkml:trace contextRef="#ctx0" brushRef="#br0">182.000 0.000 24575,'-8.000'1.000'0,"1.000"0.000"0,-1.000 1.000 0,1.000 0.000 0,0.000 0.000 0,0.000 0.000 0,0.000 1.000 0,0.000 0.000 0,0.000 1.000 0,1.000-1.000 0,-1.000 1.000 0,1.000 1.000 0,0.000-1.000 0,0.000 1.000 0,1.000 0.000 0,-1.000 0.000 0,-5.000 8.000 0,4.000-6.000 0,1.000 1.000 0,-1.000 0.000 0,1.000 0.000 0,1.000 1.000 0,-1.000 0.000 0,2.000 0.000 0,-1.000 0.000 0,1.000 1.000 0,1.000 0.000 0,0.000-1.000 0,-3.000 14.000 0,5.000-21.000 0,1.000 1.000 0,0.000-1.000 0,0.000 0.000 0,-1.000 1.000 0,1.000-1.000 0,1.000 1.000 0,-1.000-1.000 0,0.000 0.000 0,1.000 1.000 0,-1.000-1.000 0,1.000 0.000 0,-1.000 0.000 0,1.000 1.000 0,0.000-1.000 0,0.000 0.000 0,0.000 0.000 0,3.000 3.000 0,-3.000-4.000 0,0.000 1.000 0,1.000-1.000 0,-1.000 0.000 0,1.000 0.000 0,-1.000 0.000 0,1.000 0.000 0,0.000-1.000 0,-1.000 1.000 0,1.000 0.000 0,0.000-1.000 0,0.000 1.000 0,-1.000-1.000 0,1.000 0.000 0,0.000 1.000 0,0.000-1.000 0,0.000 0.000 0,3.000 0.000 0,9.000-2.000 0,0.000-1.000 0,-1.000 0.000 0,1.000-1.000 0,-1.000 0.000 0,14.000-7.000 0,12.000-2.000 0,-35.000 12.000 4,0.000 1.000 0,0.000-1.000 0,1.000 1.000-1,-1.000 0.000 1,0.000 0.000 0,0.000 0.000 0,1.000 1.000 0,-1.000-1.000-1,0.000 1.000 1,0.000 0.000 0,0.000 0.000 0,0.000 1.000 0,0.000-1.000-1,0.000 1.000 1,0.000 0.000 0,0.000 0.000 0,-1.000 0.000-1,1.000 0.000 1,-1.000 1.000 0,7.000 5.000 0,1.000 4.000-126,-1.000 0.000 0,0.000 0.000-1,0.000 1.000 1,9.000 18.000 0,-4.000-8.000-712,-4.000-6.000-5992</inkml:trace>
</inkml:ink>
</file>

<file path=ppt/ink/ink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4"/>
    </inkml:context>
    <inkml:brush xml:id="br0">
      <inkml:brushProperty name="width" value="0.05" units="cm"/>
      <inkml:brushProperty name="height" value="0.05" units="cm"/>
      <inkml:brushProperty name="color" value="#ffffff"/>
    </inkml:brush>
  </inkml:definitions>
  <inkml:trace contextRef="#ctx0" brushRef="#br0">215.000 263.000 24575,'-3.000'-46.000'0,"-1.000"1.000"0,-14.000-61.000 0,15.000 90.000 0,3.000 14.000 0,0.000-1.000 0,-1.000 1.000 0,1.000-1.000 0,-1.000 1.000 0,0.000-1.000 0,1.000 1.000 0,-1.000 0.000 0,0.000-1.000 0,0.000 1.000 0,-1.000 0.000 0,1.000 0.000 0,0.000-1.000 0,-1.000 1.000 0,1.000 0.000 0,-1.000 1.000 0,0.000-1.000 0,0.000 0.000 0,1.000 0.000 0,-1.000 1.000 0,0.000-1.000 0,-4.000-1.000 0,4.000 2.000 0,0.000 1.000 0,-1.000-1.000 0,1.000 1.000 0,0.000 0.000 0,-1.000 0.000 0,1.000 0.000 0,0.000 0.000 0,-1.000 1.000 0,1.000-1.000 0,0.000 0.000 0,0.000 1.000 0,-1.000 0.000 0,1.000-1.000 0,0.000 1.000 0,0.000 0.000 0,0.000 0.000 0,0.000 0.000 0,-3.000 3.000 0,-2.000 0.000 0,1.000 1.000 0,0.000 0.000 0,0.000 0.000 0,0.000 1.000 0,1.000 0.000 0,0.000 0.000 0,0.000 0.000 0,1.000 0.000 0,-1.000 1.000 0,1.000-1.000 0,1.000 1.000 0,-6.000 14.000 0,8.000-19.000 0,1.000 0.000 0,-1.000 1.000 0,1.000-1.000 0,-1.000 1.000 0,1.000 0.000 0,0.000-1.000 0,0.000 1.000 0,0.000-1.000 0,0.000 1.000 0,0.000-1.000 0,1.000 1.000 0,-1.000-1.000 0,2.000 4.000 0,-2.000-5.000 0,1.000 0.000 0,-1.000 0.000 0,1.000 0.000 0,0.000 0.000 0,-1.000-1.000 0,1.000 1.000 0,0.000 0.000 0,-1.000 0.000 0,1.000 0.000 0,0.000-1.000 0,0.000 1.000 0,0.000-1.000 0,0.000 1.000 0,0.000 0.000 0,0.000-1.000 0,0.000 1.000 0,0.000-1.000 0,0.000 0.000 0,0.000 1.000 0,0.000-1.000 0,2.000 0.000 0,1.000 0.000 0,1.000 0.000 0,-1.000 0.000 0,1.000 0.000 0,-1.000-1.000 0,0.000 0.000 0,1.000 0.000 0,-1.000 0.000 0,0.000-1.000 0,0.000 1.000 0,1.000-1.000 0,-1.000 0.000 0,7.000-5.000 0,-9.000 6.000 0,3.000-3.000 0,1.000 1.000 0,-1.000 0.000 0,1.000 0.000 0,0.000 0.000 0,0.000 0.000 0,10.000-2.000 0,-15.000 5.000 0,1.000 0.000 0,-1.000 0.000 0,1.000 0.000 0,-1.000 0.000 0,1.000 0.000 0,0.000 0.000 0,-1.000 1.000 0,1.000-1.000 0,-1.000 0.000 0,1.000 1.000 0,-1.000-1.000 0,0.000 1.000 0,1.000-1.000 0,-1.000 1.000 0,0.000 0.000 0,1.000 0.000 0,-1.000 0.000 0,0.000-1.000 0,0.000 1.000 0,1.000 0.000 0,-1.000 1.000 0,0.000-1.000 0,0.000 0.000 0,0.000 0.000 0,0.000 0.000 0,-1.000 1.000 0,1.000-1.000 0,0.000 0.000 0,0.000 1.000 0,-1.000-1.000 0,1.000 0.000 0,-1.000 1.000 0,1.000 2.000 0,7.000 22.000 0,-1.000 0.000 0,-1.000 1.000 0,-1.000-1.000 0,2.000 45.000 0,-8.000 112.000 0,-1.000-80.000 0,0.000-73.000 0,-1.000 1.000 0,-7.000 34.000 0,-5.000 42.000 0,12.000-73.000 0,-8.000 47.000 0,9.000-69.000 0,-1.000-1.000 0,0.000 0.000 0,0.000 1.000 0,-2.000-1.000 0,1.000-1.000 0,-1.000 1.000 0,-12.000 17.000 0,16.000-26.000 0,-1.000 1.000 0,0.000 0.000 0,0.000-1.000 0,0.000 0.000 0,-1.000 1.000 0,1.000-1.000 0,0.000 0.000 0,-1.000 0.000 0,0.000 0.000 0,1.000-1.000 0,-1.000 1.000 0,0.000-1.000 0,0.000 1.000 0,0.000-1.000 0,0.000 0.000 0,0.000 0.000 0,0.000 0.000 0,0.000 0.000 0,0.000-1.000 0,0.000 1.000 0,-1.000-1.000 0,1.000 0.000 0,0.000 0.000 0,0.000 0.000 0,0.000 0.000 0,-1.000-1.000 0,1.000 1.000 0,-3.000-2.000 0,2.000 0.000 0,-1.000 0.000 0,1.000 0.000 0,0.000 0.000 0,0.000 0.000 0,1.000-1.000 0,-1.000 0.000 0,0.000 0.000 0,1.000 0.000 0,0.000 0.000 0,0.000 0.000 0,0.000-1.000 0,0.000 1.000 0,0.000-1.000 0,1.000 0.000 0,-1.000 0.000 0,1.000 0.000 0,0.000 0.000 0,-2.000-8.000 0,0.000-2.000 8,1.000-1.000 0,0.000 1.000-1,1.000-1.000 1,1.000 1.000 0,0.000-1.000-1,1.000 0.000 1,1.000 1.000 0,0.000-1.000 0,1.000 1.000-1,1.000-1.000 1,0.000 1.000 0,1.000 0.000-1,7.000-18.000 1,10.000-19.000-384,2.000 1.000 1,33.000-54.000-1,-46.000 87.000 30,-1.000-1.000-6480</inkml:trace>
</inkml:ink>
</file>

<file path=ppt/ink/ink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5"/>
    </inkml:context>
    <inkml:brush xml:id="br0">
      <inkml:brushProperty name="width" value="0.05" units="cm"/>
      <inkml:brushProperty name="height" value="0.05" units="cm"/>
      <inkml:brushProperty name="color" value="#ffffff"/>
    </inkml:brush>
  </inkml:definitions>
  <inkml:trace contextRef="#ctx0" brushRef="#br0">0.000 124.000 24575,'6.000'1.000'0,"-1.000"0.000"0,0.000 0.000 0,0.000 1.000 0,0.000 0.000 0,0.000 0.000 0,0.000 0.000 0,-1.000 1.000 0,1.000 0.000 0,5.000 4.000 0,23.000 11.000 0,-24.000-16.000 0,0.000 0.000 0,0.000-1.000 0,0.000 0.000 0,0.000 0.000 0,0.000-1.000 0,1.000 0.000 0,-1.000-1.000 0,0.000 0.000 0,0.000-1.000 0,0.000 1.000 0,0.000-2.000 0,-1.000 1.000 0,17.000-8.000 0,-21.000 8.000 0,1.000 0.000 0,-1.000 0.000 0,0.000-1.000 0,0.000 1.000 0,0.000-1.000 0,0.000 0.000 0,0.000-1.000 0,0.000 1.000 0,-1.000-1.000 0,0.000 1.000 0,1.000-1.000 0,1.000-4.000 0,-3.000 5.000 0,-1.000 0.000 0,0.000 0.000 0,0.000 0.000 0,0.000 0.000 0,0.000 0.000 0,0.000 0.000 0,0.000 0.000 0,-1.000 0.000 0,0.000-1.000 0,0.000 1.000 0,0.000 0.000 0,0.000 0.000 0,0.000 0.000 0,0.000 0.000 0,-1.000-1.000 0,0.000 1.000 0,1.000 0.000 0,-1.000 0.000 0,-1.000 0.000 0,0.000-3.000 0,1.000 3.000 0,-1.000 1.000 0,1.000-1.000 0,0.000 1.000 0,-1.000-1.000 0,1.000 1.000 0,-1.000 0.000 0,0.000 0.000 0,0.000 0.000 0,0.000 0.000 0,0.000 0.000 0,0.000 0.000 0,0.000 0.000 0,0.000 1.000 0,-1.000-1.000 0,1.000 1.000 0,0.000-1.000 0,-1.000 1.000 0,1.000 0.000 0,-1.000 0.000 0,0.000 0.000 0,1.000 1.000 0,-1.000-1.000 0,0.000 0.000 0,0.000 1.000 0,1.000 0.000 0,-1.000 0.000 0,0.000 0.000 0,0.000 0.000 0,0.000 0.000 0,1.000 0.000 0,-1.000 1.000 0,0.000-1.000 0,1.000 1.000 0,-1.000 0.000 0,0.000 0.000 0,1.000 0.000 0,-1.000 0.000 0,1.000 0.000 0,-5.000 3.000 0,-2.000 1.000 0,1.000 0.000 0,-1.000 0.000 0,1.000 1.000 0,0.000 0.000 0,0.000 0.000 0,1.000 1.000 0,0.000 0.000 0,0.000 0.000 0,-11.000 16.000 0,11.000-10.000 0,0.000 1.000 0,1.000 0.000 0,1.000 0.000 0,0.000 0.000 0,1.000 1.000 0,1.000-1.000 0,0.000 1.000 0,1.000 0.000 0,0.000 21.000 0,1.000-28.000 0,1.000 0.000 0,0.000 0.000 0,0.000 1.000 0,1.000-1.000 0,0.000 0.000 0,1.000 0.000 0,-1.000 0.000 0,2.000 0.000 0,-1.000 0.000 0,1.000 0.000 0,0.000-1.000 0,1.000 1.000 0,0.000-1.000 0,0.000 0.000 0,0.000 0.000 0,1.000 0.000 0,0.000-1.000 0,9.000 10.000 0,-9.000-13.000 6,0.000 0.000 0,0.000 0.000-1,0.000-1.000 1,0.000 1.000 0,0.000-1.000-1,0.000 0.000 1,1.000 0.000 0,-1.000-1.000-1,1.000 1.000 1,-1.000-1.000 0,1.000-1.000-1,0.000 1.000 1,-1.000-1.000 0,1.000 0.000-1,0.000 0.000 1,0.000-1.000 0,8.000-1.000-1,8.000-2.000-337,0.000-2.000 1,42.000-16.000-1,-51.000 17.000-140,14.000-6.000-6354</inkml:trace>
</inkml:ink>
</file>

<file path=ppt/ink/ink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6"/>
    </inkml:context>
    <inkml:brush xml:id="br0">
      <inkml:brushProperty name="width" value="0.05" units="cm"/>
      <inkml:brushProperty name="height" value="0.05" units="cm"/>
      <inkml:brushProperty name="color" value="#ffffff"/>
    </inkml:brush>
  </inkml:definitions>
  <inkml:trace contextRef="#ctx0" brushRef="#br0">53.000 201.000 24575,'-2.000'1.000'0,"1.000"-1.000"0,-1.000 0.000 0,0.000 0.000 0,0.000 0.000 0,0.000 0.000 0,0.000 0.000 0,1.000 0.000 0,-1.000 0.000 0,0.000 0.000 0,0.000-1.000 0,0.000 1.000 0,1.000-1.000 0,-1.000 0.000 0,0.000 1.000 0,0.000-1.000 0,1.000 0.000 0,-1.000 0.000 0,1.000 0.000 0,-1.000 0.000 0,1.000 0.000 0,-1.000 0.000 0,1.000 0.000 0,0.000-1.000 0,-1.000 1.000 0,1.000-1.000 0,0.000 1.000 0,0.000-1.000 0,0.000 1.000 0,0.000-1.000 0,0.000 1.000 0,0.000-1.000 0,1.000 0.000 0,-1.000 1.000 0,0.000-1.000 0,1.000 0.000 0,0.000 0.000 0,-1.000 0.000 0,1.000 0.000 0,0.000 1.000 0,0.000-1.000 0,0.000 0.000 0,0.000 0.000 0,0.000 0.000 0,0.000 0.000 0,1.000 1.000 0,-1.000-1.000 0,0.000 0.000 0,1.000 0.000 0,1.000-2.000 0,1.000-5.000 0,0.000 0.000 0,1.000 0.000 0,0.000 0.000 0,1.000 1.000 0,0.000-1.000 0,0.000 1.000 0,1.000 0.000 0,8.000-8.000 0,-9.000 9.000 0,0.000 2.000 0,1.000-1.000 0,0.000 1.000 0,0.000 0.000 0,1.000 0.000 0,0.000 0.000 0,-1.000 1.000 0,1.000 0.000 0,13.000-5.000 0,-16.000 9.000 0,-1.000-1.000 0,1.000 1.000 0,-1.000-1.000 0,1.000 1.000 0,-1.000 0.000 0,1.000 0.000 0,-1.000 1.000 0,0.000-1.000 0,1.000 1.000 0,-1.000 0.000 0,1.000 0.000 0,-1.000 0.000 0,0.000 0.000 0,1.000 0.000 0,-1.000 1.000 0,0.000-1.000 0,0.000 1.000 0,0.000 0.000 0,0.000 0.000 0,-1.000 0.000 0,1.000 1.000 0,0.000-1.000 0,-1.000 0.000 0,4.000 5.000 0,0.000 0.000-124,0.000 0.000 0,-1.000 1.000 0,0.000-1.000 0,0.000 1.000 0,0.000 0.000 0,-1.000 0.000-1,-1.000 1.000 1,1.000-1.000 0,-1.000 1.000 0,3.000 17.000 0,-1.000 0.000-6702</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4"/>
    </inkml:context>
    <inkml:brush xml:id="br0">
      <inkml:brushProperty name="width" value="0.05" units="cm"/>
      <inkml:brushProperty name="height" value="0.05" units="cm"/>
      <inkml:brushProperty name="color" value="#ffffff"/>
    </inkml:brush>
  </inkml:definitions>
  <inkml:trace contextRef="#ctx0" brushRef="#br0">123.000 24.000 24575,'-5.000'5.000'0,"-2.000"7.000"0,6.000-4.000 0,8.000-8.000 0,8.000-4.000 0,6.000-7.000 0,-5.000-2.000 0,-10.000 2.000 0,-12.000 2.000 0,-10.000 9.000 0,-8.000 4.000 0,-4.000 6.000 0,-3.000 2.000 0,3.000 3.000 0,2.000 1.000 0,11.000-10.000 0</inkml:trace>
</inkml:ink>
</file>

<file path=ppt/ink/ink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8"/>
    </inkml:context>
    <inkml:brush xml:id="br0">
      <inkml:brushProperty name="width" value="0.05" units="cm"/>
      <inkml:brushProperty name="height" value="0.05" units="cm"/>
      <inkml:brushProperty name="color" value="#ffffff"/>
    </inkml:brush>
  </inkml:definitions>
  <inkml:trace contextRef="#ctx0" brushRef="#br0">63.000 235.000 24575,'2.000'21.000'0,"0.000"0.000"0,9.000 38.000 0,3.000 22.000 0,-13.000-48.000 0,0.000 1.000 0,-2.000-1.000 0,-2.000 0.000 0,-10.000 53.000 0,-1.000-7.000 0,14.000-79.000 0,0.000-1.000 0,0.000 1.000 0,0.000 0.000 0,0.000-1.000 0,0.000 1.000 0,0.000 0.000 0,0.000 0.000 0,0.000-1.000 0,0.000 1.000 0,0.000 0.000 0,0.000 0.000 0,-1.000 0.000 0,1.000-1.000 0,0.000 1.000 0,0.000 0.000 0,0.000 0.000 0,0.000-1.000 0,-1.000 1.000 0,1.000 0.000 0,0.000 0.000 0,0.000 0.000 0,0.000 0.000 0,-1.000-1.000 0,1.000 1.000 0,0.000 0.000 0,0.000 0.000 0,-1.000 0.000 0,1.000 0.000 0,0.000 0.000 0,0.000 0.000 0,-1.000 0.000 0,1.000 0.000 0,0.000 0.000 0,0.000 0.000 0,-1.000 0.000 0,1.000 0.000 0,0.000 0.000 0,0.000 0.000 0,-1.000 0.000 0,1.000 0.000 0,0.000 0.000 0,0.000 0.000 0,-1.000 0.000 0,1.000 0.000 0,0.000 0.000 0,0.000 0.000 0,-1.000 0.000 0,1.000 0.000 0,0.000 1.000 0,0.000-1.000 0,0.000 0.000 0,-1.000 0.000 0,1.000 0.000 0,0.000 0.000 0,0.000 1.000 0,0.000-1.000 0,-1.000 0.000 0,1.000 0.000 0,0.000 0.000 0,0.000 1.000 0,0.000-1.000 0,0.000 0.000 0,0.000 0.000 0,0.000 1.000 0,-1.000-1.000 0,-6.000-22.000 0,-23.000-189.000 0,24.000 170.000 0,1.000 0.000 0,2.000-80.000 0,5.000 96.000 0,0.000 1.000 0,2.000-1.000 0,0.000 1.000 0,2.000 0.000 0,0.000 1.000 0,13.000-30.000 0,-17.000 48.000 0,1.000 0.000 0,-1.000 1.000 0,1.000-1.000 0,0.000 0.000 0,0.000 1.000 0,0.000-1.000 0,1.000 1.000 0,0.000 0.000 0,0.000 0.000 0,0.000 1.000 0,0.000-1.000 0,0.000 1.000 0,1.000 0.000 0,-1.000 0.000 0,1.000 0.000 0,0.000 0.000 0,0.000 1.000 0,0.000 0.000 0,0.000 0.000 0,0.000 0.000 0,1.000 1.000 0,7.000-1.000 0,-9.000 1.000 0,0.000 1.000 0,0.000 1.000 0,0.000-1.000 0,1.000 1.000 0,-1.000-1.000 0,0.000 1.000 0,0.000 0.000 0,-1.000 1.000 0,1.000-1.000 0,0.000 1.000 0,0.000 0.000 0,-1.000 0.000 0,1.000 0.000 0,-1.000 0.000 0,1.000 0.000 0,-1.000 1.000 0,0.000-1.000 0,0.000 1.000 0,0.000 0.000 0,0.000 0.000 0,-1.000 0.000 0,1.000 1.000 0,-1.000-1.000 0,0.000 1.000 0,0.000-1.000 0,0.000 1.000 0,0.000 0.000 0,-1.000-1.000 0,1.000 1.000 0,0.000 5.000 0,1.000 1.000 0,0.000 0.000 0,-1.000 1.000 0,0.000-1.000 0,-1.000 1.000 0,0.000-1.000 0,-1.000 1.000 0,0.000-1.000 0,0.000 1.000 0,-1.000-1.000 0,-1.000 1.000 0,1.000-1.000 0,-7.000 19.000 0,-3.000 0.000 0,-1.000 0.000 0,-32.000 51.000 0,24.000-45.000 0,-18.000 43.000 0,34.000-66.000 0,-1.000 0.000 0,2.000 0.000 0,0.000 0.000 0,0.000 0.000 0,1.000 1.000 0,1.000-1.000 0,0.000 0.000 0,1.000 14.000 0,0.000-22.000 5,1.000-1.000-1,-1.000 1.000 1,1.000 0.000-1,0.000 0.000 0,1.000-1.000 1,-1.000 1.000-1,0.000 0.000 1,1.000-1.000-1,0.000 1.000 1,0.000-1.000-1,0.000 0.000 0,0.000 0.000 1,1.000 0.000-1,-1.000 0.000 1,1.000 0.000-1,0.000 0.000 1,0.000-1.000-1,0.000 1.000 1,0.000-1.000-1,0.000 0.000 0,0.000 0.000 1,1.000 0.000-1,-1.000 0.000 1,1.000 0.000-1,0.000-1.000 1,7.000 2.000-1,4.000 2.000-252,1.000-2.000 1,0.000 0.000-1,0.000 0.000 1,0.000-2.000-1,17.000 0.000 1,-5.000-1.000-6579</inkml:trace>
</inkml:ink>
</file>

<file path=ppt/ink/ink4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8"/>
    </inkml:context>
    <inkml:brush xml:id="br0">
      <inkml:brushProperty name="width" value="0.05" units="cm"/>
      <inkml:brushProperty name="height" value="0.05" units="cm"/>
      <inkml:brushProperty name="color" value="#ffffff"/>
    </inkml:brush>
  </inkml:definitions>
  <inkml:trace contextRef="#ctx0" brushRef="#br0">183.000 118.000 24575,'2.000'1.000'0,"0.000"1.000"0,-1.000-1.000 0,1.000 1.000 0,0.000-1.000 0,0.000 1.000 0,0.000-1.000 0,0.000 0.000 0,0.000 0.000 0,0.000 0.000 0,1.000 0.000 0,-1.000 0.000 0,0.000-1.000 0,0.000 1.000 0,1.000-1.000 0,-1.000 1.000 0,0.000-1.000 0,1.000 0.000 0,-1.000 0.000 0,0.000 0.000 0,1.000 0.000 0,-1.000 0.000 0,0.000-1.000 0,1.000 1.000 0,2.000-1.000 0,-2.000-1.000 0,1.000 1.000 0,-1.000-1.000 0,1.000 0.000 0,-1.000 0.000 0,0.000 0.000 0,0.000 0.000 0,0.000 0.000 0,0.000-1.000 0,0.000 1.000 0,0.000-1.000 0,-1.000 0.000 0,1.000 0.000 0,3.000-6.000 0,-4.000 7.000 0,-1.000 0.000 0,1.000 0.000 0,-1.000 0.000 0,0.000 0.000 0,0.000-1.000 0,0.000 1.000 0,0.000 0.000 0,0.000 0.000 0,0.000-1.000 0,-1.000 1.000 0,1.000-1.000 0,-1.000 1.000 0,0.000 0.000 0,1.000-1.000 0,-1.000 1.000 0,0.000-1.000 0,0.000 1.000 0,-1.000-1.000 0,1.000 1.000 0,0.000-1.000 0,-1.000 1.000 0,0.000 0.000 0,1.000-1.000 0,-1.000 1.000 0,0.000 0.000 0,0.000 0.000 0,-1.000-1.000 0,1.000 1.000 0,0.000 0.000 0,-1.000 0.000 0,1.000 0.000 0,-1.000 0.000 0,1.000 1.000 0,-1.000-1.000 0,0.000 0.000 0,0.000 1.000 0,0.000-1.000 0,0.000 1.000 0,0.000 0.000 0,0.000-1.000 0,0.000 1.000 0,-1.000 0.000 0,1.000 0.000 0,0.000 0.000 0,-1.000 1.000 0,1.000-1.000 0,0.000 1.000 0,-1.000-1.000 0,-3.000 1.000 0,-3.000-1.000 0,1.000 1.000 0,-1.000 0.000 0,0.000 0.000 0,0.000 1.000 0,1.000 0.000 0,-1.000 1.000 0,0.000 0.000 0,1.000 0.000 0,0.000 1.000 0,-1.000 0.000 0,1.000 0.000 0,0.000 1.000 0,1.000 0.000 0,-1.000 1.000 0,-7.000 5.000 0,6.000-4.000 0,1.000 0.000 0,0.000 0.000 0,0.000 1.000 0,1.000 0.000 0,-1.000 0.000 0,2.000 1.000 0,-1.000 0.000 0,1.000 0.000 0,0.000 0.000 0,1.000 1.000 0,0.000 0.000 0,-7.000 16.000 0,10.000-20.000 0,0.000 1.000 0,1.000-1.000 0,0.000 1.000 0,0.000 0.000 0,0.000 0.000 0,0.000-1.000 0,1.000 1.000 0,0.000 0.000 0,0.000 0.000 0,1.000 0.000 0,0.000 0.000 0,0.000-1.000 0,0.000 1.000 0,0.000 0.000 0,1.000-1.000 0,0.000 1.000 0,0.000-1.000 0,1.000 1.000 0,0.000-1.000 0,-1.000 0.000 0,2.000 0.000 0,-1.000 0.000 0,1.000-1.000 0,-1.000 1.000 0,1.000-1.000 0,0.000 0.000 0,1.000 0.000 0,-1.000 0.000 0,1.000-1.000 0,0.000 1.000 0,0.000-1.000 0,0.000 0.000 0,0.000 0.000 0,0.000-1.000 0,0.000 0.000 0,1.000 0.000 0,0.000 0.000 0,-1.000 0.000 0,1.000-1.000 0,7.000 1.000 0,16.000-1.000-1365,-2.000-1.000-5461</inkml:trace>
</inkml:ink>
</file>

<file path=ppt/ink/ink4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49"/>
    </inkml:context>
    <inkml:brush xml:id="br0">
      <inkml:brushProperty name="width" value="0.05" units="cm"/>
      <inkml:brushProperty name="height" value="0.05" units="cm"/>
      <inkml:brushProperty name="color" value="#ffffff"/>
    </inkml:brush>
  </inkml:definitions>
  <inkml:trace contextRef="#ctx0" brushRef="#br0">233.000 45.000 24575,'0.000'-2.000'0,"0.000"0.000"0,0.000 0.000 0,0.000 0.000 0,0.000 0.000 0,0.000 0.000 0,0.000 0.000 0,-1.000 0.000 0,1.000 0.000 0,-1.000 0.000 0,0.000 0.000 0,1.000 0.000 0,-1.000 1.000 0,0.000-1.000 0,0.000 0.000 0,0.000 0.000 0,0.000 1.000 0,0.000-1.000 0,-1.000 0.000 0,-1.000-1.000 0,2.000 2.000 0,-1.000 0.000 0,1.000 1.000 0,-1.000-1.000 0,1.000 0.000 0,-1.000 1.000 0,0.000-1.000 0,1.000 1.000 0,-1.000 0.000 0,0.000-1.000 0,1.000 1.000 0,-1.000 0.000 0,0.000 0.000 0,1.000 0.000 0,-1.000 0.000 0,0.000 0.000 0,1.000 1.000 0,-1.000-1.000 0,-2.000 1.000 0,-3.000 1.000 0,1.000 1.000 0,-1.000 0.000 0,1.000 0.000 0,0.000 0.000 0,0.000 1.000 0,0.000 0.000 0,0.000 0.000 0,1.000 0.000 0,-10.000 9.000 0,13.000-11.000 0,-22.000 29.000 0,22.000-30.000 0,1.000 1.000 0,0.000 0.000 0,0.000-1.000 0,0.000 1.000 0,1.000 0.000 0,-1.000 0.000 0,0.000-1.000 0,1.000 1.000 0,-1.000 0.000 0,1.000 0.000 0,-1.000 0.000 0,1.000 0.000 0,0.000 0.000 0,0.000 0.000 0,0.000 0.000 0,0.000 0.000 0,0.000 2.000 0,1.000-4.000 0,-1.000 1.000 0,1.000 0.000 0,0.000-1.000 0,-1.000 1.000 0,1.000-1.000 0,-1.000 1.000 0,1.000-1.000 0,0.000 1.000 0,0.000-1.000 0,-1.000 1.000 0,1.000-1.000 0,0.000 0.000 0,0.000 0.000 0,-1.000 1.000 0,1.000-1.000 0,0.000 0.000 0,0.000 0.000 0,-1.000 0.000 0,1.000 0.000 0,0.000 0.000 0,0.000 0.000 0,0.000 0.000 0,0.000 0.000 0,-1.000 0.000 0,1.000 0.000 0,0.000 0.000 0,0.000 0.000 0,1.000-1.000 0,35.000-8.000 0,-15.000 4.000 0,-19.000 5.000 0,-1.000 0.000 0,1.000 0.000 0,-1.000 0.000 0,1.000 0.000 0,-1.000 1.000 0,0.000-1.000 0,1.000 1.000 0,-1.000 0.000 0,1.000-1.000 0,-1.000 1.000 0,0.000 0.000 0,0.000 0.000 0,1.000 1.000 0,-1.000-1.000 0,0.000 0.000 0,0.000 1.000 0,0.000-1.000 0,0.000 1.000 0,2.000 3.000 0,-1.000-1.000 0,0.000 0.000 0,0.000 1.000 0,-1.000-1.000 0,1.000 1.000 0,-1.000 0.000 0,0.000-1.000 0,-1.000 1.000 0,1.000 0.000 0,0.000 7.000 0,1.000 11.000 0,-1.000 0.000 0,0.000 0.000 0,-4.000 33.000 0,1.000-41.000 0,0.000 18.000 0,1.000 20.000 0,-3.000-1.000 0,-2.000-1.000 0,-24.000 100.000 0,27.000-143.000 0,-6.000 19.000 0,-20.000 48.000 0,24.000-68.000 0,1.000 0.000 0,-1.000 0.000 0,0.000-1.000 0,-1.000 0.000 0,1.000 0.000 0,-1.000 0.000 0,0.000 0.000 0,-1.000-1.000 0,1.000 1.000 0,-1.000-1.000 0,-13.000 7.000 0,18.000-10.000 0,-1.000-1.000 0,0.000 0.000 0,0.000 0.000 0,0.000-1.000 0,0.000 1.000 0,0.000 0.000 0,0.000 0.000 0,0.000-1.000 0,0.000 0.000 0,0.000 1.000 0,0.000-1.000 0,0.000 0.000 0,-1.000 0.000 0,1.000 0.000 0,0.000 0.000 0,0.000 0.000 0,0.000-1.000 0,0.000 1.000 0,0.000-1.000 0,0.000 1.000 0,0.000-1.000 0,0.000 0.000 0,0.000 1.000 0,0.000-1.000 0,0.000 0.000 0,0.000-1.000 0,1.000 1.000 0,-1.000 0.000 0,0.000 0.000 0,1.000-1.000 0,-1.000 1.000 0,1.000-1.000 0,-1.000 1.000 0,1.000-1.000 0,0.000 0.000 0,-1.000 0.000 0,1.000 1.000 0,0.000-1.000 0,-1.000-3.000 0,-1.000-1.000 0,0.000-1.000 0,1.000 1.000 0,0.000-1.000 0,0.000 0.000 0,0.000 0.000 0,1.000 0.000 0,0.000 0.000 0,0.000 0.000 0,1.000 0.000 0,0.000-12.000 0,3.000 1.000 1,0.000 1.000 0,2.000 0.000 0,0.000 0.000-1,0.000 0.000 1,16.000-30.000 0,52.000-77.000 15,-12.000 23.000-1402,-48.000 75.000-5440</inkml:trace>
</inkml:ink>
</file>

<file path=ppt/ink/ink4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0"/>
    </inkml:context>
    <inkml:brush xml:id="br0">
      <inkml:brushProperty name="width" value="0.05" units="cm"/>
      <inkml:brushProperty name="height" value="0.05" units="cm"/>
      <inkml:brushProperty name="color" value="#ffffff"/>
    </inkml:brush>
  </inkml:definitions>
  <inkml:trace contextRef="#ctx0" brushRef="#br0">32.000 387.000 24575,'-2.000'55.000'0,"-11.000"61.000"0,-3.000 51.000 0,16.000-156.000 0,0.000 1.000 0,0.000-1.000 0,1.000 0.000 0,1.000 1.000 0,5.000 18.000 0,-7.000-29.000 0,1.000 1.000 0,-1.000-1.000 0,1.000 0.000 0,-1.000 1.000 0,1.000-1.000 0,0.000 0.000 0,0.000 1.000 0,0.000-1.000 0,0.000 0.000 0,0.000 0.000 0,0.000 0.000 0,0.000 0.000 0,0.000 0.000 0,0.000 0.000 0,0.000 0.000 0,1.000 0.000 0,-1.000 0.000 0,0.000-1.000 0,1.000 1.000 0,1.000 0.000 0,0.000 0.000 0,-1.000-1.000 0,1.000 0.000 0,-1.000 0.000 0,1.000-1.000 0,-1.000 1.000 0,0.000-1.000 0,1.000 1.000 0,-1.000-1.000 0,1.000 0.000 0,-1.000 1.000 0,0.000-1.000 0,0.000 0.000 0,1.000-1.000 0,-1.000 1.000 0,0.000 0.000 0,0.000-1.000 0,2.000-1.000 0,3.000-4.000 0,1.000 0.000 0,-2.000 0.000 0,1.000-1.000 0,-1.000 1.000 0,0.000-1.000 0,0.000-1.000 0,-1.000 1.000 0,0.000-1.000 0,5.000-14.000 0,-7.000 14.000 0,2.000 1.000 0,-1.000-1.000 0,1.000 1.000 0,0.000-1.000 0,1.000 1.000 0,0.000 1.000 0,0.000-1.000 0,10.000-8.000 0,-15.000 15.000 0,0.000 1.000 0,-1.000-1.000 0,1.000 1.000 0,0.000-1.000 0,0.000 0.000 0,0.000 1.000 0,0.000 0.000 0,0.000-1.000 0,0.000 1.000 0,0.000 0.000 0,0.000-1.000 0,0.000 1.000 0,0.000 0.000 0,0.000 0.000 0,0.000 0.000 0,1.000 0.000 0,-1.000 0.000 0,0.000 0.000 0,0.000 0.000 0,0.000 0.000 0,0.000 0.000 0,0.000 1.000 0,0.000-1.000 0,0.000 0.000 0,0.000 1.000 0,0.000-1.000 0,0.000 1.000 0,0.000-1.000 0,0.000 1.000 0,-1.000-1.000 0,1.000 1.000 0,0.000 0.000 0,0.000-1.000 0,0.000 1.000 0,-1.000 0.000 0,1.000 0.000 0,0.000-1.000 0,-1.000 1.000 0,1.000 0.000 0,0.000 0.000 0,-1.000 0.000 0,1.000 0.000 0,-1.000 0.000 0,0.000 0.000 0,1.000 0.000 0,-1.000 0.000 0,1.000 1.000 0,3.000 10.000 0,0.000 1.000 0,0.000-1.000 0,2.000 17.000 0,-1.000-9.000 0,-2.000-11.000 0,0.000 0.000 0,0.000 0.000 0,1.000-1.000 0,0.000 1.000 0,1.000-1.000 0,0.000 0.000 0,0.000 0.000 0,1.000-1.000 0,0.000 0.000 0,0.000 0.000 0,14.000 12.000 0,-16.000-16.000 0,-1.000-1.000 0,1.000 1.000 0,0.000-1.000 0,0.000 0.000 0,0.000 0.000 0,0.000-1.000 0,0.000 1.000 0,0.000-1.000 0,0.000 0.000 0,0.000 0.000 0,1.000 0.000 0,-1.000 0.000 0,1.000-1.000 0,-1.000 0.000 0,0.000 0.000 0,1.000 0.000 0,-1.000 0.000 0,0.000-1.000 0,1.000 0.000 0,-1.000 0.000 0,0.000 0.000 0,0.000 0.000 0,1.000-1.000 0,-1.000 1.000 0,0.000-1.000 0,-1.000 0.000 0,7.000-4.000 0,0.000-1.000 0,0.000-1.000 0,-1.000 0.000 0,0.000 0.000 0,-1.000-1.000 0,0.000 0.000 0,0.000 0.000 0,-1.000-1.000 0,0.000 0.000 0,-1.000-1.000 0,0.000 1.000 0,-1.000-1.000 0,0.000 0.000 0,0.000 0.000 0,-1.000-1.000 0,-1.000 1.000 0,0.000-1.000 0,2.000-16.000 0,2.000-22.000 0,-3.000 0.000 0,-3.000-92.000 0,-1.000 106.000 0,-4.000-13.000 0,-2.000 0.000 0,-23.000-88.000 0,7.000 37.000 0,21.000 97.000 0,1.000 0.000 0,-1.000 1.000 0,0.000-1.000 0,0.000 0.000 0,0.000 1.000 0,0.000-1.000 0,0.000 1.000 0,-1.000-1.000 0,1.000 1.000 0,-1.000-1.000 0,1.000 1.000 0,-1.000 0.000 0,0.000 0.000 0,0.000 0.000 0,0.000 0.000 0,0.000 0.000 0,0.000 0.000 0,-5.000-2.000 0,6.000 3.000 0,-1.000 1.000 0,0.000-1.000 0,1.000 1.000 0,-1.000 0.000 0,1.000 0.000 0,-1.000 0.000 0,0.000 0.000 0,1.000 0.000 0,-1.000 0.000 0,1.000 0.000 0,-1.000 0.000 0,1.000 1.000 0,-1.000-1.000 0,0.000 1.000 0,1.000-1.000 0,-1.000 1.000 0,1.000 0.000 0,0.000-1.000 0,-1.000 1.000 0,1.000 0.000 0,-1.000 0.000 0,1.000 0.000 0,0.000 0.000 0,0.000 0.000 0,0.000 0.000 0,0.000 0.000 0,0.000 1.000 0,0.000-1.000 0,0.000 0.000 0,0.000 0.000 0,0.000 1.000 0,0.000-1.000 0,1.000 1.000 0,-2.000 2.000 0,-6.000 11.000 0,1.000 1.000 0,1.000 0.000 0,0.000 0.000 0,1.000 0.000 0,1.000 1.000 0,0.000-1.000 0,1.000 1.000 0,-1.000 34.000 0,4.000-18.000 0,1.000 0.000 0,2.000 0.000 0,12.000 57.000 0,-8.000-56.000 24,2.000-1.000 0,0.000-1.000 0,3.000 0.000 0,28.000 58.000 0,-35.000-81.000-46,0.000 0.000-1,1.000-1.000 1,1.000 0.000 0,-1.000 0.000-1,1.000 0.000 1,1.000-1.000 0,-1.000 0.000-1,17.000 11.000 1,-18.000-14.000-64,0.000-1.000 1,1.000 0.000-1,-1.000 0.000 1,1.000 0.000-1,0.000-1.000 0,-1.000 0.000 1,1.000 0.000-1,0.000-1.000 1,0.000 0.000-1,1.000 0.000 0,-1.000-1.000 1,0.000 0.000-1,0.000 0.000 1,9.000-2.000-1,17.000-3.000-6740</inkml:trace>
</inkml:ink>
</file>

<file path=ppt/ink/ink4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2"/>
    </inkml:context>
    <inkml:brush xml:id="br0">
      <inkml:brushProperty name="width" value="0.05" units="cm"/>
      <inkml:brushProperty name="height" value="0.05" units="cm"/>
      <inkml:brushProperty name="color" value="#ffffff"/>
    </inkml:brush>
  </inkml:definitions>
  <inkml:trace contextRef="#ctx0" brushRef="#br0">1.000 85.000 24575,'0.000'-6.000'0,"0.000"-6.000"0,0.000-7.000 0,0.000-5.000 0,5.000 7.000 0,2.000 11.000 0,-1.000 12.000 0,-1.000 10.000 0,-1.000 8.000 0,-1.000 5.000 0,-2.000 2.000 0,5.000-3.000 0,1.000-3.000 0,-1.000 1.000 0,-1.000 1.000 0,-1.000 1.000 0,3.000-4.000 0,1.000-6.000-8191</inkml:trace>
</inkml:ink>
</file>

<file path=ppt/ink/ink4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4"/>
    </inkml:context>
    <inkml:brush xml:id="br0">
      <inkml:brushProperty name="width" value="0.05" units="cm"/>
      <inkml:brushProperty name="height" value="0.05" units="cm"/>
      <inkml:brushProperty name="color" value="#ffffff"/>
    </inkml:brush>
  </inkml:definitions>
  <inkml:trace contextRef="#ctx0" brushRef="#br0">1.000 1.000 24575,'12.000'209.000'0,"-2.000"-153.000"0,-2.000-14.000 0,21.000 73.000 0,-23.000-100.000 0,0.000-1.000 0,1.000 1.000 0,0.000-1.000 0,1.000 0.000 0,1.000-1.000 0,0.000 0.000 0,1.000 0.000 0,14.000 14.000 0,-16.000-19.000-91,0.000 0.000 0,0.000-1.000 0,0.000 0.000 0,1.000 0.000 0,0.000-1.000 0,0.000 0.000 0,1.000-1.000 0,0.000 0.000 0,0.000-1.000 0,0.000 1.000 0,0.000-2.000 0,1.000 0.000 0,-1.000 0.000 0,19.000 2.000 0,-2.000-3.000-6735</inkml:trace>
</inkml:ink>
</file>

<file path=ppt/ink/ink4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4"/>
    </inkml:context>
    <inkml:brush xml:id="br0">
      <inkml:brushProperty name="width" value="0.05" units="cm"/>
      <inkml:brushProperty name="height" value="0.05" units="cm"/>
      <inkml:brushProperty name="color" value="#ffffff"/>
    </inkml:brush>
  </inkml:definitions>
  <inkml:trace contextRef="#ctx0" brushRef="#br0">0.000 19.000 24575,'5.000'0.000'0,"8.000"0.000"0,5.000 0.000 0,6.000 0.000 0,4.000 0.000 0,2.000-6.000 0,7.000 0.000 0,-4.000-1.000-8191</inkml:trace>
</inkml:ink>
</file>

<file path=ppt/ink/ink4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4"/>
    </inkml:context>
    <inkml:brush xml:id="br0">
      <inkml:brushProperty name="width" value="0.05" units="cm"/>
      <inkml:brushProperty name="height" value="0.05" units="cm"/>
      <inkml:brushProperty name="color" value="#ffffff"/>
    </inkml:brush>
  </inkml:definitions>
  <inkml:trace contextRef="#ctx0" brushRef="#br0">245.000 15.000 24575,'-2.000'-2.000'0,"0.000"1.000"0,-1.000-1.000 0,1.000 1.000 0,0.000 0.000 0,-1.000-1.000 0,1.000 1.000 0,-1.000 0.000 0,1.000 0.000 0,-1.000 1.000 0,1.000-1.000 0,-1.000 1.000 0,1.000-1.000 0,-1.000 1.000 0,0.000 0.000 0,1.000 0.000 0,-1.000 0.000 0,0.000 0.000 0,1.000 0.000 0,-1.000 1.000 0,0.000-1.000 0,1.000 1.000 0,-1.000-1.000 0,1.000 1.000 0,-1.000 0.000 0,1.000 0.000 0,-1.000 1.000 0,1.000-1.000 0,0.000 0.000 0,0.000 1.000 0,-3.000 1.000 0,-8.000 6.000 0,1.000 0.000 0,0.000 1.000 0,-19.000 20.000 0,17.000-15.000 0,0.000 0.000 0,2.000 1.000 0,-1.000 0.000 0,-16.000 32.000 0,26.000-43.000 0,1.000 1.000 0,0.000-1.000 0,0.000 0.000 0,0.000 1.000 0,1.000-1.000 0,-1.000 1.000 0,1.000-1.000 0,1.000 1.000 0,-1.000 10.000 0,1.000-13.000 0,1.000 0.000 0,-1.000 0.000 0,1.000 0.000 0,0.000 0.000 0,0.000 0.000 0,0.000 0.000 0,0.000 0.000 0,1.000 0.000 0,-1.000 0.000 0,1.000-1.000 0,-1.000 1.000 0,1.000 0.000 0,0.000-1.000 0,0.000 0.000 0,0.000 1.000 0,1.000-1.000 0,-1.000 0.000 0,0.000 0.000 0,4.000 2.000 0,-1.000-2.000 0,0.000 1.000 0,1.000-1.000 0,0.000 0.000 0,-1.000 0.000 0,1.000 0.000 0,0.000-1.000 0,0.000 0.000 0,0.000 0.000 0,0.000-1.000 0,0.000 0.000 0,0.000 0.000 0,0.000 0.000 0,0.000-1.000 0,-1.000 1.000 0,1.000-2.000 0,0.000 1.000 0,0.000 0.000 0,0.000-1.000 0,7.000-4.000 0,-5.000 4.000 0,-2.000-1.000 0,1.000 0.000 0,0.000-1.000 0,0.000 1.000 0,-1.000-1.000 0,0.000 0.000 0,0.000-1.000 0,0.000 0.000 0,0.000 0.000 0,-1.000 0.000 0,0.000 0.000 0,0.000-1.000 0,0.000 0.000 0,-1.000 0.000 0,5.000-9.000 0,-7.000 10.000-52,-1.000 0.000-1,0.000 0.000 1,0.000 0.000-1,-1.000 0.000 1,1.000 0.000-1,-1.000 0.000 1,0.000 0.000-1,0.000 0.000 1,-1.000-1.000-1,0.000 1.000 1,0.000 0.000-1,0.000 0.000 1,0.000 0.000-1,-1.000 0.000 1,1.000 1.000-1,-1.000-1.000 1,-1.000 0.000-1,1.000 1.000 1,-1.000-1.000-1,0.000 1.000 1,0.000 0.000-1,0.000 0.000 0,0.000 0.000 1,-1.000 0.000-1,-7.000-6.000 1,-11.000-12.000-6774</inkml:trace>
</inkml:ink>
</file>

<file path=ppt/ink/ink4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5"/>
    </inkml:context>
    <inkml:brush xml:id="br0">
      <inkml:brushProperty name="width" value="0.05" units="cm"/>
      <inkml:brushProperty name="height" value="0.05" units="cm"/>
      <inkml:brushProperty name="color" value="#ffffff"/>
    </inkml:brush>
  </inkml:definitions>
  <inkml:trace contextRef="#ctx0" brushRef="#br0">271.000 1.000 24575,'-1.000'9.000'0,"-1.000"1.000"0,-1.000-1.000 0,0.000 0.000 0,0.000 0.000 0,-1.000 0.000 0,0.000 0.000 0,-1.000-1.000 0,-6.000 10.000 0,-4.000 10.000 0,3.000-4.000 0,1.000 0.000 0,1.000 1.000 0,1.000 0.000 0,2.000 1.000 0,0.000 0.000 0,2.000 0.000 0,0.000 0.000 0,0.000 46.000 0,5.000-67.000 0,1.000 0.000 0,0.000 0.000 0,0.000-1.000 0,0.000 1.000 0,0.000-1.000 0,1.000 1.000 0,0.000-1.000 0,0.000 0.000 0,0.000 1.000 0,1.000-1.000 0,-1.000 0.000 0,1.000 0.000 0,0.000-1.000 0,0.000 1.000 0,6.000 5.000 0,-7.000-7.000 0,0.000-1.000 0,0.000 1.000 0,0.000 0.000 0,1.000-1.000 0,-1.000 1.000 0,0.000-1.000 0,0.000 0.000 0,1.000 0.000 0,-1.000 0.000 0,1.000 0.000 0,-1.000 0.000 0,1.000-1.000 0,-1.000 1.000 0,1.000-1.000 0,0.000 0.000 0,-1.000 1.000 0,1.000-1.000 0,-1.000 0.000 0,1.000-1.000 0,0.000 1.000 0,-1.000 0.000 0,1.000-1.000 0,-1.000 1.000 0,1.000-1.000 0,-1.000 0.000 0,1.000 0.000 0,-1.000 0.000 0,5.000-3.000 0,-5.000 3.000 0,-1.000 0.000 0,0.000 0.000 0,1.000-1.000 0,-1.000 1.000 0,0.000 0.000 0,1.000-1.000 0,-1.000 0.000 0,0.000 1.000 0,0.000-1.000 0,0.000 1.000 0,-1.000-1.000 0,1.000 0.000 0,0.000 0.000 0,-1.000 0.000 0,1.000 1.000 0,-1.000-1.000 0,1.000 0.000 0,-1.000 0.000 0,0.000 0.000 0,0.000 0.000 0,0.000 0.000 0,0.000 0.000 0,0.000 0.000 0,0.000 0.000 0,0.000 1.000 0,-1.000-1.000 0,1.000 0.000 0,-1.000 0.000 0,0.000 0.000 0,1.000 0.000 0,-1.000 1.000 0,0.000-1.000 0,0.000 0.000 0,0.000 1.000 0,0.000-1.000 0,0.000 1.000 0,0.000-1.000 0,-2.000-1.000 0,-2.000-4.000 0,0.000 0.000 0,-1.000 0.000 0,0.000 1.000 0,0.000 0.000 0,-1.000 0.000 0,1.000 0.000 0,-11.000-6.000 0,-8.000-1.000-273,0.000 1.000 0,-1.000 2.000 0,-1.000 0.000 0,-50.000-11.000 0,50.000 16.000-6553</inkml:trace>
</inkml:ink>
</file>

<file path=ppt/ink/ink4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15"/>
    </inkml:context>
    <inkml:brush xml:id="br0">
      <inkml:brushProperty name="width" value="0.05" units="cm"/>
      <inkml:brushProperty name="height" value="0.05" units="cm"/>
      <inkml:brushProperty name="color" value="#ffffff"/>
    </inkml:brush>
  </inkml:definitions>
  <inkml:trace contextRef="#ctx0" brushRef="#br0">34.000 271.000 24575,'117.000'2.000'0,"128.000"-4.000"0,-135.000-13.000 0,-71.000 8.000 0,64.000-2.000 0,-55.000 9.000 0,1.000-3.000 0,67.000-12.000 0,26.000-1.000 0,-8.000 1.000 0,2.000 0.000 0,3.000 0.000 0,94.000-16.000 0,-196.000 25.000 0,105.000-19.000 0,-26.000 6.000 0,-33.000 7.000 0,-44.000 7.000 0,69.000 0.000 0,-74.000 5.000 0,1.000-2.000 0,56.000-9.000 0,124.000-27.000 0,-207.000 36.000 0,1.000 0.000 0,0.000 1.000 0,0.000 0.000 0,0.000 1.000 0,0.000 0.000 0,15.000 1.000 0,-22.000 0.000 0,1.000 0.000 0,-1.000-1.000 0,0.000 1.000 0,1.000 0.000 0,-1.000 0.000 0,0.000 0.000 0,0.000 1.000 0,0.000-1.000 0,1.000 1.000 0,-1.000-1.000 0,-1.000 1.000 0,1.000 0.000 0,0.000-1.000 0,0.000 1.000 0,-1.000 0.000 0,1.000 0.000 0,-1.000 0.000 0,1.000 1.000 0,-1.000-1.000 0,0.000 0.000 0,0.000 0.000 0,0.000 1.000 0,0.000-1.000 0,0.000 1.000 0,-1.000-1.000 0,1.000 0.000 0,0.000 5.000 0,2.000 27.000 0,-2.000 0.000 0,-1.000 0.000 0,-2.000 0.000 0,-1.000 0.000 0,-13.000 62.000 0,0.000 3.000 0,-13.000 85.000 0,-4.000 31.000 0,21.000-120.000 0,2.000-22.000 0,0.000 74.000 0,10.000-97.000 0,-3.000 1.000 0,-11.000 60.000 0,-1.000 40.000 0,12.000-100.000 0,-9.000 51.000 0,6.000-66.000 0,1.000 66.000 0,2.000-25.000 0,2.000-70.000 0,0.000 0.000 0,-1.000-1.000 0,0.000 1.000 0,0.000 0.000 0,0.000 0.000 0,0.000-1.000 0,-1.000 1.000 0,0.000-1.000 0,-1.000 0.000 0,1.000 0.000 0,-1.000 0.000 0,-1.000-1.000 0,1.000 1.000 0,-1.000-1.000 0,0.000 0.000 0,0.000 0.000 0,0.000 0.000 0,-1.000-1.000 0,1.000 0.000 0,-1.000 0.000 0,-9.000 4.000 0,-11.000 5.000 0,-1.000-1.000 0,0.000-2.000 0,-53.000 14.000 0,55.000-17.000 0,-15.000 2.000 0,0.000-2.000 0,-47.000 2.000 0,-15.000 3.000 0,43.000-5.000 0,0.000-2.000 0,0.000-3.000 0,-1.000-3.000 0,1.000-2.000 0,-75.000-15.000 0,-118.000-13.000 0,209.000 25.000 0,0.000 3.000 0,-61.000 2.000 0,66.000 2.000 0,-1.000-1.000 0,1.000-2.000 0,-54.000-10.000 0,51.000 5.000 0,-1.000 1.000 0,0.000 3.000 0,-45.000 2.000 0,-37.000-2.000 0,20.000-12.000 0,66.000 9.000 0,-64.000-4.000 0,13.000 12.000 0,39.000 0.000 0,-54.000-5.000 0,83.000-2.000-1365,8.000-2.000-5461</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5"/>
    </inkml:context>
    <inkml:brush xml:id="br0">
      <inkml:brushProperty name="width" value="0.05" units="cm"/>
      <inkml:brushProperty name="height" value="0.05" units="cm"/>
      <inkml:brushProperty name="color" value="#ffffff"/>
    </inkml:brush>
  </inkml:definitions>
  <inkml:trace contextRef="#ctx0" brushRef="#br0">229.000 85.000 24575,'9.000'-28.000'0,"0.000"-3.000"0,-9.000 30.000 0,0.000 0.000 0,-1.000 0.000 0,1.000-1.000 0,-1.000 1.000 0,1.000 0.000 0,-1.000 0.000 0,1.000 0.000 0,-1.000 0.000 0,0.000 0.000 0,1.000 0.000 0,-1.000 0.000 0,0.000 0.000 0,0.000 0.000 0,0.000 1.000 0,0.000-1.000 0,1.000 0.000 0,-1.000 0.000 0,0.000 1.000 0,-1.000-1.000 0,1.000 0.000 0,0.000 1.000 0,0.000-1.000 0,0.000 1.000 0,0.000 0.000 0,0.000-1.000 0,0.000 1.000 0,-3.000 0.000 0,-1.000-2.000 0,-1.000 2.000 0,0.000-1.000 0,1.000 1.000 0,-1.000 0.000 0,1.000 0.000 0,-1.000 0.000 0,0.000 1.000 0,1.000 0.000 0,-1.000 0.000 0,1.000 1.000 0,-1.000-1.000 0,1.000 1.000 0,0.000 0.000 0,0.000 1.000 0,0.000-1.000 0,0.000 1.000 0,0.000 0.000 0,0.000 0.000 0,-4.000 4.000 0,6.000-5.000 0,0.000 1.000 0,0.000-1.000 0,1.000 0.000 0,-1.000 1.000 0,1.000 0.000 0,-1.000-1.000 0,1.000 1.000 0,0.000 0.000 0,0.000 0.000 0,0.000 1.000 0,0.000-1.000 0,1.000 0.000 0,-1.000 0.000 0,1.000 1.000 0,0.000-1.000 0,0.000 1.000 0,0.000-1.000 0,0.000 1.000 0,1.000 0.000 0,-1.000-1.000 0,1.000 1.000 0,0.000 0.000 0,0.000-1.000 0,0.000 1.000 0,1.000 0.000 0,-1.000-1.000 0,1.000 1.000 0,0.000-1.000 0,2.000 7.000 0,1.000-4.000 0,-1.000 0.000 0,1.000 0.000 0,0.000-1.000 0,0.000 1.000 0,1.000-1.000 0,0.000 0.000 0,0.000 0.000 0,0.000 0.000 0,12.000 7.000 0,60.000 31.000 0,-62.000-36.000 0,0.000 0.000 0,-1.000 1.000 0,0.000 1.000 0,0.000 0.000 0,19.000 17.000 0,-30.000-22.000 0,1.000 0.000 0,-1.000 0.000 0,0.000 1.000 0,0.000-1.000 0,0.000 1.000 0,0.000 0.000 0,-1.000 0.000 0,0.000 0.000 0,0.000 0.000 0,0.000 0.000 0,-1.000 0.000 0,0.000 0.000 0,0.000 1.000 0,0.000-1.000 0,0.000 0.000 0,-1.000 1.000 0,0.000-1.000 0,0.000 1.000 0,-1.000-1.000 0,1.000 0.000 0,-3.000 7.000 0,1.000 0.000 0,-2.000-1.000 0,0.000 1.000 0,0.000-1.000 0,-1.000 0.000 0,0.000-1.000 0,-1.000 1.000 0,0.000-1.000 0,0.000 0.000 0,-1.000 0.000 0,-1.000-1.000 0,0.000 0.000 0,0.000 0.000 0,-1.000-1.000 0,0.000 0.000 0,-11.000 8.000 0,7.000-7.000 0,-1.000 0.000 0,0.000-1.000 0,0.000 0.000 0,0.000-1.000 0,-1.000 0.000 0,0.000-1.000 0,-1.000-1.000 0,1.000-1.000 0,-1.000 0.000 0,-29.000 3.000 0,20.000-8.000-1365,5.000-4.000-5461</inkml:trace>
</inkml:ink>
</file>

<file path=ppt/ink/ink5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17"/>
    </inkml:context>
    <inkml:brush xml:id="br0">
      <inkml:brushProperty name="width" value="0.05" units="cm"/>
      <inkml:brushProperty name="height" value="0.05" units="cm"/>
      <inkml:brushProperty name="color" value="#ffffff"/>
    </inkml:brush>
  </inkml:definitions>
  <inkml:trace contextRef="#ctx0" brushRef="#br0">62.000 0.000 24575,'-11.000'20.000'0,"-3.000"18.000"0,12.000-25.000 0,-11.000 57.000 0,2.000 0.000 0,4.000 1.000 0,3.000 140.000 0,5.000-202.000-41,1.000 0.000 0,-1.000 0.000-1,1.000 0.000 1,1.000-1.000-1,0.000 1.000 1,0.000 0.000 0,1.000-1.000-1,-1.000 0.000 1,2.000 0.000 0,-1.000 0.000-1,1.000-1.000 1,1.000 1.000-1,-1.000-1.000 1,1.000 0.000 0,0.000-1.000-1,1.000 1.000 1,0.000-1.000 0,0.000-1.000-1,0.000 1.000 1,1.000-1.000-1,-1.000 0.000 1,1.000-1.000 0,0.000 0.000-1,1.000 0.000 1,-1.000-1.000 0,1.000 0.000-1,-1.000 0.000 1,1.000-1.000-1,0.000 0.000 1,0.000-1.000 0,0.000 1.000-1,15.000-2.000 1,4.000 1.000-6785</inkml:trace>
</inkml:ink>
</file>

<file path=ppt/ink/ink5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18"/>
    </inkml:context>
    <inkml:brush xml:id="br0">
      <inkml:brushProperty name="width" value="0.05" units="cm"/>
      <inkml:brushProperty name="height" value="0.05" units="cm"/>
      <inkml:brushProperty name="color" value="#ffffff"/>
    </inkml:brush>
  </inkml:definitions>
  <inkml:trace contextRef="#ctx0" brushRef="#br0">7.000 57.000 24575,'-5.000'5.000'0,"3.000"-3.000"0,8.000-2.000 0,7.000-2.000 0,7.000 1.000 0,6.000-6.000 0,3.000-1.000 0,2.000 1.000 0,0.000 1.000 0,2.000-3.000 0,-1.000 0.000 0,-1.000 1.000 0,-5.000 2.000-8191</inkml:trace>
</inkml:ink>
</file>

<file path=ppt/ink/ink5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18"/>
    </inkml:context>
    <inkml:brush xml:id="br0">
      <inkml:brushProperty name="width" value="0.05" units="cm"/>
      <inkml:brushProperty name="height" value="0.05" units="cm"/>
      <inkml:brushProperty name="color" value="#ffffff"/>
    </inkml:brush>
  </inkml:definitions>
  <inkml:trace contextRef="#ctx0" brushRef="#br0">0.000 92.000 24575,'6.000'-5.000'0,"6.000"-2.000"0,7.000 1.000 0,5.000 1.000 0,4.000 1.000 0,2.000 2.000 0,1.000-5.000 0,1.000 0.000 0,0.000 0.000 0,0.000 2.000 0,-1.000 1.000 0,0.000-3.000 0,0.000-1.000 0,0.000 1.000 0,0.000 2.000 0,-1.000 2.000 0,-5.000 1.000-8191</inkml:trace>
</inkml:ink>
</file>

<file path=ppt/ink/ink5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20"/>
    </inkml:context>
    <inkml:brush xml:id="br0">
      <inkml:brushProperty name="width" value="0.05" units="cm"/>
      <inkml:brushProperty name="height" value="0.05" units="cm"/>
      <inkml:brushProperty name="color" value="#ffffff"/>
    </inkml:brush>
  </inkml:definitions>
  <inkml:trace contextRef="#ctx0" brushRef="#br0">1.000 31.000 24575,'5.000'0.000'0,"7.000"0.000"0,7.000 0.000 0,5.000 0.000 0,4.000 0.000 0,2.000 0.000 0,1.000 0.000 0,1.000 0.000 0,0.000 0.000 0,0.000 0.000 0,-1.000-5.000 0,1.000-2.000 0,-2.000 0.000 0,1.000 2.000 0,0.000 1.000 0,-6.000 2.000-8191</inkml:trace>
</inkml:ink>
</file>

<file path=ppt/ink/ink5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22"/>
    </inkml:context>
    <inkml:brush xml:id="br0">
      <inkml:brushProperty name="width" value="0.05" units="cm"/>
      <inkml:brushProperty name="height" value="0.05" units="cm"/>
      <inkml:brushProperty name="color" value="#ffffff"/>
    </inkml:brush>
  </inkml:definitions>
  <inkml:trace contextRef="#ctx0" brushRef="#br0">95.000 389.000 24575,'-1.000'34.000'0,"0.000"-20.000"0,1.000 0.000 0,0.000 0.000 0,3.000 15.000 0,-3.000-29.000 0,0.000 0.000 0,0.000-1.000 0,0.000 1.000 0,0.000 0.000 0,1.000 0.000 0,-1.000 0.000 0,0.000 0.000 0,0.000 0.000 0,0.000 0.000 0,0.000-1.000 0,0.000 1.000 0,1.000 0.000 0,-1.000 0.000 0,0.000 0.000 0,0.000 0.000 0,0.000 0.000 0,1.000 0.000 0,-1.000 0.000 0,0.000 0.000 0,0.000 0.000 0,0.000 0.000 0,0.000 0.000 0,1.000 0.000 0,-1.000 0.000 0,0.000 0.000 0,0.000 0.000 0,0.000 0.000 0,1.000 0.000 0,-1.000 0.000 0,0.000 0.000 0,0.000 0.000 0,0.000 0.000 0,1.000 0.000 0,-1.000 0.000 0,0.000 0.000 0,0.000 0.000 0,0.000 0.000 0,0.000 1.000 0,0.000-1.000 0,1.000 0.000 0,-1.000 0.000 0,0.000 0.000 0,0.000 0.000 0,0.000 0.000 0,0.000 0.000 0,1.000 1.000 0,1.000-24.000 0,-3.000 22.000 0,1.000 0.000 0,0.000 0.000 0,-1.000 0.000 0,1.000 1.000 0,0.000-1.000 0,-1.000 0.000 0,1.000 0.000 0,-1.000 1.000 0,1.000-1.000 0,-1.000 0.000 0,0.000 1.000 0,1.000-1.000 0,-1.000 1.000 0,0.000-1.000 0,1.000 0.000 0,-1.000 1.000 0,0.000 0.000 0,0.000-1.000 0,1.000 1.000 0,-1.000-1.000 0,0.000 1.000 0,0.000 0.000 0,0.000 0.000 0,0.000-1.000 0,0.000 1.000 0,1.000 0.000 0,-1.000 0.000 0,0.000 0.000 0,0.000 0.000 0,0.000 0.000 0,0.000 0.000 0,0.000 0.000 0,0.000 0.000 0,0.000 0.000 0,-1.000 1.000 0,1.000-1.000 0,0.000 1.000 0,1.000-1.000 0,-1.000 0.000 0,0.000 0.000 0,0.000 0.000 0,0.000 0.000 0,0.000 0.000 0,0.000 0.000 0,0.000 0.000 0,1.000 0.000 0,-1.000 0.000 0,0.000 0.000 0,0.000 0.000 0,0.000 0.000 0,0.000-1.000 0,0.000 1.000 0,1.000 0.000 0,-1.000-1.000 0,0.000 1.000 0,0.000-1.000 0,1.000 1.000 0,-1.000-1.000 0,0.000 1.000 0,1.000-1.000 0,-1.000 1.000 0,0.000-1.000 0,1.000 0.000 0,-1.000 1.000 0,1.000-1.000 0,-1.000 0.000 0,1.000 1.000 0,-1.000-1.000 0,1.000 0.000 0,0.000 0.000 0,-1.000 0.000 0,1.000 1.000 0,0.000-1.000 0,-1.000 0.000 0,1.000 0.000 0,0.000 0.000 0,0.000 0.000 0,0.000 0.000 0,0.000-1.000 0,-18.000-154.000 0,17.000 200.000 0,-2.000 0.000 0,-8.000 45.000 0,-6.000 83.000 0,16.000-117.000 0,2.000 0.000 0,2.000 0.000 0,3.000 0.000 0,14.000 55.000 0,-20.000-129.000 0,1.000 0.000 0,1.000 0.000 0,7.000-34.000 0,1.000-3.000 0,-4.000-29.000 0,-4.000-116.000 0,2.000-43.000 0,-3.000 226.000 0,2.000 1.000 0,0.000-1.000 0,1.000 1.000 0,1.000 0.000 0,0.000 0.000 0,1.000 1.000 0,1.000-1.000 0,1.000 1.000 0,0.000 1.000 0,1.000 0.000 0,16.000-21.000 0,-22.000 32.000 0,2.000 0.000 0,-1.000 0.000 0,0.000 0.000 0,1.000 1.000 0,-1.000-1.000 0,1.000 1.000 0,0.000 0.000 0,0.000 1.000 0,0.000-1.000 0,1.000 1.000 0,-1.000 0.000 0,0.000 1.000 0,1.000-1.000 0,0.000 1.000 0,-1.000 0.000 0,1.000 0.000 0,8.000 0.000 0,-5.000 2.000 0,0.000 0.000 0,0.000 0.000 0,0.000 1.000 0,-1.000 0.000 0,1.000 1.000 0,-1.000 0.000 0,1.000 0.000 0,-1.000 0.000 0,0.000 1.000 0,11.000 7.000 0,-4.000-1.000 0,-1.000 1.000 0,0.000 0.000 0,0.000 1.000 0,-1.000 0.000 0,-1.000 1.000 0,0.000 1.000 0,-1.000 0.000 0,0.000 0.000 0,-1.000 1.000 0,15.000 30.000 0,-19.000-28.000 0,0.000 0.000 0,-2.000 0.000 0,0.000 0.000 0,0.000 0.000 0,-2.000 1.000 0,0.000-1.000 0,-2.000 1.000 0,0.000-1.000 0,0.000 1.000 0,-2.000 0.000 0,-3.000 18.000 0,0.000-13.000 0,0.000 1.000 0,-2.000-1.000 0,-1.000 0.000 0,0.000-1.000 0,-2.000 1.000 0,0.000-2.000 0,-22.000 33.000 0,18.000-34.000 0,-2.000 0.000 0,0.000-1.000 0,-1.000-1.000 0,-1.000-1.000 0,-1.000 0.000 0,0.000-1.000 0,-22.000 13.000 0,25.000-19.000 0,0.000 0.000 0,-1.000-1.000 0,0.000-1.000 0,0.000-1.000 0,-1.000 0.000 0,0.000-1.000 0,-1.000-1.000 0,1.000-1.000 0,-33.000 3.000 0,26.000-8.000-1365,9.000-4.000-5461</inkml:trace>
</inkml:ink>
</file>

<file path=ppt/ink/ink5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7"/>
    </inkml:context>
    <inkml:brush xml:id="br0">
      <inkml:brushProperty name="width" value="0.05" units="cm"/>
      <inkml:brushProperty name="height" value="0.05" units="cm"/>
      <inkml:brushProperty name="color" value="#ffffff"/>
    </inkml:brush>
  </inkml:definitions>
  <inkml:trace contextRef="#ctx0" brushRef="#br0">48.000 1.000 24575,'2.000'130.000'0,"-4.000"145.000"0,-17.000-135.000 0,8.000-70.000 0,3.000-27.000 0,5.000-30.000 0,0.000 0.000 0,2.000 0.000 0,-1.000 0.000 0,1.000 0.000 0,1.000 13.000 0,1.000-22.000 0,0.000 0.000 0,-1.000 0.000 0,1.000 0.000 0,1.000 0.000 0,-1.000 0.000 0,1.000 0.000 0,-1.000 0.000 0,1.000-1.000 0,0.000 1.000 0,0.000-1.000 0,1.000 1.000 0,-1.000-1.000 0,1.000 0.000 0,-1.000 0.000 0,1.000 0.000 0,0.000 0.000 0,0.000-1.000 0,1.000 1.000 0,-1.000-1.000 0,5.000 3.000 0,8.000 8.000 120,-15.000-13.000-153,-1.000 0.000 0,0.000 1.000 0,0.000-1.000 0,1.000 0.000 0,-1.000 0.000 0,0.000 1.000 0,0.000-1.000 0,1.000 0.000 0,-1.000 1.000 0,0.000-1.000 0,0.000 1.000 0,0.000-1.000 0,1.000 0.000 0,-1.000 1.000 0,0.000-1.000 0,0.000 0.000 0,0.000 1.000 0,0.000-1.000 0,0.000 1.000 0,0.000-1.000 0,0.000 0.000 0,0.000 1.000 0,0.000-1.000 0,0.000 1.000 0,0.000-1.000 0,0.000 0.000 0,0.000 1.000 0,0.000-1.000 0,-1.000 1.000 0,1.000-1.000 0,0.000 0.000 0,0.000 1.000 0,0.000-1.000 0,-1.000 0.000 0,1.000 1.000 0,0.000-1.000 0,0.000 0.000 0,-1.000 1.000 0,1.000-1.000 0,0.000 0.000 0,0.000 0.000 0,-1.000 1.000 0,1.000-1.000 0,-1.000 0.000 0,-9.000 6.000-6793</inkml:trace>
</inkml:ink>
</file>

<file path=ppt/ink/ink5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9"/>
    </inkml:context>
    <inkml:brush xml:id="br0">
      <inkml:brushProperty name="width" value="0.05" units="cm"/>
      <inkml:brushProperty name="height" value="0.05" units="cm"/>
      <inkml:brushProperty name="color" value="#ffffff"/>
    </inkml:brush>
  </inkml:definitions>
  <inkml:trace contextRef="#ctx0" brushRef="#br0">1.000 50.000 24575,'5.000'0.000'0,"7.000"0.000"0,7.000 0.000 0,4.000 0.000 0,5.000 0.000 0,2.000-5.000 0,2.000-2.000 0,0.000 1.000 0,5.000 0.000 0,-4.000-3.000 0,-2.000 0.000 0,-6.000 1.000-8191</inkml:trace>
</inkml:ink>
</file>

<file path=ppt/ink/ink5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3:59"/>
    </inkml:context>
    <inkml:brush xml:id="br0">
      <inkml:brushProperty name="width" value="0.05" units="cm"/>
      <inkml:brushProperty name="height" value="0.05" units="cm"/>
      <inkml:brushProperty name="color" value="#ffffff"/>
    </inkml:brush>
  </inkml:definitions>
  <inkml:trace contextRef="#ctx0" brushRef="#br0">1.000 0.000 24575,'5.000'0.000'0,"7.000"0.000"0,7.000 0.000 0,4.000 0.000 0,5.000 0.000 0,2.000 0.000 0,2.000 0.000 0,-6.000 0.000-8191</inkml:trace>
</inkml:ink>
</file>

<file path=ppt/ink/ink5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0"/>
    </inkml:context>
    <inkml:brush xml:id="br0">
      <inkml:brushProperty name="width" value="0.05" units="cm"/>
      <inkml:brushProperty name="height" value="0.05" units="cm"/>
      <inkml:brushProperty name="color" value="#ffffff"/>
    </inkml:brush>
  </inkml:definitions>
  <inkml:trace contextRef="#ctx0" brushRef="#br0">0.000 164.000 24575,'0.000'-5.000'0,"6.000"-7.000"0,6.000-1.000 0,7.000 1.000 0,5.000-2.000 0,4.000 1.000 0,2.000 3.000 0,-4.000-3.000 0,-1.000 2.000 0,0.000 3.000 0,2.000-4.000 0,0.000 2.000 0,2.000 1.000 0,-5.000-2.000 0,-5.000 0.000-8191</inkml:trace>
</inkml:ink>
</file>

<file path=ppt/ink/ink5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1"/>
    </inkml:context>
    <inkml:brush xml:id="br0">
      <inkml:brushProperty name="width" value="0.05" units="cm"/>
      <inkml:brushProperty name="height" value="0.05" units="cm"/>
      <inkml:brushProperty name="color" value="#ffffff"/>
    </inkml:brush>
  </inkml:definitions>
  <inkml:trace contextRef="#ctx0" brushRef="#br0">1.000 1018.000 24575,'2.000'1.000'0,"0.000"0.000"0,0.000 0.000 0,0.000 0.000 0,0.000 0.000 0,0.000 0.000 0,1.000-1.000 0,-1.000 1.000 0,0.000-1.000 0,0.000 1.000 0,1.000-1.000 0,-1.000 0.000 0,0.000 0.000 0,1.000 0.000 0,-1.000 0.000 0,0.000 0.000 0,1.000-1.000 0,-1.000 1.000 0,0.000-1.000 0,1.000 1.000 0,-1.000-1.000 0,0.000 0.000 0,0.000 0.000 0,0.000 0.000 0,0.000 0.000 0,0.000 0.000 0,0.000-1.000 0,2.000-1.000 0,7.000-3.000 0,0.000-2.000 0,0.000 0.000 0,13.000-13.000 0,-13.000 10.000 0,0.000-1.000 0,-1.000-1.000 0,-1.000 0.000 0,0.000 0.000 0,0.000-1.000 0,-2.000 0.000 0,1.000-1.000 0,9.000-29.000 0,-7.000 10.000 0,-1.000-1.000 0,8.000-68.000 0,-6.000 29.000 0,-6.000 47.000 0,-1.000 0.000 0,-1.000 0.000 0,-1.000 0.000 0,-2.000 0.000 0,-1.000 0.000 0,-6.000-43.000 0,-7.000-20.000 0,10.000 61.000 0,0.000 0.000 0,-2.000 0.000 0,-16.000-46.000 0,15.000 52.000 0,6.000 18.000 0,0.000 0.000 0,0.000 0.000 0,-1.000 1.000 0,1.000-1.000 0,-1.000 1.000 0,0.000-1.000 0,0.000 1.000 0,-1.000 0.000 0,1.000-1.000 0,-1.000 1.000 0,0.000 0.000 0,0.000 1.000 0,-6.000-7.000 0,8.000 10.000 0,0.000 0.000 0,0.000 0.000 0,0.000-1.000 0,0.000 1.000 0,0.000 0.000 0,0.000 0.000 0,0.000 0.000 0,0.000 0.000 0,0.000 0.000 0,0.000 1.000 0,0.000-1.000 0,0.000 0.000 0,0.000 0.000 0,0.000 1.000 0,0.000-1.000 0,0.000 0.000 0,0.000 1.000 0,0.000-1.000 0,0.000 1.000 0,1.000-1.000 0,-1.000 1.000 0,0.000 0.000 0,0.000-1.000 0,0.000 1.000 0,1.000 0.000 0,-1.000 0.000 0,0.000-1.000 0,1.000 1.000 0,-1.000 0.000 0,1.000 0.000 0,-1.000 0.000 0,0.000 2.000 0,-17.000 35.000 0,15.000-32.000 0,-15.000 47.000 0,2.000 1.000 0,2.000 1.000 0,-6.000 58.000 0,7.000-40.000 0,6.000-19.000 0,2.000 0.000 0,5.000 99.000 0,2.000-77.000 0,-1.000-61.000 0,1.000 0.000 0,0.000-1.000 0,2.000 1.000 0,-1.000-1.000 0,2.000 0.000 0,0.000 0.000 0,1.000 0.000 0,0.000-1.000 0,1.000 0.000 0,0.000 0.000 0,1.000 0.000 0,1.000-1.000 0,0.000 0.000 0,0.000-1.000 0,1.000 0.000 0,1.000 0.000 0,0.000-1.000 0,0.000-1.000 0,1.000 0.000 0,0.000 0.000 0,0.000-1.000 0,15.000 6.000 0,-23.000-12.000-151,1.000 0.000-1,0.000 0.000 0,0.000 0.000 0,0.000-1.000 1,1.000 0.000-1,-1.000 0.000 0,0.000 0.000 1,10.000-1.000-1,11.000-2.000-6674</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6"/>
    </inkml:context>
    <inkml:brush xml:id="br0">
      <inkml:brushProperty name="width" value="0.05" units="cm"/>
      <inkml:brushProperty name="height" value="0.05" units="cm"/>
      <inkml:brushProperty name="color" value="#ffffff"/>
    </inkml:brush>
  </inkml:definitions>
  <inkml:trace contextRef="#ctx0" brushRef="#br0">1.000 73.000 24575,'5.000'-5.000'0,"7.000"-2.000"0,7.000 0.000 0,5.000-3.000 0,4.000-1.000 0,3.000 2.000 0,0.000-3.000 0,-4.000 1.000-8191</inkml:trace>
</inkml:ink>
</file>

<file path=ppt/ink/ink6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2"/>
    </inkml:context>
    <inkml:brush xml:id="br0">
      <inkml:brushProperty name="width" value="0.05" units="cm"/>
      <inkml:brushProperty name="height" value="0.05" units="cm"/>
      <inkml:brushProperty name="color" value="#ffffff"/>
    </inkml:brush>
  </inkml:definitions>
  <inkml:trace contextRef="#ctx0" brushRef="#br0">151.000 184.000 24575,'0.000'3.000'0,"0.000"-1.000"0,0.000 1.000 0,0.000 0.000 0,0.000 0.000 0,0.000 0.000 0,0.000-1.000 0,1.000 1.000 0,-1.000 0.000 0,1.000 0.000 0,0.000-1.000 0,0.000 1.000 0,0.000-1.000 0,0.000 1.000 0,0.000 0.000 0,1.000-1.000 0,-1.000 0.000 0,1.000 1.000 0,0.000-1.000 0,-1.000 0.000 0,1.000 0.000 0,0.000 0.000 0,0.000 0.000 0,1.000 0.000 0,-1.000 0.000 0,0.000-1.000 0,0.000 1.000 0,1.000-1.000 0,-1.000 0.000 0,1.000 1.000 0,-1.000-1.000 0,1.000 0.000 0,0.000-1.000 0,-1.000 1.000 0,1.000 0.000 0,0.000-1.000 0,0.000 1.000 0,-1.000-1.000 0,1.000 0.000 0,6.000 0.000 0,-1.000-1.000 0,1.000 0.000 0,-1.000 0.000 0,0.000-1.000 0,0.000 0.000 0,1.000-1.000 0,-1.000 0.000 0,-1.000 0.000 0,1.000-1.000 0,0.000 0.000 0,-1.000 0.000 0,0.000 0.000 0,8.000-7.000 0,-7.000 4.000 0,-1.000-1.000 0,0.000 0.000 0,-1.000 0.000 0,0.000 0.000 0,0.000-1.000 0,-1.000 1.000 0,0.000-1.000 0,8.000-19.000 0,-12.000 24.000 0,1.000 0.000 0,0.000 0.000 0,-1.000 0.000 0,0.000 0.000 0,0.000 0.000 0,0.000 0.000 0,-1.000 0.000 0,1.000 0.000 0,-1.000 0.000 0,0.000 0.000 0,0.000-1.000 0,0.000 1.000 0,-1.000 0.000 0,1.000 0.000 0,-1.000 0.000 0,0.000 0.000 0,0.000 0.000 0,-1.000 0.000 0,1.000 0.000 0,-1.000 0.000 0,0.000 1.000 0,0.000-1.000 0,0.000 0.000 0,-4.000-4.000 0,2.000 5.000 0,1.000 1.000 0,0.000 1.000 0,-1.000-1.000 0,1.000 0.000 0,-1.000 1.000 0,1.000-1.000 0,-1.000 1.000 0,0.000 0.000 0,0.000 0.000 0,1.000 1.000 0,-1.000-1.000 0,0.000 1.000 0,0.000 0.000 0,0.000 0.000 0,0.000 0.000 0,0.000 0.000 0,1.000 1.000 0,-1.000 0.000 0,0.000-1.000 0,0.000 1.000 0,1.000 1.000 0,-1.000-1.000 0,0.000 1.000 0,1.000-1.000 0,-7.000 5.000 0,-10.000 4.000 0,1.000 1.000 0,-36.000 27.000 0,32.000-20.000 0,1.000 1.000 0,1.000 1.000 0,0.000 1.000 0,-28.000 36.000 0,43.000-50.000 0,1.000 1.000 0,-1.000 0.000 0,1.000 0.000 0,1.000 1.000 0,-1.000-1.000 0,1.000 1.000 0,1.000 0.000 0,0.000 1.000 0,0.000-1.000 0,1.000 0.000 0,0.000 1.000 0,0.000-1.000 0,1.000 1.000 0,1.000 0.000 0,-1.000-1.000 0,2.000 1.000 0,1.000 13.000 0,0.000-15.000 0,1.000-1.000 0,0.000 0.000 0,0.000 0.000 0,1.000-1.000 0,-1.000 1.000 0,2.000-1.000 0,-1.000 0.000 0,1.000 0.000 0,0.000 0.000 0,0.000 0.000 0,0.000-1.000 0,1.000 0.000 0,0.000 0.000 0,0.000 0.000 0,0.000-1.000 0,1.000 0.000 0,-1.000 0.000 0,1.000-1.000 0,0.000 0.000 0,13.000 5.000 0,-6.000-4.000 0,-1.000 1.000 0,1.000-2.000 0,0.000 0.000 0,0.000 0.000 0,0.000-2.000 0,1.000 0.000 0,-1.000 0.000 0,0.000-1.000 0,0.000-1.000 0,19.000-3.000 0,-12.000-1.000-273,0.000-1.000 0,0.000-2.000 0,0.000 0.000 0,31.000-17.000 0,-27.000 11.000-6553</inkml:trace>
</inkml:ink>
</file>

<file path=ppt/ink/ink6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2"/>
    </inkml:context>
    <inkml:brush xml:id="br0">
      <inkml:brushProperty name="width" value="0.05" units="cm"/>
      <inkml:brushProperty name="height" value="0.05" units="cm"/>
      <inkml:brushProperty name="color" value="#ffffff"/>
    </inkml:brush>
  </inkml:definitions>
  <inkml:trace contextRef="#ctx0" brushRef="#br0">190.000 24.000 24575,'1.000'-1.000'0,"-1.000"0.000"0,0.000 0.000 0,0.000 0.000 0,0.000 1.000 0,0.000-1.000 0,0.000 0.000 0,0.000 0.000 0,0.000 0.000 0,0.000 1.000 0,0.000-1.000 0,0.000 0.000 0,-1.000 0.000 0,1.000 0.000 0,0.000 0.000 0,0.000 1.000 0,-1.000-1.000 0,1.000 0.000 0,-1.000 1.000 0,1.000-1.000 0,-1.000 0.000 0,1.000 0.000 0,-1.000 1.000 0,1.000-1.000 0,-1.000 1.000 0,1.000-1.000 0,-1.000 1.000 0,0.000-1.000 0,1.000 1.000 0,-1.000-1.000 0,0.000 1.000 0,0.000-1.000 0,-1.000 1.000 0,0.000 0.000 0,1.000 0.000 0,-1.000 1.000 0,0.000-1.000 0,1.000 0.000 0,-1.000 1.000 0,0.000 0.000 0,1.000-1.000 0,-1.000 1.000 0,1.000 0.000 0,-1.000 0.000 0,1.000 0.000 0,-1.000 0.000 0,-1.000 1.000 0,-52.000 52.000 0,49.000-47.000 0,-6.000 6.000 0,1.000 0.000 0,1.000 1.000 0,1.000 0.000 0,-1.000 0.000 0,2.000 1.000 0,-13.000 31.000 0,19.000-42.000 0,0.000 0.000 0,1.000 1.000 0,-1.000 0.000 0,1.000-1.000 0,0.000 1.000 0,0.000 0.000 0,0.000 0.000 0,1.000-1.000 0,0.000 1.000 0,0.000 0.000 0,0.000 0.000 0,0.000 0.000 0,1.000 0.000 0,0.000-1.000 0,0.000 1.000 0,0.000 0.000 0,1.000-1.000 0,-1.000 1.000 0,1.000-1.000 0,0.000 1.000 0,0.000-1.000 0,1.000 0.000 0,-1.000 0.000 0,1.000 0.000 0,0.000 0.000 0,0.000 0.000 0,1.000-1.000 0,6.000 7.000 0,-3.000-6.000 7,0.000 1.000 0,0.000-1.000 0,1.000-1.000 0,-1.000 0.000 0,1.000 0.000 1,0.000 0.000-1,0.000-1.000 0,0.000 0.000 0,0.000-1.000 0,0.000 1.000 0,0.000-2.000 0,1.000 1.000 0,-1.000-1.000 0,0.000 0.000 0,0.000-1.000 0,12.000-2.000 0,-6.000 0.000-172,1.000 0.000 0,-1.000-1.000 0,1.000-1.000 0,-2.000 0.000 0,1.000-1.000 0,0.000 0.000 0,-1.000-1.000 0,14.000-10.000 0,-6.000 2.000-6661</inkml:trace>
</inkml:ink>
</file>

<file path=ppt/ink/ink6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3"/>
    </inkml:context>
    <inkml:brush xml:id="br0">
      <inkml:brushProperty name="width" value="0.05" units="cm"/>
      <inkml:brushProperty name="height" value="0.05" units="cm"/>
      <inkml:brushProperty name="color" value="#ffffff"/>
    </inkml:brush>
  </inkml:definitions>
  <inkml:trace contextRef="#ctx0" brushRef="#br0">85.000 81.000 24575,'1.000'-25.000'0,"-3.000"-26.000"0,2.000 51.000 0,0.000 0.000 0,0.000-1.000 0,0.000 1.000 0,0.000 0.000 0,0.000 0.000 0,0.000 0.000 0,1.000 0.000 0,-1.000 0.000 0,0.000-1.000 0,0.000 1.000 0,-1.000 0.000 0,1.000 0.000 0,0.000 0.000 0,0.000 0.000 0,0.000 0.000 0,0.000-1.000 0,0.000 1.000 0,0.000 0.000 0,0.000 0.000 0,0.000 0.000 0,0.000 0.000 0,0.000 0.000 0,0.000-1.000 0,0.000 1.000 0,0.000 0.000 0,0.000 0.000 0,-1.000 0.000 0,1.000 0.000 0,0.000 0.000 0,0.000 0.000 0,0.000 0.000 0,0.000 0.000 0,0.000-1.000 0,0.000 1.000 0,-1.000 0.000 0,1.000 0.000 0,0.000 0.000 0,0.000 0.000 0,0.000 0.000 0,0.000 0.000 0,0.000 0.000 0,-1.000 0.000 0,1.000 0.000 0,0.000 0.000 0,0.000 0.000 0,0.000 0.000 0,0.000 0.000 0,-1.000 0.000 0,1.000 0.000 0,0.000 0.000 0,0.000 0.000 0,0.000 0.000 0,0.000 0.000 0,0.000 0.000 0,-1.000 0.000 0,1.000 1.000 0,0.000-1.000 0,0.000 0.000 0,0.000 0.000 0,0.000 0.000 0,-8.000 13.000 0,-3.000 17.000 0,-2.000 22.000 0,3.000 1.000 0,-6.000 76.000 0,6.000-53.000 0,6.000-57.000 0,1.000-1.000 0,1.000 1.000 0,1.000 0.000 0,0.000 0.000 0,2.000 0.000 0,3.000 26.000 0,-4.000-42.000 0,5.000 27.000 0,2.000-1.000 0,0.000 0.000 0,2.000 0.000 0,17.000 38.000 0,-22.000-59.000 0,0.000 0.000 0,1.000-1.000 0,0.000 1.000 0,0.000-1.000 0,1.000 0.000 0,0.000-1.000 0,0.000 1.000 0,0.000-1.000 0,1.000-1.000 0,0.000 1.000 0,0.000-1.000 0,0.000 0.000 0,1.000 0.000 0,0.000-1.000 0,0.000 0.000 0,0.000-1.000 0,0.000 0.000 0,0.000 0.000 0,15.000 3.000 0,-10.000-4.000 24,-1.000 0.000 0,1.000 0.000 0,-1.000-1.000 0,26.000-2.000 0,-33.000 1.000-111,-1.000-1.000-1,1.000 1.000 1,-1.000-1.000 0,1.000-1.000-1,-1.000 1.000 1,1.000-1.000 0,-1.000 1.000-1,0.000-1.000 1,1.000-1.000-1,-1.000 1.000 1,0.000-1.000 0,-1.000 1.000-1,1.000-1.000 1,0.000 0.000 0,-1.000 0.000-1,5.000-5.000 1,6.000-12.000-6739</inkml:trace>
</inkml:ink>
</file>

<file path=ppt/ink/ink6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3"/>
    </inkml:context>
    <inkml:brush xml:id="br0">
      <inkml:brushProperty name="width" value="0.05" units="cm"/>
      <inkml:brushProperty name="height" value="0.05" units="cm"/>
      <inkml:brushProperty name="color" value="#ffffff"/>
    </inkml:brush>
  </inkml:definitions>
  <inkml:trace contextRef="#ctx0" brushRef="#br0">0.000 103.000 24575,'5.000'0.000'0,"7.000"-5.000"0,7.000-2.000 0,5.000 0.000 0,4.000 2.000 0,2.000-4.000 0,1.000 0.000 0,1.000 1.000 0,0.000 2.000 0,-5.000-3.000 0,-3.000 0.000 0,1.000 2.000 0,0.000-4.000 0,-3.000 0.000-8191</inkml:trace>
</inkml:ink>
</file>

<file path=ppt/ink/ink6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4"/>
    </inkml:context>
    <inkml:brush xml:id="br0">
      <inkml:brushProperty name="width" value="0.05" units="cm"/>
      <inkml:brushProperty name="height" value="0.05" units="cm"/>
      <inkml:brushProperty name="color" value="#ffffff"/>
    </inkml:brush>
  </inkml:definitions>
  <inkml:trace contextRef="#ctx0" brushRef="#br0">272.000 0.000 24575,'-8.000'10.000'0,"1.000"0.000"0,0.000 0.000 0,-8.000 18.000 0,9.000-16.000 0,-12.000 21.000 0,1.000 1.000 0,2.000 0.000 0,2.000 2.000 0,0.000 0.000 0,-6.000 37.000 0,17.000-65.000 0,1.000 0.000 0,-1.000 0.000 0,2.000 0.000 0,-1.000 0.000 0,1.000 0.000 0,1.000 0.000 0,-1.000 0.000 0,2.000 0.000 0,-1.000 0.000 0,1.000 0.000 0,0.000 0.000 0,0.000-1.000 0,1.000 1.000 0,0.000-1.000 0,0.000 1.000 0,1.000-1.000 0,0.000 0.000 0,0.000-1.000 0,1.000 1.000 0,0.000-1.000 0,0.000 1.000 0,0.000-2.000 0,1.000 1.000 0,0.000 0.000 0,0.000-1.000 0,1.000 0.000 0,-1.000-1.000 0,1.000 1.000 0,0.000-1.000 0,10.000 4.000 0,-5.000-3.000 0,0.000-1.000 0,0.000 0.000 0,1.000 0.000 0,0.000-2.000 0,0.000 1.000 0,0.000-1.000 0,0.000-1.000 0,0.000-1.000 0,25.000-1.000 0,-37.000 1.000 0,0.000 0.000 0,0.000 0.000 0,0.000 0.000 0,1.000 0.000 0,-1.000 0.000 0,0.000 0.000 0,0.000 0.000 0,0.000-1.000 0,0.000 1.000 0,0.000 0.000 0,0.000-1.000 0,0.000 1.000 0,0.000-1.000 0,0.000 1.000 0,0.000-1.000 0,0.000 1.000 0,0.000-1.000 0,0.000 0.000 0,0.000 0.000 0,0.000 1.000 0,0.000-1.000 0,-1.000 0.000 0,1.000 0.000 0,0.000 0.000 0,0.000-1.000 0,-1.000 1.000 0,0.000-1.000 0,0.000 1.000 0,0.000 0.000 0,-1.000 0.000 0,1.000 0.000 0,0.000-1.000 0,-1.000 1.000 0,1.000 0.000 0,-1.000 0.000 0,1.000 0.000 0,-1.000 0.000 0,1.000 0.000 0,-1.000 0.000 0,0.000 0.000 0,0.000 0.000 0,1.000 0.000 0,-1.000 0.000 0,-2.000-1.000 0,-4.000-5.000 0,-1.000 1.000 0,0.000 0.000 0,0.000 0.000 0,-14.000-7.000 0,-1.000 5.000 0,0.000 0.000 0,-1.000 1.000 0,0.000 1.000 0,-28.000-3.000 0,23.000 4.000 0,-26.000 0.000 0,47.000 6.000 0,-1.000-1.000 0,1.000 0.000 0,0.000-1.000 0,-1.000 0.000 0,1.000 0.000 0,0.000-1.000 0,0.000 0.000 0,0.000 0.000 0,0.000-1.000 0,0.000 0.000 0,-13.000-8.000 0,10.000-6.000-1365,8.000-2.000-5461</inkml:trace>
</inkml:ink>
</file>

<file path=ppt/ink/ink6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4"/>
    </inkml:context>
    <inkml:brush xml:id="br0">
      <inkml:brushProperty name="width" value="0.05" units="cm"/>
      <inkml:brushProperty name="height" value="0.05" units="cm"/>
      <inkml:brushProperty name="color" value="#ffffff"/>
    </inkml:brush>
  </inkml:definitions>
  <inkml:trace contextRef="#ctx0" brushRef="#br0">1.000 14.000 24575,'5.000'-5.000'0,"7.000"-2.000"0,2.000 6.000 0,3.000 7.000 0,-1.000 9.000 0,2.000 7.000 0,-2.000 5.000 0,-4.000 2.000 0,1.000 8.000 0,-1.000 2.000 0,-3.000 0.000 0,2.000-2.000 0,-1.000-2.000 0,-1.000-6.000-8191</inkml:trace>
</inkml:ink>
</file>

<file path=ppt/ink/ink6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4"/>
    </inkml:context>
    <inkml:brush xml:id="br0">
      <inkml:brushProperty name="width" value="0.05" units="cm"/>
      <inkml:brushProperty name="height" value="0.05" units="cm"/>
      <inkml:brushProperty name="color" value="#ffffff"/>
    </inkml:brush>
  </inkml:definitions>
  <inkml:trace contextRef="#ctx0" brushRef="#br0">0.000 56.000 24575,'0.000'-5.000'0,"0.000"-8.000"0,0.000-5.000 0,0.000-1.000-8191</inkml:trace>
</inkml:ink>
</file>

<file path=ppt/ink/ink6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5"/>
    </inkml:context>
    <inkml:brush xml:id="br0">
      <inkml:brushProperty name="width" value="0.05" units="cm"/>
      <inkml:brushProperty name="height" value="0.05" units="cm"/>
      <inkml:brushProperty name="color" value="#ffffff"/>
    </inkml:brush>
  </inkml:definitions>
  <inkml:trace contextRef="#ctx0" brushRef="#br0">210.000 1.000 24575,'-3.000'0.000'0,"-1.000"1.000"0,1.000 0.000 0,-1.000 0.000 0,0.000 0.000 0,1.000 0.000 0,0.000 1.000 0,-1.000-1.000 0,1.000 1.000 0,0.000 0.000 0,0.000 0.000 0,0.000 0.000 0,0.000 0.000 0,-3.000 4.000 0,-38.000 39.000 0,32.000-32.000 0,-1.000 0.000 0,0.000 1.000 0,1.000 0.000 0,1.000 0.000 0,1.000 1.000 0,0.000 1.000 0,-15.000 30.000 0,23.000-39.000 0,0.000-1.000 0,0.000 1.000 0,1.000-1.000 0,0.000 1.000 0,0.000-1.000 0,0.000 1.000 0,1.000 0.000 0,0.000-1.000 0,0.000 1.000 0,1.000 0.000 0,0.000-1.000 0,0.000 1.000 0,0.000-1.000 0,1.000 1.000 0,0.000-1.000 0,0.000 0.000 0,1.000 1.000 0,0.000-1.000 0,0.000 0.000 0,0.000-1.000 0,1.000 1.000 0,4.000 5.000 0,-4.000-5.000-50,1.000-1.000-1,-1.000 0.000 1,1.000 0.000-1,1.000-1.000 0,-1.000 1.000 1,1.000-1.000-1,-1.000 0.000 1,1.000-1.000-1,0.000 1.000 1,0.000-1.000-1,1.000 0.000 0,-1.000-1.000 1,1.000 0.000-1,-1.000 0.000 1,1.000 0.000-1,0.000-1.000 1,0.000 1.000-1,0.000-2.000 0,-1.000 1.000 1,1.000-1.000-1,0.000 0.000 1,0.000 0.000-1,0.000-1.000 1,0.000 0.000-1,0.000-1.000 1,6.000-1.000-1,15.000-4.000-6775</inkml:trace>
</inkml:ink>
</file>

<file path=ppt/ink/ink6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6"/>
    </inkml:context>
    <inkml:brush xml:id="br0">
      <inkml:brushProperty name="width" value="0.05" units="cm"/>
      <inkml:brushProperty name="height" value="0.05" units="cm"/>
      <inkml:brushProperty name="color" value="#ffffff"/>
    </inkml:brush>
  </inkml:definitions>
  <inkml:trace contextRef="#ctx0" brushRef="#br0">205.000 905.000 24575,'9.000'-32.000'0,"2.000"-12.000"0,-11.000 42.000 0,0.000 1.000 0,0.000 0.000 0,0.000 0.000 0,0.000-1.000 0,0.000 1.000 0,0.000 0.000 0,-1.000 0.000 0,1.000 0.000 0,0.000 0.000 0,-1.000-1.000 0,1.000 1.000 0,-1.000 0.000 0,1.000 0.000 0,-1.000 0.000 0,1.000 0.000 0,-1.000 0.000 0,0.000 0.000 0,0.000 0.000 0,1.000 0.000 0,-1.000 0.000 0,0.000 0.000 0,0.000 1.000 0,0.000-1.000 0,0.000 0.000 0,0.000 0.000 0,0.000 1.000 0,0.000-1.000 0,0.000 1.000 0,0.000-1.000 0,0.000 1.000 0,-2.000-1.000 0,0.000 1.000 0,1.000-1.000 0,-1.000 1.000 0,1.000 0.000 0,-1.000 0.000 0,1.000 0.000 0,-1.000 0.000 0,1.000 0.000 0,0.000 1.000 0,-1.000-1.000 0,1.000 1.000 0,-1.000 0.000 0,1.000 0.000 0,0.000 0.000 0,-1.000 0.000 0,1.000 0.000 0,0.000 0.000 0,0.000 0.000 0,-4.000 4.000 0,-38.000 34.000 0,30.000-25.000 0,-3.000 3.000 0,-31.000 37.000 0,45.000-49.000 0,-1.000-1.000 0,1.000 1.000 0,0.000 0.000 0,0.000 0.000 0,1.000 0.000 0,-1.000 0.000 0,1.000 0.000 0,0.000 1.000 0,1.000-1.000 0,-1.000 1.000 0,1.000-1.000 0,0.000 1.000 0,0.000-1.000 0,1.000 9.000 0,0.000-12.000 0,0.000-1.000 0,0.000 1.000 0,1.000 0.000 0,-1.000-1.000 0,1.000 1.000 0,-1.000-1.000 0,1.000 1.000 0,0.000-1.000 0,0.000 0.000 0,0.000 1.000 0,-1.000-1.000 0,1.000 0.000 0,0.000 1.000 0,1.000-1.000 0,-1.000 0.000 0,0.000 0.000 0,0.000 0.000 0,0.000 0.000 0,1.000 0.000 0,-1.000 0.000 0,0.000 0.000 0,1.000-1.000 0,-1.000 1.000 0,1.000 0.000 0,-1.000-1.000 0,1.000 1.000 0,-1.000-1.000 0,1.000 0.000 0,0.000 1.000 0,-1.000-1.000 0,1.000 0.000 0,-1.000 0.000 0,1.000 0.000 0,0.000 0.000 0,1.000 0.000 0,10.000-1.000 0,0.000-1.000 0,0.000 0.000 0,21.000-6.000 0,-6.000 2.000 0,-23.000 5.000 0,1.000 1.000 0,-1.000-1.000 0,0.000 1.000 0,1.000 1.000 0,-1.000-1.000 0,0.000 1.000 0,1.000 0.000 0,-1.000 0.000 0,0.000 0.000 0,0.000 1.000 0,0.000 0.000 0,0.000 0.000 0,0.000 0.000 0,8.000 5.000 0,1.000 3.000 0,-2.000 0.000 0,1.000 1.000 0,16.000 18.000 0,-20.000-18.000 0,1.000-1.000 0,0.000-1.000 0,1.000 1.000 0,0.000-2.000 0,0.000 1.000 0,20.000 10.000 0,-23.000-16.000 0,0.000 1.000 0,0.000-2.000 0,1.000 1.000 0,-1.000-1.000 0,0.000 0.000 0,1.000 0.000 0,0.000-1.000 0,-1.000 0.000 0,1.000-1.000 0,0.000 0.000 0,0.000-1.000 0,-1.000 1.000 0,1.000-1.000 0,16.000-5.000 0,-14.000 2.000 0,1.000-1.000 0,-1.000 0.000 0,0.000-1.000 0,0.000 0.000 0,-1.000 0.000 0,1.000-2.000 0,-2.000 1.000 0,1.000-1.000 0,12.000-13.000 0,3.000-9.000 0,-1.000 0.000 0,-2.000-1.000 0,-1.000-1.000 0,-1.000-2.000 0,26.000-61.000 0,-7.000 0.000 0,-5.000-2.000 0,-5.000-1.000 0,19.000-104.000 0,-42.000 154.000 0,-1.000 0.000 0,-2.000-1.000 0,-2.000 1.000 0,-8.000-63.000 0,7.000 108.000 0,0.000-1.000 0,-1.000 0.000 0,1.000 0.000 0,-1.000 1.000 0,0.000-1.000 0,0.000 0.000 0,0.000 1.000 0,-1.000-1.000 0,1.000 1.000 0,-1.000-1.000 0,0.000 1.000 0,0.000 0.000 0,0.000 0.000 0,0.000 0.000 0,-1.000 0.000 0,1.000 0.000 0,-1.000 0.000 0,1.000 1.000 0,-6.000-4.000 0,5.000 4.000 0,0.000 1.000 0,1.000 0.000 0,-1.000 0.000 0,0.000 1.000 0,0.000-1.000 0,0.000 1.000 0,0.000-1.000 0,0.000 1.000 0,0.000 0.000 0,0.000 0.000 0,0.000 0.000 0,0.000 0.000 0,0.000 0.000 0,1.000 1.000 0,-1.000 0.000 0,0.000-1.000 0,0.000 1.000 0,0.000 0.000 0,0.000 0.000 0,1.000 1.000 0,-1.000-1.000 0,1.000 1.000 0,-1.000-1.000 0,1.000 1.000 0,-3.000 2.000 0,-14.000 10.000 0,1.000 2.000 0,1.000 0.000 0,0.000 0.000 0,2.000 2.000 0,0.000 0.000 0,-23.000 36.000 0,13.000-12.000 0,1.000 1.000 0,-21.000 58.000 0,39.000-85.000 0,1.000-1.000 0,1.000 1.000 0,1.000 0.000 0,0.000 1.000 0,1.000-1.000 0,0.000 1.000 0,2.000-1.000 0,0.000 1.000 0,1.000-1.000 0,0.000 1.000 0,1.000-1.000 0,1.000 0.000 0,1.000 0.000 0,9.000 27.000 0,-4.000-20.000 0,1.000 0.000 0,1.000 0.000 0,2.000-1.000 0,0.000 0.000 0,1.000-1.000 0,1.000-1.000 0,0.000 0.000 0,37.000 33.000 0,-52.000-53.000 0,48.000 45.000 0,86.000 63.000 0,-100.000-81.000-94,-2.000 1.000 0,-1.000 1.000 0,-2.000 2.000 0,-1.000 1.000 0,43.000 63.000 0,-44.000-58.000-707,-12.000-16.000-6025</inkml:trace>
</inkml:ink>
</file>

<file path=ppt/ink/ink6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7"/>
    </inkml:context>
    <inkml:brush xml:id="br0">
      <inkml:brushProperty name="width" value="0.05" units="cm"/>
      <inkml:brushProperty name="height" value="0.05" units="cm"/>
      <inkml:brushProperty name="color" value="#ffffff"/>
    </inkml:brush>
  </inkml:definitions>
  <inkml:trace contextRef="#ctx0" brushRef="#br0">365.000 755.000 24575,'-42.000'-57.000'0,"37.000"48.000"0,-1.000-1.000 0,0.000 1.000 0,-1.000 1.000 0,0.000-1.000 0,-16.000-14.000 0,21.000 21.000 0,-1.000 0.000 0,0.000 1.000 0,0.000-1.000 0,0.000 0.000 0,0.000 1.000 0,-1.000 0.000 0,1.000 0.000 0,0.000 0.000 0,-1.000 0.000 0,1.000 0.000 0,0.000 1.000 0,-1.000-1.000 0,1.000 1.000 0,-1.000 0.000 0,1.000 0.000 0,-1.000 0.000 0,1.000 1.000 0,0.000-1.000 0,-1.000 1.000 0,1.000 0.000 0,0.000 0.000 0,-1.000 0.000 0,-4.000 2.000 0,-2.000 3.000 0,0.000-1.000 0,1.000 1.000 0,0.000 1.000 0,0.000 0.000 0,0.000 0.000 0,1.000 0.000 0,-1.000 1.000 0,2.000 1.000 0,-1.000-1.000 0,2.000 1.000 0,-1.000 1.000 0,-6.000 11.000 0,1.000 0.000 0,1.000 1.000 0,1.000 0.000 0,0.000 0.000 0,-10.000 42.000 0,17.000-54.000 0,1.000 1.000 0,1.000-1.000 0,-1.000 1.000 0,2.000 0.000 0,-1.000-1.000 0,2.000 1.000 0,-1.000 0.000 0,1.000 0.000 0,1.000-1.000 0,5.000 20.000 0,-6.000-26.000 0,1.000 1.000 0,0.000-1.000 0,0.000 0.000 0,1.000 1.000 0,-1.000-1.000 0,1.000 0.000 0,0.000-1.000 0,0.000 1.000 0,0.000 0.000 0,0.000-1.000 0,1.000 0.000 0,-1.000 0.000 0,1.000 0.000 0,0.000 0.000 0,0.000 0.000 0,0.000-1.000 0,0.000 0.000 0,0.000 1.000 0,1.000-2.000 0,-1.000 1.000 0,1.000 0.000 0,-1.000-1.000 0,1.000 0.000 0,0.000 0.000 0,-1.000 0.000 0,9.000 0.000 0,-2.000-1.000 0,0.000 0.000 0,-1.000-1.000 0,1.000 0.000 0,-1.000 0.000 0,1.000-1.000 0,-1.000-1.000 0,1.000 0.000 0,-1.000 0.000 0,0.000-1.000 0,-1.000 0.000 0,1.000-1.000 0,-1.000 0.000 0,1.000 0.000 0,-2.000-1.000 0,1.000 0.000 0,8.000-8.000 0,-6.000 4.000 0,0.000-1.000 0,-1.000 0.000 0,-1.000-1.000 0,0.000 0.000 0,0.000 0.000 0,-1.000-1.000 0,-1.000 0.000 0,0.000 0.000 0,0.000-1.000 0,7.000-25.000 0,-8.000 18.000 0,9.000-24.000 0,-3.000-1.000 0,-1.000 0.000 0,-2.000-1.000 0,2.000-47.000 0,4.000-61.000 0,2.000-28.000 0,-19.000-52.000 0,-4.000 249.000 0,1.000-1.000 0,0.000 1.000 0,-3.000 17.000 0,-5.000 123.000 0,1.000 4.000 0,9.000-123.000 0,2.000 1.000 0,2.000-1.000 0,1.000 1.000 0,10.000 48.000 0,-4.000-27.000 0,-5.000-38.000 0,0.000 0.000 0,2.000-1.000 0,0.000 1.000 0,1.000-1.000 0,1.000 0.000 0,1.000 0.000 0,0.000-1.000 0,12.000 18.000 0,-16.000-28.000 0,1.000 1.000 0,0.000-1.000 0,1.000-1.000 0,-1.000 1.000 0,1.000-1.000 0,0.000 0.000 0,1.000 0.000 0,0.000 0.000 0,0.000-1.000 0,0.000 0.000 0,0.000 0.000 0,1.000-1.000 0,0.000 0.000 0,0.000-1.000 0,0.000 1.000 0,0.000-2.000 0,0.000 1.000 0,1.000-1.000 0,15.000 2.000 0,-9.000-3.000-114,1.000-1.000 1,-1.000-1.000-1,1.000 0.000 0,-1.000-1.000 0,1.000 0.000 1,-1.000-2.000-1,0.000 0.000 0,0.000 0.000 0,-1.000-1.000 1,1.000-1.000-1,17.000-10.000 0,-12.000 4.000-6712</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8"/>
    </inkml:context>
    <inkml:brush xml:id="br0">
      <inkml:brushProperty name="width" value="0.05" units="cm"/>
      <inkml:brushProperty name="height" value="0.05" units="cm"/>
      <inkml:brushProperty name="color" value="#ffffff"/>
    </inkml:brush>
  </inkml:definitions>
  <inkml:trace contextRef="#ctx0" brushRef="#br0">0.000 0.000 24575,'999.000'0.000'0,"-928.000"6.000"-1365,-42.000 0.000-5461</inkml:trace>
</inkml:ink>
</file>

<file path=ppt/ink/ink7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8"/>
    </inkml:context>
    <inkml:brush xml:id="br0">
      <inkml:brushProperty name="width" value="0.05" units="cm"/>
      <inkml:brushProperty name="height" value="0.05" units="cm"/>
      <inkml:brushProperty name="color" value="#ffffff"/>
    </inkml:brush>
  </inkml:definitions>
  <inkml:trace contextRef="#ctx0" brushRef="#br0">115.000 181.000 24575,'0.000'0.000'0,"0.000"0.000"0,0.000 0.000 0,0.000 0.000 0,-1.000 0.000 0,1.000 1.000 0,0.000-1.000 0,0.000 0.000 0,0.000 0.000 0,0.000 0.000 0,0.000 0.000 0,-1.000 0.000 0,1.000 0.000 0,0.000 0.000 0,0.000 0.000 0,0.000 0.000 0,0.000 0.000 0,0.000 0.000 0,-1.000 0.000 0,1.000 0.000 0,0.000 0.000 0,0.000 0.000 0,0.000 0.000 0,0.000 0.000 0,-1.000 0.000 0,1.000 0.000 0,0.000 0.000 0,0.000 0.000 0,0.000 0.000 0,0.000 0.000 0,0.000 0.000 0,-1.000 0.000 0,1.000 0.000 0,0.000 0.000 0,0.000 0.000 0,0.000 0.000 0,0.000 0.000 0,0.000-1.000 0,0.000 1.000 0,-1.000 0.000 0,1.000 0.000 0,0.000 0.000 0,0.000 0.000 0,0.000 0.000 0,0.000 0.000 0,0.000-1.000 0,0.000 1.000 0,0.000 0.000 0,0.000 0.000 0,0.000 0.000 0,0.000 0.000 0,0.000 0.000 0,-1.000-1.000 0,1.000 1.000 0,0.000 0.000 0,0.000 0.000 0,0.000 0.000 0,0.000 0.000 0,0.000-1.000 0,0.000 1.000 0,0.000 0.000 0,-6.000 16.000 0,6.000-13.000 0,0.000 0.000 0,0.000-1.000 0,0.000 1.000 0,0.000 0.000 0,0.000 0.000 0,1.000-1.000 0,-1.000 1.000 0,1.000 0.000 0,0.000-1.000 0,0.000 1.000 0,0.000-1.000 0,0.000 1.000 0,0.000-1.000 0,1.000 1.000 0,-1.000-1.000 0,1.000 0.000 0,-1.000 0.000 0,1.000 0.000 0,0.000 0.000 0,0.000 0.000 0,0.000 0.000 0,0.000 0.000 0,0.000 0.000 0,0.000-1.000 0,0.000 1.000 0,1.000-1.000 0,-1.000 0.000 0,1.000 1.000 0,-1.000-1.000 0,1.000 0.000 0,-1.000-1.000 0,1.000 1.000 0,0.000 0.000 0,-1.000-1.000 0,1.000 1.000 0,0.000-1.000 0,-1.000 0.000 0,1.000 0.000 0,0.000 0.000 0,5.000-1.000 0,0.000 0.000 0,-1.000 0.000 0,0.000-1.000 0,1.000 1.000 0,-1.000-1.000 0,0.000-1.000 0,0.000 0.000 0,0.000 0.000 0,0.000 0.000 0,0.000-1.000 0,-1.000 0.000 0,0.000 0.000 0,0.000 0.000 0,0.000-1.000 0,6.000-6.000 0,-6.000 3.000 0,-1.000 0.000 0,1.000 0.000 0,-2.000 0.000 0,1.000-1.000 0,-1.000 1.000 0,-1.000-1.000 0,0.000 0.000 0,0.000 0.000 0,0.000-1.000 0,-1.000 1.000 0,1.000-15.000 0,-3.000 21.000 0,1.000-1.000 0,-1.000 1.000 0,1.000 0.000 0,-1.000-1.000 0,0.000 1.000 0,-1.000 0.000 0,1.000-1.000 0,0.000 1.000 0,-1.000 0.000 0,0.000 0.000 0,0.000-1.000 0,0.000 1.000 0,0.000 0.000 0,0.000 0.000 0,-1.000 0.000 0,1.000 0.000 0,-1.000 0.000 0,0.000 0.000 0,0.000 1.000 0,0.000-1.000 0,0.000 1.000 0,0.000-1.000 0,-1.000 1.000 0,1.000 0.000 0,-1.000 0.000 0,0.000 0.000 0,1.000 0.000 0,-1.000 0.000 0,0.000 0.000 0,0.000 1.000 0,0.000-1.000 0,0.000 1.000 0,0.000 0.000 0,-1.000 0.000 0,-5.000-1.000 0,4.000 2.000 0,-1.000 0.000 0,1.000 0.000 0,-1.000 1.000 0,1.000 0.000 0,0.000 0.000 0,-1.000 0.000 0,1.000 0.000 0,0.000 1.000 0,0.000 0.000 0,0.000 0.000 0,0.000 0.000 0,0.000 1.000 0,0.000 0.000 0,1.000 0.000 0,-1.000 0.000 0,1.000 0.000 0,0.000 1.000 0,0.000-1.000 0,0.000 1.000 0,-6.000 9.000 0,-7.000 8.000 0,0.000 1.000 0,-23.000 45.000 0,31.000-51.000 0,-3.000 3.000 0,2.000 0.000 0,0.000 1.000 0,1.000 1.000 0,1.000-1.000 0,1.000 1.000 0,1.000 1.000 0,-6.000 38.000 0,11.000-51.000 0,1.000-1.000 0,0.000 1.000 0,0.000 0.000 0,1.000 0.000 0,0.000 0.000 0,0.000 0.000 0,1.000 0.000 0,0.000-1.000 0,1.000 1.000 0,0.000-1.000 0,0.000 1.000 0,1.000-1.000 0,0.000 0.000 0,0.000-1.000 0,1.000 1.000 0,0.000-1.000 0,1.000 0.000 0,-1.000 0.000 0,1.000 0.000 0,1.000-1.000 0,12.000 11.000 0,-10.000-11.000 9,0.000 0.000 1,1.000 0.000-1,-1.000-1.000 0,1.000-1.000 0,0.000 1.000 1,0.000-2.000-1,0.000 1.000 0,1.000-1.000 0,-1.000-1.000 0,1.000 0.000 1,0.000-1.000-1,13.000 1.000 0,1.000-2.000-306,0.000-1.000 0,0.000 0.000 0,0.000-2.000 0,28.000-7.000 0,-20.000 2.000-6529</inkml:trace>
</inkml:ink>
</file>

<file path=ppt/ink/ink7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8"/>
    </inkml:context>
    <inkml:brush xml:id="br0">
      <inkml:brushProperty name="width" value="0.05" units="cm"/>
      <inkml:brushProperty name="height" value="0.05" units="cm"/>
      <inkml:brushProperty name="color" value="#ffffff"/>
    </inkml:brush>
  </inkml:definitions>
  <inkml:trace contextRef="#ctx0" brushRef="#br0">0.000 242.000 24575,'0.000'-30.000'0,"2.000"47.000"0,-2.000 50.000 0,-1.000-23.000 0,6.000 52.000 0,-3.000-80.000 0,0.000 0.000 0,1.000 0.000 0,1.000 0.000 0,0.000 0.000 0,1.000-1.000 0,11.000 23.000 0,-14.000-35.000 0,-1.000-1.000 0,0.000 1.000 0,1.000-1.000 0,0.000 1.000 0,-1.000-1.000 0,1.000 0.000 0,0.000 1.000 0,0.000-1.000 0,0.000 0.000 0,1.000 0.000 0,-1.000-1.000 0,0.000 1.000 0,1.000 0.000 0,-1.000-1.000 0,1.000 1.000 0,0.000-1.000 0,-1.000 0.000 0,1.000 0.000 0,0.000 0.000 0,0.000 0.000 0,0.000-1.000 0,-1.000 1.000 0,1.000-1.000 0,0.000 1.000 0,0.000-1.000 0,0.000 0.000 0,0.000 0.000 0,0.000 0.000 0,0.000-1.000 0,0.000 1.000 0,0.000-1.000 0,-1.000 0.000 0,1.000 1.000 0,0.000-1.000 0,0.000-1.000 0,-1.000 1.000 0,6.000-3.000 0,1.000-1.000 0,-1.000 0.000 0,1.000-1.000 0,-1.000 0.000 0,0.000 0.000 0,0.000-1.000 0,0.000 0.000 0,-1.000-1.000 0,0.000 1.000 0,8.000-14.000 0,9.000-20.000 0,-2.000 0.000 0,-2.000-2.000 0,-1.000 0.000 0,-3.000-1.000 0,13.000-55.000 0,30.000-84.000-1365,-53.000 156.000-5461</inkml:trace>
</inkml:ink>
</file>

<file path=ppt/ink/ink7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9"/>
    </inkml:context>
    <inkml:brush xml:id="br0">
      <inkml:brushProperty name="width" value="0.05" units="cm"/>
      <inkml:brushProperty name="height" value="0.05" units="cm"/>
      <inkml:brushProperty name="color" value="#ffffff"/>
    </inkml:brush>
  </inkml:definitions>
  <inkml:trace contextRef="#ctx0" brushRef="#br0">1.000 0.000 24575,'0.000'6.000'0,"0.000"6.000"0,5.000 6.000 0,2.000 12.000 0,-1.000 4.000 0,-1.000 8.000 0,-1.000 2.000 0,-2.000-2.000 0,0.000 3.000 0,-2.000-2.000 0,0.000-2.000 0,0.000-3.000 0,0.000-3.000 0,-1.000-2.000 0,1.000-2.000 0,0.000-5.000-8191</inkml:trace>
</inkml:ink>
</file>

<file path=ppt/ink/ink7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9"/>
    </inkml:context>
    <inkml:brush xml:id="br0">
      <inkml:brushProperty name="width" value="0.05" units="cm"/>
      <inkml:brushProperty name="height" value="0.05" units="cm"/>
      <inkml:brushProperty name="color" value="#ffffff"/>
    </inkml:brush>
  </inkml:definitions>
  <inkml:trace contextRef="#ctx0" brushRef="#br0">1.000 55.000 24575,'0.000'-5.000'0,"0.000"-7.000"0,0.000-7.000 0,0.000 0.000-8191</inkml:trace>
</inkml:ink>
</file>

<file path=ppt/ink/ink7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09"/>
    </inkml:context>
    <inkml:brush xml:id="br0">
      <inkml:brushProperty name="width" value="0.05" units="cm"/>
      <inkml:brushProperty name="height" value="0.05" units="cm"/>
      <inkml:brushProperty name="color" value="#ffffff"/>
    </inkml:brush>
  </inkml:definitions>
  <inkml:trace contextRef="#ctx0" brushRef="#br0">128.000 1.000 24575,'1.000'0.000'0,"-1.000"1.000"0,1.000-1.000 0,0.000 1.000 0,-1.000-1.000 0,1.000 1.000 0,-1.000-1.000 0,1.000 1.000 0,-1.000 0.000 0,0.000-1.000 0,1.000 1.000 0,-1.000 0.000 0,0.000-1.000 0,1.000 1.000 0,-1.000 0.000 0,0.000 0.000 0,0.000-1.000 0,1.000 1.000 0,-1.000 0.000 0,0.000-1.000 0,0.000 1.000 0,0.000 0.000 0,0.000 0.000 0,0.000 0.000 0,0.000-1.000 0,0.000 1.000 0,0.000 0.000 0,-1.000 0.000 0,1.000-1.000 0,0.000 1.000 0,0.000 0.000 0,-1.000-1.000 0,1.000 1.000 0,0.000 0.000 0,-1.000-1.000 0,1.000 1.000 0,-1.000 0.000 0,-11.000 34.000 0,11.000-34.000 0,-34.000 78.000 0,14.000-35.000 0,-26.000 80.000 0,43.000-110.000 0,0.000 1.000 0,2.000-1.000 0,-1.000 1.000 0,2.000-1.000 0,0.000 1.000 0,1.000 0.000 0,0.000-1.000 0,1.000 1.000 0,1.000-1.000 0,4.000 18.000 0,-4.000-26.000-35,0.000 0.000 0,0.000 0.000 0,1.000 0.000 0,0.000-1.000 0,0.000 1.000 0,0.000-1.000 0,1.000 0.000 0,0.000 0.000 0,0.000 0.000 0,0.000-1.000 0,1.000 1.000 0,0.000-1.000 0,-1.000 0.000 0,2.000 0.000 0,-1.000 0.000 0,0.000-1.000 0,1.000 0.000 0,-1.000 0.000 0,1.000-1.000 0,0.000 1.000 0,0.000-1.000 0,0.000 0.000 0,0.000-1.000 0,0.000 1.000 0,0.000-1.000 0,1.000 0.000 0,-1.000-1.000 0,0.000 0.000 0,0.000 0.000 0,1.000 0.000 0,-1.000-1.000 0,0.000 0.000 0,1.000 0.000 0,-1.000 0.000 0,0.000-1.000 0,0.000 0.000 0,0.000 0.000 0,11.000-6.000 0,10.000-7.000-6791</inkml:trace>
</inkml:ink>
</file>

<file path=ppt/ink/ink7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4:10"/>
    </inkml:context>
    <inkml:brush xml:id="br0">
      <inkml:brushProperty name="width" value="0.05" units="cm"/>
      <inkml:brushProperty name="height" value="0.05" units="cm"/>
      <inkml:brushProperty name="color" value="#ffffff"/>
    </inkml:brush>
  </inkml:definitions>
  <inkml:trace contextRef="#ctx0" brushRef="#br0">147.000 321.000 24575,'1.000'2.000'0,"-1.000"-1.000"0,1.000 0.000 0,-1.000 1.000 0,1.000-1.000 0,0.000 0.000 0,-1.000 1.000 0,1.000-1.000 0,0.000 0.000 0,0.000 0.000 0,0.000 0.000 0,0.000 0.000 0,0.000 0.000 0,0.000 0.000 0,0.000 0.000 0,0.000 0.000 0,0.000 0.000 0,1.000 0.000 0,-1.000-1.000 0,0.000 1.000 0,0.000-1.000 0,1.000 1.000 0,-1.000-1.000 0,1.000 1.000 0,-1.000-1.000 0,0.000 1.000 0,1.000-1.000 0,-1.000 0.000 0,1.000 0.000 0,2.000 0.000 0,44.000 0.000 0,-40.000-2.000 0,0.000 0.000 0,0.000-1.000 0,0.000 0.000 0,0.000 0.000 0,-1.000-1.000 0,0.000 0.000 0,0.000 0.000 0,9.000-7.000 0,-14.000 9.000 0,0.000 1.000 0,1.000-1.000 0,-1.000 0.000 0,0.000 1.000 0,0.000-1.000 0,0.000-1.000 0,0.000 1.000 0,0.000 0.000 0,-1.000 0.000 0,1.000-1.000 0,-1.000 1.000 0,1.000 0.000 0,-1.000-1.000 0,0.000 0.000 0,0.000 1.000 0,0.000-1.000 0,0.000 0.000 0,-1.000 1.000 0,1.000-1.000 0,-1.000 0.000 0,0.000 0.000 0,1.000 0.000 0,-1.000 0.000 0,0.000 1.000 0,-1.000-1.000 0,0.000-5.000 0,1.000 7.000 0,-1.000 0.000 0,1.000 0.000 0,-1.000-1.000 0,1.000 1.000 0,-1.000 0.000 0,0.000 0.000 0,1.000 0.000 0,-1.000 0.000 0,0.000 0.000 0,0.000 0.000 0,1.000 0.000 0,-1.000 0.000 0,0.000 1.000 0,0.000-1.000 0,0.000 0.000 0,0.000 0.000 0,0.000 1.000 0,-1.000-1.000 0,1.000 1.000 0,0.000-1.000 0,0.000 1.000 0,0.000-1.000 0,0.000 1.000 0,-1.000 0.000 0,-1.000-1.000 0,0.000 1.000 0,-1.000 0.000 0,1.000 0.000 0,-1.000 0.000 0,0.000 1.000 0,1.000 0.000 0,-1.000-1.000 0,1.000 1.000 0,0.000 0.000 0,-4.000 2.000 0,-4.000 2.000 0,1.000 0.000 0,-1.000 1.000 0,1.000 0.000 0,-15.000 12.000 0,-4.000 9.000 0,0.000 1.000 0,-32.000 41.000 0,49.000-53.000 0,0.000 0.000 0,1.000 1.000 0,0.000 1.000 0,2.000 0.000 0,0.000 0.000 0,-9.000 28.000 0,17.000-43.000 0,0.000 1.000 0,0.000 0.000 0,0.000 0.000 0,0.000 0.000 0,1.000 0.000 0,-1.000 0.000 0,1.000 0.000 0,0.000 0.000 0,1.000 0.000 0,-1.000 0.000 0,1.000 0.000 0,-1.000 0.000 0,1.000 0.000 0,0.000 0.000 0,1.000 0.000 0,-1.000-1.000 0,1.000 1.000 0,-1.000 0.000 0,1.000-1.000 0,0.000 1.000 0,0.000-1.000 0,4.000 4.000 0,-3.000-4.000 0,0.000-1.000 0,0.000 1.000 0,1.000 0.000 0,-1.000-1.000 0,1.000 1.000 0,0.000-1.000 0,0.000 0.000 0,0.000-1.000 0,0.000 1.000 0,0.000-1.000 0,0.000 1.000 0,1.000-1.000 0,-1.000-1.000 0,0.000 1.000 0,1.000 0.000 0,-1.000-1.000 0,0.000 0.000 0,1.000 0.000 0,-1.000 0.000 0,6.000-2.000 0,10.000-1.000 0,-1.000-2.000 0,0.000 0.000 0,0.000-1.000 0,0.000-1.000 0,-1.000-1.000 0,0.000 0.000 0,0.000-1.000 0,-1.000-2.000 0,0.000 1.000 0,-1.000-2.000 0,25.000-22.000 0,8.000-13.000 0,-3.000-2.000 0,43.000-57.000 0,-77.000 90.000 0,3.000-2.000 0,-1.000-1.000 0,-1.000-1.000 0,-1.000 0.000 0,-1.000-1.000 0,-1.000 0.000 0,-1.000 0.000 0,0.000-1.000 0,-2.000-1.000 0,8.000-37.000 0,-15.000 56.000 0,0.000 0.000 0,0.000-1.000 0,-1.000 1.000 0,0.000 0.000 0,0.000 0.000 0,0.000 0.000 0,0.000 1.000 0,0.000-1.000 0,-1.000 0.000 0,1.000 0.000 0,-1.000 1.000 0,-4.000-6.000 0,6.000 8.000 0,-1.000 0.000 0,0.000-1.000 0,1.000 1.000 0,-1.000 0.000 0,0.000 0.000 0,0.000 0.000 0,0.000 0.000 0,0.000 0.000 0,0.000 0.000 0,-1.000 0.000 0,1.000 0.000 0,0.000 0.000 0,0.000 0.000 0,0.000 0.000 0,-1.000 1.000 0,1.000-1.000 0,-1.000 1.000 0,1.000-1.000 0,0.000 1.000 0,-1.000-1.000 0,1.000 1.000 0,-1.000 0.000 0,1.000 0.000 0,-1.000-1.000 0,1.000 1.000 0,-1.000 0.000 0,1.000 1.000 0,-1.000-1.000 0,1.000 0.000 0,0.000 0.000 0,-1.000 1.000 0,1.000-1.000 0,-1.000 0.000 0,-2.000 2.000 0,4.000-1.000 0,-1.000-1.000 0,0.000 1.000 0,1.000 0.000 0,-1.000-1.000 0,1.000 1.000 0,-1.000 0.000 0,1.000 0.000 0,-1.000-1.000 0,1.000 1.000 0,0.000 0.000 0,-1.000 0.000 0,1.000 0.000 0,0.000 0.000 0,0.000-1.000 0,-1.000 1.000 0,1.000 0.000 0,0.000 0.000 0,0.000 0.000 0,0.000 0.000 0,0.000 0.000 0,0.000 0.000 0,0.000 0.000 0,0.000 0.000 0,1.000-1.000 0,-1.000 1.000 0,0.000 0.000 0,0.000 0.000 0,1.000 0.000 0,-1.000 0.000 0,1.000 0.000 0,-1.000-1.000 0,1.000 1.000 0,-1.000 0.000 0,1.000 0.000 0,-1.000-1.000 0,1.000 1.000 0,-1.000 0.000 0,1.000-1.000 0,1.000 1.000 0,26.000 31.000 0,-26.000-30.000 0,68.000 56.000 0,-52.000-44.000 0,0.000 0.000 0,-1.000 0.000 0,-1.000 2.000 0,0.000 0.000 0,-1.000 1.000 0,12.000 19.000 0,-23.000-29.000 0,-1.000 0.000 0,0.000 1.000 0,0.000-1.000 0,-1.000 1.000 0,0.000 0.000 0,0.000-1.000 0,-1.000 1.000 0,0.000 0.000 0,0.000 0.000 0,-1.000 0.000 0,0.000 0.000 0,-1.000 0.000 0,1.000 0.000 0,-1.000 0.000 0,-1.000-1.000 0,0.000 1.000 0,0.000 0.000 0,0.000-1.000 0,-1.000 1.000 0,0.000-1.000 0,-1.000 0.000 0,-6.000 11.000 0,-5.000 7.000 0,-1.000-1.000 0,-1.000-1.000 0,-1.000 0.000 0,-40.000 38.000 0,13.000-21.000-682,-93.000 62.000-1,112.000-83.000-6143</inkml:trace>
</inkml:ink>
</file>

<file path=ppt/ink/ink7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9:57"/>
    </inkml:context>
    <inkml:brush xml:id="br0">
      <inkml:brushProperty name="width" value="0.05" units="cm"/>
      <inkml:brushProperty name="height" value="0.05" units="cm"/>
      <inkml:brushProperty name="color" value="#ffffff"/>
    </inkml:brush>
  </inkml:definitions>
  <inkml:trace contextRef="#ctx0" brushRef="#br0">1.000 1.000 24575</inkml:trace>
</inkml:ink>
</file>

<file path=ppt/ink/ink7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9:58"/>
    </inkml:context>
    <inkml:brush xml:id="br0">
      <inkml:brushProperty name="width" value="0.05" units="cm"/>
      <inkml:brushProperty name="height" value="0.05" units="cm"/>
      <inkml:brushProperty name="color" value="#ffffff"/>
    </inkml:brush>
  </inkml:definitions>
  <inkml:trace contextRef="#ctx0" brushRef="#br0">1.000 0.000 24575,'0.000'0.000'-8191</inkml:trace>
</inkml:ink>
</file>

<file path=ppt/ink/ink7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20:02"/>
    </inkml:context>
    <inkml:brush xml:id="br0">
      <inkml:brushProperty name="width" value="0.05" units="cm"/>
      <inkml:brushProperty name="height" value="0.05" units="cm"/>
      <inkml:brushProperty name="color" value="#ffffff"/>
    </inkml:brush>
  </inkml:definitions>
  <inkml:trace contextRef="#ctx0" brushRef="#br0">1.000 0.000 24575,'0.000'0.000'-8191</inkml:trace>
</inkml:ink>
</file>

<file path=ppt/ink/ink7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03"/>
    </inkml:context>
    <inkml:brush xml:id="br0">
      <inkml:brushProperty name="width" value="0.05" units="cm"/>
      <inkml:brushProperty name="height" value="0.05" units="cm"/>
      <inkml:brushProperty name="color" value="#ffffff"/>
    </inkml:brush>
  </inkml:definitions>
  <inkml:trace contextRef="#ctx0" brushRef="#br0">0.000 31.000 24575,'35.000'-12.000'0,"-5.000"1.000"0,-19.000 8.000 0,1.000 1.000 0,0.000 1.000 0,0.000 0.000 0,0.000 1.000 0,-1.000 0.000 0,1.000 1.000 0,0.000 0.000 0,0.000 1.000 0,-1.000 0.000 0,18.000 6.000 0,-23.000-5.000 0,0.000-1.000 0,-1.000 1.000 0,1.000 0.000 0,-1.000 1.000 0,0.000-1.000 0,0.000 1.000 0,0.000 0.000 0,-1.000 0.000 0,1.000 1.000 0,-1.000-1.000 0,0.000 1.000 0,0.000 0.000 0,-1.000 0.000 0,0.000 1.000 0,1.000-1.000 0,-2.000 1.000 0,1.000-1.000 0,-1.000 1.000 0,0.000 0.000 0,0.000 0.000 0,2.000 10.000 0,-2.000-1.000 0,0.000 1.000 0,-1.000-1.000 0,-1.000 0.000 0,0.000 0.000 0,-1.000 0.000 0,-1.000 1.000 0,0.000-1.000 0,-1.000 0.000 0,-1.000-1.000 0,-10.000 29.000 0,-9.000 10.000 0,-45.000 80.000 0,25.000-54.000 0,38.000-69.000 0,-2.000 3.000 0,0.000 0.000 0,1.000 1.000 0,0.000-1.000 0,1.000 1.000 0,-4.000 24.000 0,8.000-34.000 0,1.000-1.000 0,0.000 1.000 0,0.000-1.000 0,0.000 1.000 0,0.000-1.000 0,0.000 1.000 0,1.000-1.000 0,0.000 1.000 0,0.000-1.000 0,0.000 0.000 0,0.000 1.000 0,0.000-1.000 0,0.000 0.000 0,1.000 0.000 0,0.000 0.000 0,0.000 0.000 0,0.000 0.000 0,0.000 0.000 0,0.000 0.000 0,0.000 0.000 0,1.000-1.000 0,-1.000 0.000 0,1.000 1.000 0,0.000-1.000 0,0.000 0.000 0,0.000 0.000 0,0.000 0.000 0,0.000-1.000 0,4.000 2.000 0,11.000 5.000-91,0.000-1.000 0,1.000-1.000 0,0.000-1.000 0,0.000 0.000 0,0.000-1.000 0,0.000-2.000 0,1.000 0.000 0,0.000-1.000 0,-1.000 0.000 0,1.000-2.000 0,-1.000-1.000 0,1.000 0.000 0,-1.000-1.000 0,24.000-7.000 0,-17.000 4.000-6735</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8"/>
    </inkml:context>
    <inkml:brush xml:id="br0">
      <inkml:brushProperty name="width" value="0.05" units="cm"/>
      <inkml:brushProperty name="height" value="0.05" units="cm"/>
      <inkml:brushProperty name="color" value="#ffffff"/>
    </inkml:brush>
  </inkml:definitions>
  <inkml:trace contextRef="#ctx0" brushRef="#br0">0.000 32.000 24575,'890.000'0.000'0,"-852.000"-2.000"0,65.000-12.000 0,-61.000 7.000 0,47.000-1.000 0,98.000 8.000-1365,-161.000 0.000-5461</inkml:trace>
</inkml:ink>
</file>

<file path=ppt/ink/ink8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04"/>
    </inkml:context>
    <inkml:brush xml:id="br0">
      <inkml:brushProperty name="width" value="0.05" units="cm"/>
      <inkml:brushProperty name="height" value="0.05" units="cm"/>
      <inkml:brushProperty name="color" value="#ffffff"/>
    </inkml:brush>
  </inkml:definitions>
  <inkml:trace contextRef="#ctx0" brushRef="#br0">0.000 83.000 24575,'9.000'-7.000'0,"0.000"0.000"0,1.000 0.000 0,0.000 1.000 0,0.000 0.000 0,0.000 1.000 0,1.000 0.000 0,20.000-6.000 0,-5.000 3.000 0,0.000 1.000 0,35.000-4.000 0,-55.000 10.000 0,-1.000 0.000 0,1.000 1.000 0,0.000 0.000 0,-1.000 0.000 0,1.000 0.000 0,0.000 1.000 0,-1.000-1.000 0,1.000 1.000 0,-1.000 1.000 0,1.000-1.000 0,-1.000 1.000 0,1.000 0.000 0,-1.000 0.000 0,0.000 1.000 0,0.000-1.000 0,9.000 8.000 0,-10.000-7.000 0,0.000 1.000 0,-1.000 0.000 0,0.000 0.000 0,0.000 0.000 0,0.000 0.000 0,0.000 0.000 0,-1.000 1.000 0,1.000-1.000 0,-1.000 1.000 0,0.000 0.000 0,-1.000-1.000 0,1.000 1.000 0,-1.000 0.000 0,0.000 0.000 0,0.000 0.000 0,0.000 0.000 0,-1.000 0.000 0,0.000 10.000 0,-2.000 5.000 0,0.000-1.000 0,-1.000 1.000 0,0.000-1.000 0,-2.000 0.000 0,-7.000 20.000 0,-43.000 93.000 0,36.000-89.000 0,-6.000 12.000 0,7.000-19.000 0,-15.000 47.000 0,30.000-74.000 0,0.000 1.000 0,0.000 0.000 0,1.000-1.000 0,1.000 1.000 0,0.000 0.000 0,0.000 0.000 0,1.000 0.000 0,0.000 0.000 0,1.000 0.000 0,1.000 11.000 0,-1.000-18.000 0,0.000 1.000 0,0.000-1.000 0,0.000 0.000 0,0.000 0.000 0,1.000 0.000 0,-1.000 0.000 0,1.000 0.000 0,0.000 0.000 0,0.000 0.000 0,0.000-1.000 0,0.000 1.000 0,0.000-1.000 0,1.000 1.000 0,-1.000-1.000 0,1.000 0.000 0,-1.000 0.000 0,6.000 4.000 0,-2.000-4.000 0,0.000 1.000 0,0.000-1.000 0,0.000 0.000 0,0.000 0.000 0,1.000-1.000 0,-1.000 1.000 0,0.000-2.000 0,13.000 2.000 0,7.000-3.000 0,0.000-2.000 0,0.000 0.000 0,41.000-11.000 0,-55.000 12.000 0,19.000-5.000-1365,-4.000 2.000-5461</inkml:trace>
</inkml:ink>
</file>

<file path=ppt/ink/ink8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05"/>
    </inkml:context>
    <inkml:brush xml:id="br0">
      <inkml:brushProperty name="width" value="0.05" units="cm"/>
      <inkml:brushProperty name="height" value="0.05" units="cm"/>
      <inkml:brushProperty name="color" value="#ffffff"/>
    </inkml:brush>
  </inkml:definitions>
  <inkml:trace contextRef="#ctx0" brushRef="#br0">132.000 176.000 24575,'0.000'-2.000'0,"0.000"-1.000"0,0.000 1.000 0,0.000 0.000 0,0.000 0.000 0,0.000 0.000 0,-1.000 0.000 0,1.000 0.000 0,-1.000 0.000 0,1.000 0.000 0,-1.000 0.000 0,0.000 0.000 0,0.000 0.000 0,0.000 0.000 0,0.000 1.000 0,0.000-1.000 0,-2.000-2.000 0,2.000 3.000 0,0.000 0.000 0,0.000 1.000 0,0.000-1.000 0,0.000 0.000 0,0.000 1.000 0,0.000-1.000 0,0.000 1.000 0,-1.000-1.000 0,1.000 1.000 0,0.000 0.000 0,0.000-1.000 0,-1.000 1.000 0,1.000 0.000 0,0.000 0.000 0,0.000 0.000 0,-1.000 0.000 0,1.000 0.000 0,0.000 0.000 0,0.000 0.000 0,-2.000 0.000 0,-1.000 2.000 0,0.000-1.000 0,0.000 0.000 0,0.000 1.000 0,1.000 0.000 0,-1.000 0.000 0,1.000 0.000 0,-1.000 0.000 0,1.000 0.000 0,-1.000 1.000 0,1.000-1.000 0,0.000 1.000 0,0.000 0.000 0,1.000 0.000 0,-1.000 0.000 0,-2.000 4.000 0,-1.000 2.000 0,1.000 0.000 0,1.000 1.000 0,-1.000-1.000 0,1.000 1.000 0,1.000 0.000 0,0.000 0.000 0,1.000 0.000 0,-1.000 0.000 0,2.000 0.000 0,0.000 1.000 0,0.000-1.000 0,1.000 21.000 0,1.000-26.000 0,-1.000-1.000 0,1.000 1.000 0,0.000 0.000 0,0.000-1.000 0,0.000 1.000 0,1.000-1.000 0,0.000 0.000 0,-1.000 1.000 0,2.000-1.000 0,-1.000 0.000 0,0.000 0.000 0,1.000 0.000 0,0.000 0.000 0,0.000-1.000 0,0.000 1.000 0,0.000-1.000 0,1.000 0.000 0,-1.000 0.000 0,1.000 0.000 0,0.000 0.000 0,0.000 0.000 0,0.000-1.000 0,0.000 0.000 0,0.000 0.000 0,0.000 0.000 0,1.000 0.000 0,-1.000-1.000 0,1.000 1.000 0,-1.000-1.000 0,7.000 1.000 0,-3.000-1.000 0,0.000 0.000 0,0.000 0.000 0,0.000-1.000 0,0.000 0.000 0,0.000 0.000 0,0.000-1.000 0,0.000 0.000 0,0.000 0.000 0,0.000-1.000 0,0.000 0.000 0,0.000-1.000 0,-1.000 1.000 0,1.000-1.000 0,-1.000-1.000 0,0.000 0.000 0,0.000 0.000 0,0.000 0.000 0,-1.000-1.000 0,1.000 1.000 0,-1.000-2.000 0,0.000 1.000 0,0.000-1.000 0,-1.000 0.000 0,0.000 0.000 0,0.000 0.000 0,0.000-1.000 0,-1.000 0.000 0,0.000 0.000 0,0.000 0.000 0,-1.000 0.000 0,1.000 0.000 0,-2.000-1.000 0,1.000 0.000 0,-1.000 1.000 0,0.000-1.000 0,-1.000 0.000 0,1.000-12.000 0,-1.000 10.000-52,1.000 0.000-1,-2.000-1.000 1,0.000 1.000-1,0.000 0.000 1,-1.000 0.000-1,0.000 0.000 1,0.000 0.000-1,-1.000 0.000 1,-1.000 0.000-1,0.000 1.000 1,0.000-1.000-1,-1.000 1.000 1,0.000-1.000-1,0.000 1.000 1,-1.000 0.000-1,-1.000 1.000 1,1.000-1.000-1,-1.000 1.000 1,-1.000 0.000-1,1.000 1.000 0,-1.000 0.000 1,-1.000 0.000-1,1.000 0.000 1,-1.000 1.000-1,-11.000-7.000 1,-2.000 0.000-6774</inkml:trace>
</inkml:ink>
</file>

<file path=ppt/ink/ink8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06"/>
    </inkml:context>
    <inkml:brush xml:id="br0">
      <inkml:brushProperty name="width" value="0.05" units="cm"/>
      <inkml:brushProperty name="height" value="0.05" units="cm"/>
      <inkml:brushProperty name="color" value="#ffffff"/>
    </inkml:brush>
  </inkml:definitions>
  <inkml:trace contextRef="#ctx0" brushRef="#br0">0.000 59.000 24575,'11.000'19.000'0,"2.000"21.000"0,-1.000 29.000 0,-1.000-4.000 0,4.000 68.000 0,-6.000-32.000 0,-8.000-94.000 0,1.000 1.000 0,-1.000-1.000 0,1.000 1.000 0,1.000-1.000 0,-1.000 0.000 0,1.000 0.000 0,1.000 0.000 0,-1.000 0.000 0,1.000 0.000 0,8.000 10.000 0,-10.000-16.000 0,-1.000 1.000 0,1.000-1.000 0,-1.000 0.000 0,1.000 0.000 0,-1.000 0.000 0,1.000 0.000 0,0.000 0.000 0,-1.000 0.000 0,1.000 0.000 0,0.000 0.000 0,0.000-1.000 0,0.000 1.000 0,-1.000-1.000 0,1.000 1.000 0,0.000-1.000 0,0.000 0.000 0,0.000 0.000 0,0.000 0.000 0,0.000 0.000 0,0.000 0.000 0,0.000 0.000 0,3.000-1.000 0,0.000 0.000 0,-1.000-1.000 0,1.000 0.000 0,0.000 0.000 0,-1.000 0.000 0,1.000-1.000 0,-1.000 1.000 0,0.000-1.000 0,7.000-6.000 0,-2.000 2.000 0,-1.000-1.000 0,-1.000 0.000 0,1.000-1.000 0,-1.000 1.000 0,-1.000-1.000 0,0.000-1.000 0,9.000-16.000 0,13.000-49.000 0,-3.000 0.000 0,24.000-134.000 0,-28.000 118.000-1365,-16.000 65.000-5461</inkml:trace>
</inkml:ink>
</file>

<file path=ppt/ink/ink8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08"/>
    </inkml:context>
    <inkml:brush xml:id="br0">
      <inkml:brushProperty name="width" value="0.05" units="cm"/>
      <inkml:brushProperty name="height" value="0.05" units="cm"/>
      <inkml:brushProperty name="color" value="#ffffff"/>
    </inkml:brush>
  </inkml:definitions>
  <inkml:trace contextRef="#ctx0" brushRef="#br0">0.000 0.000 24575,'719.000'0.000'0,"-669.000"3.000"0,65.000 10.000 0,-64.000-6.000 0,58.000 2.000 0,57.000-12.000 0,119.000 5.000 0,-177.000 13.000 0,-69.000-8.000 0,66.000 3.000 0,-20.000-11.000 0,-44.000-1.000 0,0.000 2.000 0,0.000 2.000 0,58.000 9.000 0,-22.000 1.000 0,2.000-4.000 0,-1.000-3.000 0,118.000-8.000 0,-44.000 0.000 0,210.000 3.000-1365,-333.000 0.000-5461</inkml:trace>
</inkml:ink>
</file>

<file path=ppt/ink/ink8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11"/>
    </inkml:context>
    <inkml:brush xml:id="br0">
      <inkml:brushProperty name="width" value="0.05" units="cm"/>
      <inkml:brushProperty name="height" value="0.05" units="cm"/>
      <inkml:brushProperty name="color" value="#ffffff"/>
    </inkml:brush>
  </inkml:definitions>
  <inkml:trace contextRef="#ctx0" brushRef="#br0">125.000 1949.000 24575,'0.000'-19.000'0,"1.000"-44.000"0,-3.000-1.000 0,-16.000-98.000 0,12.000 117.000 0,2.000-2.000 0,2.000-75.000 0,3.000 75.000 0,-2.000 0.000 0,-11.000-68.000 0,5.000 64.000 0,-1.000-81.000 0,3.000 33.000 0,-9.000-5.000 0,7.000 67.000 0,-2.000-65.000 0,-6.000-62.000 0,7.000 109.000 0,0.000-63.000 0,7.000 33.000 0,5.000-105.000 0,-4.000 187.000 0,1.000 0.000 0,-1.000 0.000 0,1.000 0.000 0,0.000 0.000 0,0.000 1.000 0,0.000-1.000 0,0.000 0.000 0,1.000 0.000 0,-1.000 1.000 0,1.000-1.000 0,0.000 1.000 0,0.000 0.000 0,0.000-1.000 0,0.000 1.000 0,0.000 0.000 0,0.000 0.000 0,0.000 0.000 0,1.000 0.000 0,-1.000 0.000 0,1.000 1.000 0,-1.000-1.000 0,1.000 1.000 0,0.000 0.000 0,0.000 0.000 0,-1.000-1.000 0,1.000 2.000 0,0.000-1.000 0,6.000-1.000 0,9.000-1.000 0,0.000 1.000 0,0.000 1.000 0,33.000 1.000 0,-14.000 0.000 0,53.000-7.000 0,-58.000 4.000 0,1.000 0.000 0,-1.000 2.000 0,37.000 4.000 0,151.000 10.000 0,-82.000-7.000 0,-15.000 9.000 0,-72.000-8.000 0,60.000 2.000 0,-80.000-9.000-1365,-4.000 0.000-5461</inkml:trace>
</inkml:ink>
</file>

<file path=ppt/ink/ink8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12"/>
    </inkml:context>
    <inkml:brush xml:id="br0">
      <inkml:brushProperty name="width" value="0.05" units="cm"/>
      <inkml:brushProperty name="height" value="0.05" units="cm"/>
      <inkml:brushProperty name="color" value="#ffffff"/>
    </inkml:brush>
  </inkml:definitions>
  <inkml:trace contextRef="#ctx0" brushRef="#br0">0.000 94.000 24575,'1.000'-2.000'0,"-1.000"-1.000"0,1.000 0.000 0,0.000 1.000 0,0.000 0.000 0,0.000-1.000 0,0.000 1.000 0,0.000 0.000 0,1.000-1.000 0,-1.000 1.000 0,1.000 0.000 0,-1.000 0.000 0,1.000 0.000 0,0.000 0.000 0,0.000 1.000 0,0.000-1.000 0,0.000 0.000 0,0.000 1.000 0,0.000-1.000 0,0.000 1.000 0,3.000-2.000 0,48.000-22.000 0,-52.000 24.000 0,15.000-4.000 0,0.000 0.000 0,0.000 1.000 0,0.000 0.000 0,1.000 2.000 0,-1.000 0.000 0,1.000 0.000 0,28.000 3.000 0,119.000 19.000 0,-88.000-9.000 0,-60.000-9.000 0,1.000 1.000 0,-1.000 0.000 0,0.000 1.000 0,0.000 1.000 0,-1.000 1.000 0,1.000 0.000 0,23.000 13.000 0,-35.000-16.000 0,0.000-1.000 0,0.000 1.000 0,0.000 1.000 0,0.000-1.000 0,0.000 0.000 0,0.000 1.000 0,-1.000 0.000 0,0.000 0.000 0,0.000 0.000 0,0.000 0.000 0,0.000 1.000 0,-1.000-1.000 0,1.000 1.000 0,-1.000-1.000 0,0.000 1.000 0,-1.000 0.000 0,1.000 0.000 0,-1.000 0.000 0,0.000 0.000 0,0.000 0.000 0,-1.000 0.000 0,1.000 0.000 0,-1.000 0.000 0,0.000 0.000 0,0.000 0.000 0,-1.000 0.000 0,0.000 1.000 0,-2.000 6.000 0,1.000-3.000 0,-1.000 1.000 0,-1.000-1.000 0,0.000 0.000 0,0.000 0.000 0,-1.000 0.000 0,0.000 0.000 0,-1.000-1.000 0,1.000 0.000 0,-2.000 0.000 0,1.000-1.000 0,-11.000 11.000 0,-12.000 7.000 0,-53.000 36.000 0,20.000-16.000 0,-9.000 7.000-455,-3.000-2.000 0,-86.000 42.000 0,138.000-81.000-6371</inkml:trace>
</inkml:ink>
</file>

<file path=ppt/ink/ink8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16"/>
    </inkml:context>
    <inkml:brush xml:id="br0">
      <inkml:brushProperty name="width" value="0.05" units="cm"/>
      <inkml:brushProperty name="height" value="0.05" units="cm"/>
      <inkml:brushProperty name="color" value="#ffffff"/>
    </inkml:brush>
  </inkml:definitions>
  <inkml:trace contextRef="#ctx0" brushRef="#br0">220.000 75.000 24575,'7.000'-10.000'0,"-18.000"14.000"0,-19.000 14.000 0,8.000 0.000 0,2.000 0.000 0,0.000 0.000 0,2.000 2.000 0,0.000 1.000 0,1.000 0.000 0,-19.000 31.000 0,31.000-45.000 0,1.000 1.000 0,0.000 0.000 0,0.000 0.000 0,1.000 0.000 0,0.000 0.000 0,0.000 0.000 0,1.000 0.000 0,0.000 1.000 0,0.000 0.000 0,1.000-1.000 0,0.000 1.000 0,1.000 0.000 0,0.000-1.000 0,0.000 1.000 0,1.000 0.000 0,0.000-1.000 0,0.000 1.000 0,1.000-1.000 0,0.000 1.000 0,1.000-1.000 0,0.000 0.000 0,0.000 0.000 0,8.000 15.000 0,-7.000-18.000 0,-1.000 0.000 0,1.000 0.000 0,1.000 0.000 0,-1.000 0.000 0,0.000-1.000 0,1.000 0.000 0,0.000 1.000 0,0.000-2.000 0,0.000 1.000 0,1.000-1.000 0,-1.000 0.000 0,1.000 0.000 0,0.000 0.000 0,0.000-1.000 0,0.000 1.000 0,0.000-2.000 0,0.000 1.000 0,0.000-1.000 0,1.000 0.000 0,-1.000 0.000 0,0.000 0.000 0,1.000-1.000 0,-1.000 0.000 0,1.000-1.000 0,-1.000 1.000 0,0.000-1.000 0,0.000 0.000 0,13.000-4.000 0,-9.000 2.000 0,0.000-1.000 0,0.000 0.000 0,0.000 0.000 0,-1.000-1.000 0,1.000 0.000 0,-1.000-1.000 0,0.000 0.000 0,-1.000 0.000 0,1.000-1.000 0,-1.000 0.000 0,-1.000 0.000 0,1.000-1.000 0,-1.000 0.000 0,0.000-1.000 0,-1.000 1.000 0,9.000-17.000 0,-8.000 11.000 0,0.000 0.000 0,-1.000-1.000 0,-1.000 1.000 0,-1.000-1.000 0,0.000 0.000 0,0.000 0.000 0,-2.000-1.000 0,0.000 1.000 0,-1.000 0.000 0,0.000-1.000 0,-1.000 0.000 0,-1.000 1.000 0,0.000-1.000 0,-1.000 1.000 0,-1.000 0.000 0,-1.000 0.000 0,-9.000-27.000 0,13.000 41.000-2,-4.000-11.000 22,-1.000 0.000 1,0.000 1.000-1,-1.000-1.000 1,-1.000 1.000-1,-7.000-11.000 0,12.000 20.000-75,0.000-1.000 0,0.000 1.000 0,0.000 0.000 0,0.000 0.000 0,-1.000 0.000 0,1.000 0.000 0,-1.000 0.000 0,1.000 0.000 0,-1.000 1.000 0,0.000-1.000 0,1.000 1.000 0,-1.000 0.000 0,0.000 0.000 0,0.000 0.000 0,0.000 0.000 0,0.000 1.000 0,0.000-1.000 0,0.000 1.000 0,0.000-1.000 0,0.000 1.000 0,0.000 0.000 0,0.000 0.000 0,0.000 1.000 0,-1.000-1.000 0,1.000 1.000 0,-4.000 0.000 0,-18.000 8.000-6771</inkml:trace>
</inkml:ink>
</file>

<file path=ppt/ink/ink8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17"/>
    </inkml:context>
    <inkml:brush xml:id="br0">
      <inkml:brushProperty name="width" value="0.05" units="cm"/>
      <inkml:brushProperty name="height" value="0.05" units="cm"/>
      <inkml:brushProperty name="color" value="#ffffff"/>
    </inkml:brush>
  </inkml:definitions>
  <inkml:trace contextRef="#ctx0" brushRef="#br0">110.000 0.000 24575,'-5.000'0.000'0,"-7.000"0.000"0,-2.000 6.000 0,-3.000 1.000 0,-4.000 5.000 0,1.000 5.000 0,5.000 6.000 0,9.000 3.000 0,12.000-2.000 0,9.000-5.000 0,8.000-12.000 0,5.000-6.000 0,3.000-4.000 0,-4.000-6.000 0,-11.000-7.000 0,-15.000-1.000 0,-11.000 2.000 0,-5.000 5.000-8191</inkml:trace>
</inkml:ink>
</file>

<file path=ppt/ink/ink8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18"/>
    </inkml:context>
    <inkml:brush xml:id="br0">
      <inkml:brushProperty name="width" value="0.05" units="cm"/>
      <inkml:brushProperty name="height" value="0.05" units="cm"/>
      <inkml:brushProperty name="color" value="#ffffff"/>
    </inkml:brush>
  </inkml:definitions>
  <inkml:trace contextRef="#ctx0" brushRef="#br0">171.000 22.000 24575,'0.000'-1.000'0,"0.000"0.000"0,0.000 0.000 0,0.000 0.000 0,0.000 1.000 0,0.000-1.000 0,-1.000 0.000 0,1.000 0.000 0,0.000 0.000 0,0.000 1.000 0,-1.000-1.000 0,1.000 0.000 0,-1.000 0.000 0,1.000 1.000 0,0.000-1.000 0,-1.000 0.000 0,0.000 1.000 0,1.000-1.000 0,-1.000 0.000 0,1.000 1.000 0,-1.000-1.000 0,0.000 1.000 0,1.000-1.000 0,-1.000 1.000 0,0.000-1.000 0,1.000 1.000 0,-1.000 0.000 0,0.000-1.000 0,0.000 1.000 0,0.000 0.000 0,1.000 0.000 0,-1.000-1.000 0,0.000 1.000 0,0.000 0.000 0,0.000 0.000 0,1.000 0.000 0,-1.000 0.000 0,0.000 0.000 0,0.000 0.000 0,0.000 0.000 0,0.000 0.000 0,1.000 0.000 0,-1.000 1.000 0,0.000-1.000 0,0.000 0.000 0,0.000 0.000 0,1.000 1.000 0,-3.000 0.000 0,-36.000 17.000 0,31.000-13.000 0,0.000 1.000 0,1.000 0.000 0,-1.000 1.000 0,1.000 0.000 0,1.000 0.000 0,-1.000 0.000 0,1.000 1.000 0,0.000 0.000 0,1.000 0.000 0,0.000 0.000 0,0.000 1.000 0,1.000 0.000 0,0.000 0.000 0,0.000 0.000 0,1.000 0.000 0,-3.000 18.000 0,5.000-19.000 0,0.000-1.000 0,0.000 1.000 0,1.000 0.000 0,1.000-1.000 0,-1.000 1.000 0,1.000 0.000 0,0.000-1.000 0,1.000 1.000 0,0.000-1.000 0,0.000 0.000 0,0.000 0.000 0,1.000 1.000 0,0.000-1.000 0,1.000-1.000 0,0.000 1.000 0,0.000-1.000 0,0.000 1.000 0,1.000-1.000 0,-1.000 0.000 0,2.000-1.000 0,10.000 11.000 0,-7.000-10.000 0,0.000 1.000 0,1.000-2.000 0,0.000 1.000 0,0.000-1.000 0,1.000-1.000 0,-1.000 0.000 0,1.000 0.000 0,0.000-1.000 0,0.000 0.000 0,0.000-1.000 0,0.000-1.000 0,0.000 1.000 0,1.000-2.000 0,-1.000 1.000 0,0.000-2.000 0,22.000-3.000 0,-27.000 4.000 0,-1.000-1.000 0,1.000 0.000 0,-1.000 0.000 0,1.000-1.000 0,-1.000 1.000 0,0.000-1.000 0,0.000 0.000 0,0.000-1.000 0,0.000 0.000 0,0.000 1.000 0,0.000-1.000 0,-1.000-1.000 0,0.000 1.000 0,1.000-1.000 0,-1.000 1.000 0,0.000-1.000 0,-1.000-1.000 0,1.000 1.000 0,-1.000 0.000 0,0.000-1.000 0,0.000 0.000 0,0.000 0.000 0,0.000 1.000 0,-1.000-2.000 0,0.000 1.000 0,0.000 0.000 0,-1.000 0.000 0,1.000-1.000 0,-1.000 1.000 0,0.000-1.000 0,0.000 1.000 0,-1.000-1.000 0,0.000 1.000 0,0.000-1.000 0,-1.000-9.000 0,-1.000 4.000 12,0.000-1.000 0,-1.000 0.000 0,-1.000 1.000 0,1.000 0.000 0,-2.000 0.000 0,1.000 0.000 0,-2.000 0.000 0,1.000 1.000 0,-11.000-15.000 0,2.000 7.000-383,-1.000 0.000-1,0.000 1.000 1,-34.000-30.000 0,33.000 34.000-6455</inkml:trace>
</inkml:ink>
</file>

<file path=ppt/ink/ink8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19"/>
    </inkml:context>
    <inkml:brush xml:id="br0">
      <inkml:brushProperty name="width" value="0.05" units="cm"/>
      <inkml:brushProperty name="height" value="0.05" units="cm"/>
      <inkml:brushProperty name="color" value="#ffffff"/>
    </inkml:brush>
  </inkml:definitions>
  <inkml:trace contextRef="#ctx0" brushRef="#br0">33.000 0.000 24575,'-6.000'6.000'0,"-1.000"6.000"0,0.000 6.000 0,2.000 6.000 0,1.000 9.000 0,2.000 4.000 0,1.000 6.000 0,0.000 2.000 0,1.000-3.000 0,0.000 3.000 0,6.000-2.000 0,1.000-2.000 0,0.000-4.000 0,-1.000-2.000 0,-2.000-3.000 0,-2.000 0.000 0,-1.000-2.000 0,0.000-5.000-8191</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12:49"/>
    </inkml:context>
    <inkml:brush xml:id="br0">
      <inkml:brushProperty name="width" value="0.05" units="cm"/>
      <inkml:brushProperty name="height" value="0.05" units="cm"/>
      <inkml:brushProperty name="color" value="#ffffff"/>
    </inkml:brush>
  </inkml:definitions>
  <inkml:trace contextRef="#ctx0" brushRef="#br0">0.000 15.000 24575,'0.000'-1.000'0,"1.000"1.000"0,-1.000-1.000 0,1.000 0.000 0,-1.000 0.000 0,1.000 0.000 0,-1.000 0.000 0,1.000 1.000 0,-1.000-1.000 0,1.000 0.000 0,0.000 1.000 0,0.000-1.000 0,-1.000 0.000 0,1.000 1.000 0,0.000-1.000 0,0.000 1.000 0,-1.000-1.000 0,1.000 1.000 0,0.000-1.000 0,0.000 1.000 0,0.000 0.000 0,0.000-1.000 0,0.000 1.000 0,0.000 0.000 0,0.000 0.000 0,0.000 0.000 0,0.000 0.000 0,0.000 0.000 0,0.000 0.000 0,0.000 0.000 0,-1.000 0.000 0,1.000 0.000 0,0.000 0.000 0,2.000 1.000 0,38.000 4.000 0,-38.000-5.000 0,43.000 12.000 0,-1.000 2.000 0,0.000 2.000 0,-1.000 2.000 0,59.000 34.000 0,-64.000-33.000 0,-8.000-1.000 0,-1.000 2.000 0,-1.000 1.000 0,0.000 1.000 0,26.000 28.000 0,-24.000-23.000 0,-18.000-14.000 0,-1.000 1.000 0,0.000 0.000 0,-1.000 1.000 0,0.000 0.000 0,-1.000 1.000 0,-1.000 0.000 0,0.000 0.000 0,-2.000 1.000 0,1.000 0.000 0,-2.000 1.000 0,-1.000-1.000 0,7.000 35.000 0,-11.000-41.000 0,0.000-1.000 0,-1.000 1.000 0,-1.000 0.000 0,1.000-1.000 0,-2.000 1.000 0,1.000 0.000 0,-2.000-1.000 0,1.000 0.000 0,-1.000 1.000 0,-1.000-1.000 0,0.000 0.000 0,0.000 0.000 0,-1.000-1.000 0,0.000 0.000 0,-1.000 1.000 0,0.000-2.000 0,-12.000 15.000 0,-11.000 8.000 0,0.000-3.000 0,-2.000 0.000 0,-43.000 30.000 0,30.000-24.000 0,-250.000 180.000-1365,277.000-202.000-5461</inkml:trace>
</inkml:ink>
</file>

<file path=ppt/ink/ink9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20"/>
    </inkml:context>
    <inkml:brush xml:id="br0">
      <inkml:brushProperty name="width" value="0.05" units="cm"/>
      <inkml:brushProperty name="height" value="0.05" units="cm"/>
      <inkml:brushProperty name="color" value="#ffffff"/>
    </inkml:brush>
  </inkml:definitions>
  <inkml:trace contextRef="#ctx0" brushRef="#br0">0.000 89.000 24575,'24.000'81.000'0,"-21.000"-41.000"0,-1.000 46.000 0,3.000 40.000 0,-3.000-113.000 0,0.000 0.000 0,1.000 0.000 0,0.000-1.000 0,1.000 1.000 0,0.000-1.000 0,1.000 0.000 0,9.000 16.000 0,-12.000-25.000 0,-1.000-1.000 0,1.000 0.000 0,-1.000 1.000 0,1.000-1.000 0,0.000 0.000 0,0.000 0.000 0,0.000 0.000 0,0.000 0.000 0,0.000 0.000 0,0.000 0.000 0,1.000-1.000 0,-1.000 1.000 0,1.000-1.000 0,-1.000 1.000 0,1.000-1.000 0,-1.000 0.000 0,1.000 0.000 0,0.000 0.000 0,0.000-1.000 0,-1.000 1.000 0,5.000 0.000 0,-1.000-1.000 0,-1.000-1.000 0,0.000 1.000 0,0.000-1.000 0,0.000 0.000 0,0.000 0.000 0,0.000-1.000 0,0.000 1.000 0,0.000-1.000 0,0.000 0.000 0,0.000-1.000 0,4.000-2.000 0,5.000-3.000 0,-1.000-2.000 0,0.000 1.000 0,-1.000-2.000 0,0.000 0.000 0,-1.000 0.000 0,18.000-23.000 0,-8.000 0.000 0,-2.000-1.000 0,-2.000-1.000 0,-1.000 0.000 0,-1.000-1.000 0,13.000-55.000 0,6.000-12.000 0,-5.000 44.000-1365,-12.000 33.000-5461</inkml:trace>
</inkml:ink>
</file>

<file path=ppt/ink/ink9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23"/>
    </inkml:context>
    <inkml:brush xml:id="br0">
      <inkml:brushProperty name="width" value="0.05" units="cm"/>
      <inkml:brushProperty name="height" value="0.05" units="cm"/>
      <inkml:brushProperty name="color" value="#ffffff"/>
    </inkml:brush>
  </inkml:definitions>
  <inkml:trace contextRef="#ctx0" brushRef="#br0">402.000 1.000 24575,'-27.000'118.000'0,"24.000"-87.000"0,-16.000 128.000 0,2.000-13.000 0,3.000-15.000 0,3.000-63.000 0,-3.000 5.000 0,-4.000 116.000 0,15.000-144.000 0,-9.000 48.000 0,-3.000 43.000 0,0.000 26.000 0,7.000-103.000 0,0.000 63.000 0,7.000-84.000 0,-13.000 69.000 0,7.000-64.000 0,-1.000 44.000 0,3.000-34.000 0,-1.000-1.000 0,-20.000 70.000 0,3.000-12.000 0,-13.000 71.000 0,-15.000 98.000 0,26.000-96.000 0,16.000-111.000 0,3.000-1.000 0,7.000 141.000 0,2.000-78.000 0,-1.000-93.000 0,3.000-1.000 0,2.000 1.000 0,15.000 55.000 0,-15.000-69.000 0,-3.000-9.000 0,1.000 0.000 0,1.000 0.000 0,0.000-1.000 0,1.000 1.000 0,18.000 29.000 0,-20.000-40.000 0,0.000-1.000 0,0.000 0.000 0,0.000 0.000 0,1.000 0.000 0,0.000 0.000 0,0.000-1.000 0,0.000 0.000 0,1.000-1.000 0,-1.000 1.000 0,1.000-1.000 0,0.000 0.000 0,1.000-1.000 0,-1.000 0.000 0,1.000 0.000 0,14.000 3.000 0,31.000 5.000 0,0.000-2.000 0,78.000 2.000 0,109.000-11.000 0,-98.000-3.000 0,-92.000 1.000 0,77.000-14.000 0,-31.000 2.000 0,-17.000 1.000 0,25.000-2.000 0,31.000-4.000 0,-56.000 6.000 0,136.000-35.000 0,-32.000 5.000 0,-136.000 35.000 0,0.000-1.000 0,-1.000 2.000 0,59.000-1.000 0,-74.000 6.000 0,1.000-1.000 0,32.000-7.000 0,-30.000 4.000 0,50.000-3.000 0,98.000 9.000-1365,-155.000 0.000-5461</inkml:trace>
</inkml:ink>
</file>

<file path=ppt/ink/ink9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27"/>
    </inkml:context>
    <inkml:brush xml:id="br0">
      <inkml:brushProperty name="width" value="0.05" units="cm"/>
      <inkml:brushProperty name="height" value="0.05" units="cm"/>
      <inkml:brushProperty name="color" value="#ffffff"/>
    </inkml:brush>
  </inkml:definitions>
  <inkml:trace contextRef="#ctx0" brushRef="#br0">0.000 1.000 24575,'3.000'4.000'0,"0.000"0.000"0,0.000 0.000 0,0.000 0.000 0,-1.000 0.000 0,1.000 0.000 0,-1.000 1.000 0,0.000 0.000 0,-1.000-1.000 0,1.000 1.000 0,-1.000 0.000 0,0.000 0.000 0,1.000 8.000 0,2.000 65.000 0,-4.000-55.000 0,0.000 53.000 0,-1.000-43.000 0,1.000 1.000 0,2.000-1.000 0,8.000 48.000 0,-5.000-57.000 0,0.000 2.000 0,1.000 0.000 0,1.000-1.000 0,1.000 0.000 0,18.000 37.000 0,-24.000-57.000 0,1.000 0.000 0,0.000 0.000 0,0.000-1.000 0,1.000 1.000 0,-1.000-1.000 0,1.000 0.000 0,0.000 0.000 0,0.000 0.000 0,1.000-1.000 0,-1.000 1.000 0,9.000 4.000 0,-9.000-6.000 0,0.000-1.000 0,0.000 0.000 0,0.000 0.000 0,0.000 0.000 0,0.000 0.000 0,0.000 0.000 0,0.000-1.000 0,0.000 0.000 0,0.000 0.000 0,0.000 0.000 0,0.000 0.000 0,1.000-1.000 0,-1.000 1.000 0,0.000-1.000 0,0.000 0.000 0,0.000-1.000 0,7.000-2.000 0,-1.000-1.000 0,0.000-1.000 0,0.000 0.000 0,-1.000 0.000 0,0.000-1.000 0,0.000 0.000 0,0.000 0.000 0,-1.000-1.000 0,0.000 0.000 0,0.000-1.000 0,-1.000 0.000 0,0.000 0.000 0,-1.000-1.000 0,7.000-13.000 0,7.000-17.000 0,-1.000-1.000 0,13.000-46.000 0,-17.000 45.000 0,-14.000 41.000 0,-1.000 0.000 0,0.000-1.000 0,0.000 1.000 0,1.000 0.000 0,-1.000 0.000 0,0.000 0.000 0,1.000 0.000 0,-1.000 0.000 0,1.000 0.000 0,0.000 0.000 0,-1.000 0.000 0,1.000 0.000 0,0.000 0.000 0,-1.000 0.000 0,1.000 0.000 0,0.000 0.000 0,0.000 0.000 0,0.000 0.000 0,0.000 1.000 0,0.000-1.000 0,0.000 0.000 0,0.000 1.000 0,0.000-1.000 0,0.000 1.000 0,2.000-1.000 0,-2.000 1.000 0,0.000 1.000 0,0.000 0.000 0,1.000-1.000 0,-1.000 1.000 0,0.000 0.000 0,0.000 0.000 0,0.000-1.000 0,0.000 1.000 0,0.000 0.000 0,-1.000 0.000 0,1.000 0.000 0,0.000 0.000 0,0.000 1.000 0,-1.000-1.000 0,1.000 0.000 0,0.000 0.000 0,-1.000 0.000 0,1.000 3.000 0,22.000 74.000 0,-21.000-69.000 0,7.000 35.000 0,4.000 70.000 0,2.000 15.000 0,-7.000-75.000 0,0.000 64.000 0,6.000 43.000 0,-5.000-97.000-1365,-7.000-37.000-5461</inkml:trace>
</inkml:ink>
</file>

<file path=ppt/ink/ink9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27"/>
    </inkml:context>
    <inkml:brush xml:id="br0">
      <inkml:brushProperty name="width" value="0.05" units="cm"/>
      <inkml:brushProperty name="height" value="0.05" units="cm"/>
      <inkml:brushProperty name="color" value="#ffffff"/>
    </inkml:brush>
  </inkml:definitions>
  <inkml:trace contextRef="#ctx0" brushRef="#br0">31.000 124.000 24575,'-3.000'-22.000'0,"-4.000"29.000"0,-7.000 34.000 0,11.000-22.000 0,1.000 0.000 0,1.000-1.000 0,1.000 1.000 0,0.000 0.000 0,1.000 0.000 0,1.000-1.000 0,1.000 1.000 0,10.000 34.000 0,-11.000-47.000 0,0.000 0.000 0,1.000-1.000 0,-1.000 1.000 0,1.000-1.000 0,0.000 0.000 0,1.000 0.000 0,-1.000 0.000 0,1.000 0.000 0,0.000-1.000 0,0.000 1.000 0,0.000-1.000 0,1.000 0.000 0,7.000 5.000 0,-7.000-7.000 0,0.000 1.000 0,-1.000-1.000 0,1.000-1.000 0,0.000 1.000 0,0.000-1.000 0,0.000 0.000 0,0.000 0.000 0,1.000 0.000 0,-1.000-1.000 0,0.000 0.000 0,0.000 0.000 0,0.000 0.000 0,0.000-1.000 0,1.000 1.000 0,-1.000-1.000 0,0.000 0.000 0,0.000-1.000 0,6.000-2.000 0,-3.000 1.000 0,1.000-1.000 0,-1.000 0.000 0,1.000 0.000 0,-1.000-1.000 0,-1.000 0.000 0,1.000-1.000 0,-1.000 1.000 0,0.000-1.000 0,0.000-1.000 0,-1.000 0.000 0,1.000 1.000 0,-1.000-2.000 0,-1.000 1.000 0,0.000-1.000 0,0.000 0.000 0,0.000 0.000 0,-1.000 0.000 0,0.000-1.000 0,-1.000 1.000 0,0.000-1.000 0,3.000-14.000 0,-3.000 13.000 0,-1.000 0.000 0,-1.000-1.000 0,0.000 1.000 0,0.000 0.000 0,-1.000-1.000 0,0.000 1.000 0,-1.000-1.000 0,0.000 1.000 0,-1.000 0.000 0,0.000 0.000 0,-1.000-1.000 0,0.000 1.000 0,0.000 1.000 0,-1.000-1.000 0,0.000 0.000 0,-1.000 1.000 0,0.000 0.000 0,0.000 0.000 0,-9.000-9.000 0,10.000 13.000 11,-1.000 0.000 0,-1.000 0.000 0,1.000 1.000 0,0.000 0.000 0,-1.000 0.000 0,0.000 1.000-1,0.000-1.000 1,0.000 1.000 0,-1.000 1.000 0,-10.000-4.000 0,-1.000 0.000-506,-1.000 2.000 0,-28.000-3.000 0,14.000 3.000-6331</inkml:trace>
</inkml:ink>
</file>

<file path=ppt/ink/ink9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28"/>
    </inkml:context>
    <inkml:brush xml:id="br0">
      <inkml:brushProperty name="width" value="0.05" units="cm"/>
      <inkml:brushProperty name="height" value="0.05" units="cm"/>
      <inkml:brushProperty name="color" value="#ffffff"/>
    </inkml:brush>
  </inkml:definitions>
  <inkml:trace contextRef="#ctx0" brushRef="#br0">1.000 180.000 24575,'3.000'1.000'0,"0.000"-1.000"0,0.000 1.000 0,0.000-1.000 0,0.000 1.000 0,0.000 0.000 0,-1.000 0.000 0,1.000 1.000 0,0.000-1.000 0,0.000 0.000 0,-1.000 1.000 0,1.000 0.000 0,-1.000-1.000 0,1.000 1.000 0,-1.000 0.000 0,0.000 0.000 0,0.000 1.000 0,0.000-1.000 0,0.000 0.000 0,0.000 1.000 0,0.000-1.000 0,0.000 1.000 0,-1.000 0.000 0,0.000-1.000 0,1.000 1.000 0,0.000 4.000 0,5.000 12.000 0,-1.000-1.000 0,0.000 1.000 0,2.000 20.000 0,0.000-2.000 0,-3.000-20.000 0,32.000 104.000 0,-31.000-105.000 0,0.000-1.000 0,1.000-1.000 0,0.000 1.000 0,2.000-1.000 0,15.000 21.000 0,-23.000-33.000 0,0.000-1.000 0,1.000 1.000 0,-1.000 0.000 0,1.000 0.000 0,0.000-1.000 0,-1.000 1.000 0,1.000-1.000 0,0.000 0.000 0,0.000 1.000 0,0.000-1.000 0,0.000 0.000 0,0.000 0.000 0,0.000 0.000 0,0.000 0.000 0,0.000-1.000 0,0.000 1.000 0,1.000 0.000 0,-1.000-1.000 0,0.000 0.000 0,0.000 1.000 0,1.000-1.000 0,-1.000 0.000 0,5.000-1.000 0,-4.000 0.000 0,1.000 0.000 0,-1.000 0.000 0,1.000-1.000 0,-1.000 0.000 0,0.000 0.000 0,0.000 0.000 0,0.000 0.000 0,0.000 0.000 0,0.000-1.000 0,-1.000 1.000 0,1.000-1.000 0,-1.000 0.000 0,4.000-4.000 0,4.000-7.000 0,-1.000-1.000 0,0.000 0.000 0,-1.000-1.000 0,-1.000 0.000 0,7.000-20.000 0,-1.000-15.000 0,-1.000 0.000 0,6.000-63.000 0,6.000-70.000 0,-16.000 124.000-1365,-6.000 33.000-5461</inkml:trace>
</inkml:ink>
</file>

<file path=ppt/ink/ink9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39"/>
    </inkml:context>
    <inkml:brush xml:id="br0">
      <inkml:brushProperty name="width" value="0.05" units="cm"/>
      <inkml:brushProperty name="height" value="0.05" units="cm"/>
      <inkml:brushProperty name="color" value="#ffffff"/>
    </inkml:brush>
  </inkml:definitions>
  <inkml:trace contextRef="#ctx0" brushRef="#br0">0.000 70.000 24575,'7.000'9.000'0,"-2.000"1.000"0,1.000-1.000 0,-1.000 1.000 0,-1.000 0.000 0,0.000 0.000 0,0.000 1.000 0,-1.000-1.000 0,0.000 1.000 0,2.000 21.000 0,-2.000-17.000 0,3.000 27.000 0,-1.000 1.000 0,-3.000 0.000 0,-3.000 53.000 0,0.000-53.000 0,1.000-1.000 0,2.000 1.000 0,9.000 52.000 0,-4.000-46.000 0,-21.000-110.000 0,-1.000-82.000 0,-6.000-133.000 0,21.000 262.000 0,0.000 1.000 0,1.000-1.000 0,1.000 0.000 0,0.000 1.000 0,1.000 0.000 0,0.000-1.000 0,9.000-20.000 0,-10.000 29.000 0,1.000-1.000 0,1.000 1.000 0,-1.000-1.000 0,1.000 1.000 0,0.000 0.000 0,0.000 0.000 0,0.000 1.000 0,0.000-1.000 0,1.000 1.000 0,0.000 0.000 0,0.000 0.000 0,0.000 1.000 0,1.000-1.000 0,-1.000 1.000 0,1.000 0.000 0,-1.000 1.000 0,1.000-1.000 0,10.000-2.000 0,-4.000 2.000 0,0.000 0.000 0,0.000 1.000 0,0.000 0.000 0,0.000 1.000 0,0.000 0.000 0,1.000 1.000 0,-1.000 0.000 0,0.000 1.000 0,0.000 0.000 0,0.000 1.000 0,0.000 1.000 0,0.000 0.000 0,0.000 0.000 0,-1.000 1.000 0,1.000 1.000 0,-1.000 0.000 0,0.000 0.000 0,-1.000 1.000 0,1.000 1.000 0,-1.000 0.000 0,0.000 0.000 0,12.000 13.000 0,-9.000-7.000 0,-1.000 0.000 0,0.000 1.000 0,-2.000 0.000 0,1.000 1.000 0,-2.000 0.000 0,0.000 1.000 0,-1.000 0.000 0,0.000 0.000 0,-1.000 0.000 0,-1.000 1.000 0,-1.000 1.000 0,0.000-1.000 0,-1.000 0.000 0,2.000 32.000 0,-4.000-33.000 0,-2.000 1.000 0,1.000-1.000 0,-2.000 0.000 0,0.000 0.000 0,-1.000 1.000 0,-1.000-1.000 0,0.000 0.000 0,-1.000-1.000 0,-1.000 1.000 0,0.000-1.000 0,-1.000 0.000 0,-1.000 0.000 0,-1.000 0.000 0,0.000-1.000 0,0.000 0.000 0,-1.000-1.000 0,-1.000 0.000 0,0.000 0.000 0,-1.000-1.000 0,-1.000 0.000 0,0.000-1.000 0,0.000-1.000 0,-1.000 0.000 0,0.000 0.000 0,-1.000-1.000 0,0.000-1.000 0,0.000 0.000 0,-1.000-1.000 0,-18.000 6.000 0,12.000-6.000-124,-1.000 0.000 0,0.000-1.000 0,0.000-2.000 0,0.000 0.000 0,-1.000-1.000 0,0.000-1.000-1,1.000-2.000 1,-1.000 0.000 0,0.000-1.000 0,-26.000-5.000 0,23.000-1.000-6702</inkml:trace>
</inkml:ink>
</file>

<file path=ppt/ink/ink9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40"/>
    </inkml:context>
    <inkml:brush xml:id="br0">
      <inkml:brushProperty name="width" value="0.05" units="cm"/>
      <inkml:brushProperty name="height" value="0.05" units="cm"/>
      <inkml:brushProperty name="color" value="#ffffff"/>
    </inkml:brush>
  </inkml:definitions>
  <inkml:trace contextRef="#ctx0" brushRef="#br0">371.000 10.000 24575,'0.000'0.000'0,"0.000"0.000"0,1.000 0.000 0,-1.000 0.000 0,0.000 0.000 0,0.000 0.000 0,1.000 0.000 0,-1.000 0.000 0,0.000 0.000 0,0.000 0.000 0,0.000-1.000 0,1.000 1.000 0,-1.000 0.000 0,0.000 0.000 0,0.000 0.000 0,0.000 0.000 0,0.000 0.000 0,1.000 0.000 0,-1.000-1.000 0,0.000 1.000 0,0.000 0.000 0,0.000 0.000 0,0.000 0.000 0,0.000-1.000 0,1.000 1.000 0,-1.000 0.000 0,0.000 0.000 0,0.000 0.000 0,0.000 0.000 0,0.000-1.000 0,0.000 1.000 0,0.000 0.000 0,0.000 0.000 0,0.000-1.000 0,0.000 1.000 0,0.000 0.000 0,0.000 0.000 0,0.000 0.000 0,0.000-1.000 0,0.000 1.000 0,0.000 0.000 0,0.000 0.000 0,0.000-1.000 0,0.000 1.000 0,0.000 0.000 0,0.000 0.000 0,0.000 0.000 0,-1.000-1.000 0,1.000 1.000 0,0.000 0.000 0,0.000 0.000 0,0.000 0.000 0,0.000 0.000 0,0.000-1.000 0,0.000 1.000 0,-1.000 0.000 0,1.000 0.000 0,0.000 0.000 0,-19.000 2.000 0,-23.000 12.000 0,25.000-5.000 0,-1.000 1.000 0,1.000 1.000 0,1.000 1.000 0,0.000 0.000 0,1.000 1.000 0,0.000 0.000 0,1.000 2.000 0,0.000 0.000 0,-19.000 27.000 0,11.000-9.000 0,1.000 1.000 0,1.000 1.000 0,-28.000 71.000 0,42.000-90.000 0,1.000 1.000 0,0.000-1.000 0,2.000 1.000 0,0.000 1.000 0,0.000-1.000 0,2.000 0.000 0,0.000 24.000 0,1.000-34.000 0,0.000 0.000 0,1.000 0.000 0,0.000 1.000 0,1.000-1.000 0,-1.000 0.000 0,1.000 0.000 0,0.000 0.000 0,1.000-1.000 0,0.000 1.000 0,0.000 0.000 0,0.000-1.000 0,1.000 0.000 0,0.000 0.000 0,0.000 0.000 0,1.000 0.000 0,-1.000-1.000 0,1.000 1.000 0,0.000-1.000 0,11.000 7.000 0,-3.000-4.000 0,1.000-1.000 0,0.000-1.000 0,0.000 0.000 0,0.000-1.000 0,1.000-1.000 0,0.000 0.000 0,0.000-1.000 0,0.000-1.000 0,0.000 0.000 0,1.000-1.000 0,-1.000 0.000 0,0.000-1.000 0,1.000-1.000 0,19.000-4.000 0,18.000-4.000 0,-1.000-3.000 0,89.000-32.000 0,-86.000 25.000-455,-1.000-2.000 0,83.000-46.000 0,-111.000 50.000-6371</inkml:trace>
</inkml:ink>
</file>

<file path=ppt/ink/ink9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42"/>
    </inkml:context>
    <inkml:brush xml:id="br0">
      <inkml:brushProperty name="width" value="0.05" units="cm"/>
      <inkml:brushProperty name="height" value="0.05" units="cm"/>
      <inkml:brushProperty name="color" value="#ffffff"/>
    </inkml:brush>
  </inkml:definitions>
  <inkml:trace contextRef="#ctx0" brushRef="#br0">1.000 143.000 24575,'1.000'26.000'0,"2.000"0.000"0,7.000 36.000 0,5.000 35.000 0,1.000 30.000 0,-9.000-85.000 0,3.000 69.000 0,-11.000-14.000 0,0.000-25.000 0,13.000 124.000 0,-10.000-176.000 0,-4.000-23.000 0,-6.000-34.000 0,5.000-12.000 0,-16.000-127.000 0,11.000 117.000 0,3.000 0.000 0,4.000-106.000 0,3.000 80.000 0,1.000 36.000 0,3.000 1.000 0,2.000-1.000 0,20.000-66.000 0,-17.000 71.000 0,-10.000 39.000 0,0.000 0.000 0,1.000 0.000 0,-1.000 0.000 0,1.000 1.000 0,0.000-1.000 0,0.000 1.000 0,0.000-1.000 0,1.000 1.000 0,-1.000 0.000 0,1.000 0.000 0,0.000 0.000 0,1.000 0.000 0,-1.000 0.000 0,1.000 1.000 0,6.000-6.000 0,-7.000 8.000 0,-1.000 0.000 0,1.000 0.000 0,0.000 0.000 0,0.000 0.000 0,0.000 1.000 0,0.000-1.000 0,0.000 1.000 0,0.000 0.000 0,0.000 0.000 0,0.000 0.000 0,0.000 0.000 0,0.000 0.000 0,0.000 1.000 0,0.000-1.000 0,0.000 1.000 0,0.000 0.000 0,0.000 0.000 0,0.000 0.000 0,-1.000 0.000 0,1.000 0.000 0,0.000 1.000 0,-1.000-1.000 0,1.000 1.000 0,-1.000 0.000 0,1.000 0.000 0,2.000 3.000 0,8.000 6.000 0,-1.000 1.000 0,-1.000 0.000 0,0.000 0.000 0,-1.000 1.000 0,0.000 1.000 0,-1.000-1.000 0,0.000 2.000 0,-1.000-1.000 0,-1.000 1.000 0,6.000 16.000 0,8.000 28.000 0,17.000 78.000 0,-33.000-115.000 0,65.000 332.000 0,-63.000-323.000-1365,0.000-4.000-5461</inkml:trace>
</inkml:ink>
</file>

<file path=ppt/ink/ink9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42"/>
    </inkml:context>
    <inkml:brush xml:id="br0">
      <inkml:brushProperty name="width" value="0.05" units="cm"/>
      <inkml:brushProperty name="height" value="0.05" units="cm"/>
      <inkml:brushProperty name="color" value="#ffffff"/>
    </inkml:brush>
  </inkml:definitions>
  <inkml:trace contextRef="#ctx0" brushRef="#br0">0.000 148.000 24575,'0.000'-1.000'0,"1.000"-1.000"0,0.000 1.000 0,-1.000 0.000 0,1.000-1.000 0,0.000 1.000 0,-1.000 0.000 0,1.000 0.000 0,0.000-1.000 0,0.000 1.000 0,0.000 0.000 0,0.000 0.000 0,0.000 0.000 0,1.000 0.000 0,-1.000 0.000 0,0.000 0.000 0,0.000 1.000 0,0.000-1.000 0,1.000 0.000 0,2.000 0.000 0,31.000-15.000 0,-31.000 15.000 0,33.000-11.000 0,54.000-10.000 0,-53.000 14.000 0,225.000-53.000-1365,-236.000 56.000-5461</inkml:trace>
</inkml:ink>
</file>

<file path=ppt/ink/ink9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8T15:36:43"/>
    </inkml:context>
    <inkml:brush xml:id="br0">
      <inkml:brushProperty name="width" value="0.05" units="cm"/>
      <inkml:brushProperty name="height" value="0.05" units="cm"/>
      <inkml:brushProperty name="color" value="#ffffff"/>
    </inkml:brush>
  </inkml:definitions>
  <inkml:trace contextRef="#ctx0" brushRef="#br0">399.000 15.000 24575,'0.000'-1.000'0,"0.000"0.000"0,0.000 1.000 0,0.000-1.000 0,-1.000 0.000 0,1.000 1.000 0,0.000-1.000 0,0.000 0.000 0,-1.000 1.000 0,1.000-1.000 0,0.000 1.000 0,-1.000-1.000 0,1.000 1.000 0,0.000-1.000 0,-1.000 1.000 0,1.000-1.000 0,-1.000 1.000 0,1.000-1.000 0,-1.000 1.000 0,1.000-1.000 0,-1.000 1.000 0,1.000 0.000 0,-1.000-1.000 0,1.000 1.000 0,-1.000 0.000 0,0.000-1.000 0,1.000 1.000 0,-1.000 0.000 0,0.000 0.000 0,1.000 0.000 0,-1.000 0.000 0,0.000-1.000 0,1.000 1.000 0,-1.000 0.000 0,1.000 0.000 0,-1.000 0.000 0,0.000 1.000 0,1.000-1.000 0,-1.000 0.000 0,0.000 0.000 0,1.000 0.000 0,-1.000 0.000 0,0.000 0.000 0,1.000 1.000 0,-1.000-1.000 0,1.000 0.000 0,-1.000 1.000 0,0.000-1.000 0,1.000 0.000 0,-1.000 1.000 0,1.000-1.000 0,-1.000 1.000 0,-34.000 18.000 0,9.000 2.000 0,0.000 1.000 0,1.000 1.000 0,1.000 1.000 0,2.000 1.000 0,0.000 1.000 0,2.000 1.000 0,0.000 1.000 0,2.000 1.000 0,2.000 0.000 0,0.000 1.000 0,-15.000 45.000 0,15.000-36.000 0,2.000 1.000 0,2.000 1.000 0,-13.000 81.000 0,23.000-108.000 0,0.000-1.000 0,1.000 0.000 0,1.000 1.000 0,0.000-1.000 0,1.000 1.000 0,1.000-1.000 0,0.000 0.000 0,1.000 1.000 0,0.000-1.000 0,1.000 0.000 0,0.000-1.000 0,1.000 1.000 0,0.000-1.000 0,1.000 0.000 0,1.000 0.000 0,10.000 15.000 0,-12.000-22.000 0,0.000 0.000 0,1.000-1.000 0,-1.000 0.000 0,1.000 0.000 0,0.000 0.000 0,0.000 0.000 0,0.000-1.000 0,0.000 0.000 0,0.000 0.000 0,1.000-1.000 0,-1.000 1.000 0,1.000-1.000 0,0.000-1.000 0,0.000 0.000 0,0.000 0.000 0,0.000 0.000 0,0.000 0.000 0,0.000-1.000 0,-1.000-1.000 0,14.000-1.000 0,11.000-2.000 0,1.000-2.000 0,-1.000-1.000 0,34.000-12.000 0,-58.000 16.000 0,50.000-17.000 0,-1.000-3.000 0,-1.000-3.000 0,102.000-64.000 0,-82.000 37.000-1365,-51.000 38.000-5461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9" Type="http://schemas.openxmlformats.org/officeDocument/2006/relationships/image" Target="../media/image217.png"/><Relationship Id="rId98" Type="http://schemas.openxmlformats.org/officeDocument/2006/relationships/customXml" Target="../ink/ink216.xml"/><Relationship Id="rId97" Type="http://schemas.openxmlformats.org/officeDocument/2006/relationships/image" Target="../media/image216.png"/><Relationship Id="rId96" Type="http://schemas.openxmlformats.org/officeDocument/2006/relationships/customXml" Target="../ink/ink215.xml"/><Relationship Id="rId95" Type="http://schemas.openxmlformats.org/officeDocument/2006/relationships/image" Target="../media/image215.png"/><Relationship Id="rId94" Type="http://schemas.openxmlformats.org/officeDocument/2006/relationships/customXml" Target="../ink/ink214.xml"/><Relationship Id="rId93" Type="http://schemas.openxmlformats.org/officeDocument/2006/relationships/image" Target="../media/image214.png"/><Relationship Id="rId92" Type="http://schemas.openxmlformats.org/officeDocument/2006/relationships/customXml" Target="../ink/ink213.xml"/><Relationship Id="rId91" Type="http://schemas.openxmlformats.org/officeDocument/2006/relationships/image" Target="../media/image213.png"/><Relationship Id="rId90" Type="http://schemas.openxmlformats.org/officeDocument/2006/relationships/customXml" Target="../ink/ink212.xml"/><Relationship Id="rId9" Type="http://schemas.openxmlformats.org/officeDocument/2006/relationships/image" Target="../media/image172.png"/><Relationship Id="rId89" Type="http://schemas.openxmlformats.org/officeDocument/2006/relationships/image" Target="../media/image212.png"/><Relationship Id="rId88" Type="http://schemas.openxmlformats.org/officeDocument/2006/relationships/customXml" Target="../ink/ink211.xml"/><Relationship Id="rId87" Type="http://schemas.openxmlformats.org/officeDocument/2006/relationships/image" Target="../media/image211.png"/><Relationship Id="rId86" Type="http://schemas.openxmlformats.org/officeDocument/2006/relationships/customXml" Target="../ink/ink210.xml"/><Relationship Id="rId85" Type="http://schemas.openxmlformats.org/officeDocument/2006/relationships/image" Target="../media/image210.png"/><Relationship Id="rId84" Type="http://schemas.openxmlformats.org/officeDocument/2006/relationships/customXml" Target="../ink/ink209.xml"/><Relationship Id="rId83" Type="http://schemas.openxmlformats.org/officeDocument/2006/relationships/image" Target="../media/image209.png"/><Relationship Id="rId82" Type="http://schemas.openxmlformats.org/officeDocument/2006/relationships/customXml" Target="../ink/ink208.xml"/><Relationship Id="rId81" Type="http://schemas.openxmlformats.org/officeDocument/2006/relationships/image" Target="../media/image208.png"/><Relationship Id="rId80" Type="http://schemas.openxmlformats.org/officeDocument/2006/relationships/customXml" Target="../ink/ink207.xml"/><Relationship Id="rId8" Type="http://schemas.openxmlformats.org/officeDocument/2006/relationships/customXml" Target="../ink/ink171.xml"/><Relationship Id="rId79" Type="http://schemas.openxmlformats.org/officeDocument/2006/relationships/image" Target="../media/image207.png"/><Relationship Id="rId78" Type="http://schemas.openxmlformats.org/officeDocument/2006/relationships/customXml" Target="../ink/ink206.xml"/><Relationship Id="rId77" Type="http://schemas.openxmlformats.org/officeDocument/2006/relationships/image" Target="../media/image206.png"/><Relationship Id="rId76" Type="http://schemas.openxmlformats.org/officeDocument/2006/relationships/customXml" Target="../ink/ink205.xml"/><Relationship Id="rId75" Type="http://schemas.openxmlformats.org/officeDocument/2006/relationships/image" Target="../media/image205.png"/><Relationship Id="rId74" Type="http://schemas.openxmlformats.org/officeDocument/2006/relationships/customXml" Target="../ink/ink204.xml"/><Relationship Id="rId73" Type="http://schemas.openxmlformats.org/officeDocument/2006/relationships/image" Target="../media/image204.png"/><Relationship Id="rId72" Type="http://schemas.openxmlformats.org/officeDocument/2006/relationships/customXml" Target="../ink/ink203.xml"/><Relationship Id="rId71" Type="http://schemas.openxmlformats.org/officeDocument/2006/relationships/image" Target="../media/image203.png"/><Relationship Id="rId70" Type="http://schemas.openxmlformats.org/officeDocument/2006/relationships/customXml" Target="../ink/ink202.xml"/><Relationship Id="rId7" Type="http://schemas.openxmlformats.org/officeDocument/2006/relationships/image" Target="../media/image171.png"/><Relationship Id="rId69" Type="http://schemas.openxmlformats.org/officeDocument/2006/relationships/image" Target="../media/image202.png"/><Relationship Id="rId68" Type="http://schemas.openxmlformats.org/officeDocument/2006/relationships/customXml" Target="../ink/ink201.xml"/><Relationship Id="rId67" Type="http://schemas.openxmlformats.org/officeDocument/2006/relationships/image" Target="../media/image201.png"/><Relationship Id="rId66" Type="http://schemas.openxmlformats.org/officeDocument/2006/relationships/customXml" Target="../ink/ink200.xml"/><Relationship Id="rId65" Type="http://schemas.openxmlformats.org/officeDocument/2006/relationships/image" Target="../media/image200.png"/><Relationship Id="rId64" Type="http://schemas.openxmlformats.org/officeDocument/2006/relationships/customXml" Target="../ink/ink199.xml"/><Relationship Id="rId63" Type="http://schemas.openxmlformats.org/officeDocument/2006/relationships/image" Target="../media/image199.png"/><Relationship Id="rId62" Type="http://schemas.openxmlformats.org/officeDocument/2006/relationships/customXml" Target="../ink/ink198.xml"/><Relationship Id="rId61" Type="http://schemas.openxmlformats.org/officeDocument/2006/relationships/image" Target="../media/image198.png"/><Relationship Id="rId60" Type="http://schemas.openxmlformats.org/officeDocument/2006/relationships/customXml" Target="../ink/ink197.xml"/><Relationship Id="rId6" Type="http://schemas.openxmlformats.org/officeDocument/2006/relationships/customXml" Target="../ink/ink170.xml"/><Relationship Id="rId59" Type="http://schemas.openxmlformats.org/officeDocument/2006/relationships/image" Target="../media/image197.png"/><Relationship Id="rId58" Type="http://schemas.openxmlformats.org/officeDocument/2006/relationships/customXml" Target="../ink/ink196.xml"/><Relationship Id="rId57" Type="http://schemas.openxmlformats.org/officeDocument/2006/relationships/image" Target="../media/image196.png"/><Relationship Id="rId56" Type="http://schemas.openxmlformats.org/officeDocument/2006/relationships/customXml" Target="../ink/ink195.xml"/><Relationship Id="rId55" Type="http://schemas.openxmlformats.org/officeDocument/2006/relationships/image" Target="../media/image195.png"/><Relationship Id="rId54" Type="http://schemas.openxmlformats.org/officeDocument/2006/relationships/customXml" Target="../ink/ink194.xml"/><Relationship Id="rId53" Type="http://schemas.openxmlformats.org/officeDocument/2006/relationships/image" Target="../media/image194.png"/><Relationship Id="rId52" Type="http://schemas.openxmlformats.org/officeDocument/2006/relationships/customXml" Target="../ink/ink193.xml"/><Relationship Id="rId51" Type="http://schemas.openxmlformats.org/officeDocument/2006/relationships/image" Target="../media/image193.png"/><Relationship Id="rId50" Type="http://schemas.openxmlformats.org/officeDocument/2006/relationships/customXml" Target="../ink/ink192.xml"/><Relationship Id="rId5" Type="http://schemas.openxmlformats.org/officeDocument/2006/relationships/image" Target="../media/image170.png"/><Relationship Id="rId49" Type="http://schemas.openxmlformats.org/officeDocument/2006/relationships/image" Target="../media/image192.png"/><Relationship Id="rId48" Type="http://schemas.openxmlformats.org/officeDocument/2006/relationships/customXml" Target="../ink/ink191.xml"/><Relationship Id="rId47" Type="http://schemas.openxmlformats.org/officeDocument/2006/relationships/image" Target="../media/image191.png"/><Relationship Id="rId46" Type="http://schemas.openxmlformats.org/officeDocument/2006/relationships/customXml" Target="../ink/ink190.xml"/><Relationship Id="rId45" Type="http://schemas.openxmlformats.org/officeDocument/2006/relationships/image" Target="../media/image190.png"/><Relationship Id="rId44" Type="http://schemas.openxmlformats.org/officeDocument/2006/relationships/customXml" Target="../ink/ink189.xml"/><Relationship Id="rId43" Type="http://schemas.openxmlformats.org/officeDocument/2006/relationships/image" Target="../media/image189.png"/><Relationship Id="rId42" Type="http://schemas.openxmlformats.org/officeDocument/2006/relationships/customXml" Target="../ink/ink188.xml"/><Relationship Id="rId41" Type="http://schemas.openxmlformats.org/officeDocument/2006/relationships/image" Target="../media/image188.png"/><Relationship Id="rId40" Type="http://schemas.openxmlformats.org/officeDocument/2006/relationships/customXml" Target="../ink/ink187.xml"/><Relationship Id="rId4" Type="http://schemas.openxmlformats.org/officeDocument/2006/relationships/customXml" Target="../ink/ink169.xml"/><Relationship Id="rId39" Type="http://schemas.openxmlformats.org/officeDocument/2006/relationships/image" Target="../media/image187.png"/><Relationship Id="rId38" Type="http://schemas.openxmlformats.org/officeDocument/2006/relationships/customXml" Target="../ink/ink186.xml"/><Relationship Id="rId37" Type="http://schemas.openxmlformats.org/officeDocument/2006/relationships/image" Target="../media/image186.png"/><Relationship Id="rId36" Type="http://schemas.openxmlformats.org/officeDocument/2006/relationships/customXml" Target="../ink/ink185.xml"/><Relationship Id="rId35" Type="http://schemas.openxmlformats.org/officeDocument/2006/relationships/image" Target="../media/image185.png"/><Relationship Id="rId34" Type="http://schemas.openxmlformats.org/officeDocument/2006/relationships/customXml" Target="../ink/ink184.xml"/><Relationship Id="rId33" Type="http://schemas.openxmlformats.org/officeDocument/2006/relationships/image" Target="../media/image184.png"/><Relationship Id="rId32" Type="http://schemas.openxmlformats.org/officeDocument/2006/relationships/customXml" Target="../ink/ink183.xml"/><Relationship Id="rId31" Type="http://schemas.openxmlformats.org/officeDocument/2006/relationships/image" Target="../media/image183.png"/><Relationship Id="rId30" Type="http://schemas.openxmlformats.org/officeDocument/2006/relationships/customXml" Target="../ink/ink182.xml"/><Relationship Id="rId3" Type="http://schemas.openxmlformats.org/officeDocument/2006/relationships/image" Target="../media/image169.png"/><Relationship Id="rId29" Type="http://schemas.openxmlformats.org/officeDocument/2006/relationships/image" Target="../media/image182.png"/><Relationship Id="rId28" Type="http://schemas.openxmlformats.org/officeDocument/2006/relationships/customXml" Target="../ink/ink181.xml"/><Relationship Id="rId27" Type="http://schemas.openxmlformats.org/officeDocument/2006/relationships/image" Target="../media/image181.png"/><Relationship Id="rId26" Type="http://schemas.openxmlformats.org/officeDocument/2006/relationships/customXml" Target="../ink/ink180.xml"/><Relationship Id="rId25" Type="http://schemas.openxmlformats.org/officeDocument/2006/relationships/image" Target="../media/image180.png"/><Relationship Id="rId24" Type="http://schemas.openxmlformats.org/officeDocument/2006/relationships/customXml" Target="../ink/ink179.xml"/><Relationship Id="rId23" Type="http://schemas.openxmlformats.org/officeDocument/2006/relationships/image" Target="../media/image179.png"/><Relationship Id="rId22" Type="http://schemas.openxmlformats.org/officeDocument/2006/relationships/customXml" Target="../ink/ink178.xml"/><Relationship Id="rId21" Type="http://schemas.openxmlformats.org/officeDocument/2006/relationships/image" Target="../media/image178.png"/><Relationship Id="rId20" Type="http://schemas.openxmlformats.org/officeDocument/2006/relationships/customXml" Target="../ink/ink177.xml"/><Relationship Id="rId2" Type="http://schemas.openxmlformats.org/officeDocument/2006/relationships/customXml" Target="../ink/ink168.xml"/><Relationship Id="rId19" Type="http://schemas.openxmlformats.org/officeDocument/2006/relationships/image" Target="../media/image177.png"/><Relationship Id="rId18" Type="http://schemas.openxmlformats.org/officeDocument/2006/relationships/customXml" Target="../ink/ink176.xml"/><Relationship Id="rId17" Type="http://schemas.openxmlformats.org/officeDocument/2006/relationships/image" Target="../media/image176.png"/><Relationship Id="rId16" Type="http://schemas.openxmlformats.org/officeDocument/2006/relationships/customXml" Target="../ink/ink175.xml"/><Relationship Id="rId15" Type="http://schemas.openxmlformats.org/officeDocument/2006/relationships/image" Target="../media/image175.png"/><Relationship Id="rId14" Type="http://schemas.openxmlformats.org/officeDocument/2006/relationships/customXml" Target="../ink/ink174.xml"/><Relationship Id="rId130" Type="http://schemas.openxmlformats.org/officeDocument/2006/relationships/slideLayout" Target="../slideLayouts/slideLayout7.xml"/><Relationship Id="rId13" Type="http://schemas.openxmlformats.org/officeDocument/2006/relationships/image" Target="../media/image174.png"/><Relationship Id="rId129" Type="http://schemas.openxmlformats.org/officeDocument/2006/relationships/image" Target="../media/image232.png"/><Relationship Id="rId128" Type="http://schemas.openxmlformats.org/officeDocument/2006/relationships/customXml" Target="../ink/ink231.xml"/><Relationship Id="rId127" Type="http://schemas.openxmlformats.org/officeDocument/2006/relationships/image" Target="../media/image231.png"/><Relationship Id="rId126" Type="http://schemas.openxmlformats.org/officeDocument/2006/relationships/customXml" Target="../ink/ink230.xml"/><Relationship Id="rId125" Type="http://schemas.openxmlformats.org/officeDocument/2006/relationships/image" Target="../media/image230.png"/><Relationship Id="rId124" Type="http://schemas.openxmlformats.org/officeDocument/2006/relationships/customXml" Target="../ink/ink229.xml"/><Relationship Id="rId123" Type="http://schemas.openxmlformats.org/officeDocument/2006/relationships/image" Target="../media/image229.png"/><Relationship Id="rId122" Type="http://schemas.openxmlformats.org/officeDocument/2006/relationships/customXml" Target="../ink/ink228.xml"/><Relationship Id="rId121" Type="http://schemas.openxmlformats.org/officeDocument/2006/relationships/image" Target="../media/image228.png"/><Relationship Id="rId120" Type="http://schemas.openxmlformats.org/officeDocument/2006/relationships/customXml" Target="../ink/ink227.xml"/><Relationship Id="rId12" Type="http://schemas.openxmlformats.org/officeDocument/2006/relationships/customXml" Target="../ink/ink173.xml"/><Relationship Id="rId119" Type="http://schemas.openxmlformats.org/officeDocument/2006/relationships/image" Target="../media/image227.png"/><Relationship Id="rId118" Type="http://schemas.openxmlformats.org/officeDocument/2006/relationships/customXml" Target="../ink/ink226.xml"/><Relationship Id="rId117" Type="http://schemas.openxmlformats.org/officeDocument/2006/relationships/image" Target="../media/image226.png"/><Relationship Id="rId116" Type="http://schemas.openxmlformats.org/officeDocument/2006/relationships/customXml" Target="../ink/ink225.xml"/><Relationship Id="rId115" Type="http://schemas.openxmlformats.org/officeDocument/2006/relationships/image" Target="../media/image225.png"/><Relationship Id="rId114" Type="http://schemas.openxmlformats.org/officeDocument/2006/relationships/customXml" Target="../ink/ink224.xml"/><Relationship Id="rId113" Type="http://schemas.openxmlformats.org/officeDocument/2006/relationships/image" Target="../media/image224.png"/><Relationship Id="rId112" Type="http://schemas.openxmlformats.org/officeDocument/2006/relationships/customXml" Target="../ink/ink223.xml"/><Relationship Id="rId111" Type="http://schemas.openxmlformats.org/officeDocument/2006/relationships/image" Target="../media/image223.png"/><Relationship Id="rId110" Type="http://schemas.openxmlformats.org/officeDocument/2006/relationships/customXml" Target="../ink/ink222.xml"/><Relationship Id="rId11" Type="http://schemas.openxmlformats.org/officeDocument/2006/relationships/image" Target="../media/image173.png"/><Relationship Id="rId109" Type="http://schemas.openxmlformats.org/officeDocument/2006/relationships/image" Target="../media/image222.png"/><Relationship Id="rId108" Type="http://schemas.openxmlformats.org/officeDocument/2006/relationships/customXml" Target="../ink/ink221.xml"/><Relationship Id="rId107" Type="http://schemas.openxmlformats.org/officeDocument/2006/relationships/image" Target="../media/image221.png"/><Relationship Id="rId106" Type="http://schemas.openxmlformats.org/officeDocument/2006/relationships/customXml" Target="../ink/ink220.xml"/><Relationship Id="rId105" Type="http://schemas.openxmlformats.org/officeDocument/2006/relationships/image" Target="../media/image220.png"/><Relationship Id="rId104" Type="http://schemas.openxmlformats.org/officeDocument/2006/relationships/customXml" Target="../ink/ink219.xml"/><Relationship Id="rId103" Type="http://schemas.openxmlformats.org/officeDocument/2006/relationships/image" Target="../media/image219.png"/><Relationship Id="rId102" Type="http://schemas.openxmlformats.org/officeDocument/2006/relationships/customXml" Target="../ink/ink218.xml"/><Relationship Id="rId101" Type="http://schemas.openxmlformats.org/officeDocument/2006/relationships/image" Target="../media/image218.png"/><Relationship Id="rId100" Type="http://schemas.openxmlformats.org/officeDocument/2006/relationships/customXml" Target="../ink/ink217.xml"/><Relationship Id="rId10" Type="http://schemas.openxmlformats.org/officeDocument/2006/relationships/customXml" Target="../ink/ink172.xml"/><Relationship Id="rId1" Type="http://schemas.openxmlformats.org/officeDocument/2006/relationships/image" Target="../media/image16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50.png"/><Relationship Id="rId97" Type="http://schemas.openxmlformats.org/officeDocument/2006/relationships/customXml" Target="../ink/ink49.xml"/><Relationship Id="rId96" Type="http://schemas.openxmlformats.org/officeDocument/2006/relationships/image" Target="../media/image49.png"/><Relationship Id="rId95" Type="http://schemas.openxmlformats.org/officeDocument/2006/relationships/customXml" Target="../ink/ink48.xml"/><Relationship Id="rId94" Type="http://schemas.openxmlformats.org/officeDocument/2006/relationships/image" Target="../media/image48.png"/><Relationship Id="rId93" Type="http://schemas.openxmlformats.org/officeDocument/2006/relationships/customXml" Target="../ink/ink47.xml"/><Relationship Id="rId92" Type="http://schemas.openxmlformats.org/officeDocument/2006/relationships/image" Target="../media/image47.png"/><Relationship Id="rId91" Type="http://schemas.openxmlformats.org/officeDocument/2006/relationships/customXml" Target="../ink/ink46.xml"/><Relationship Id="rId90" Type="http://schemas.openxmlformats.org/officeDocument/2006/relationships/image" Target="../media/image46.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5.png"/><Relationship Id="rId87" Type="http://schemas.openxmlformats.org/officeDocument/2006/relationships/customXml" Target="../ink/ink44.xml"/><Relationship Id="rId86" Type="http://schemas.openxmlformats.org/officeDocument/2006/relationships/image" Target="../media/image44.png"/><Relationship Id="rId85" Type="http://schemas.openxmlformats.org/officeDocument/2006/relationships/customXml" Target="../ink/ink43.xml"/><Relationship Id="rId84" Type="http://schemas.openxmlformats.org/officeDocument/2006/relationships/image" Target="../media/image43.png"/><Relationship Id="rId83" Type="http://schemas.openxmlformats.org/officeDocument/2006/relationships/customXml" Target="../ink/ink42.xml"/><Relationship Id="rId82" Type="http://schemas.openxmlformats.org/officeDocument/2006/relationships/image" Target="../media/image42.png"/><Relationship Id="rId81" Type="http://schemas.openxmlformats.org/officeDocument/2006/relationships/customXml" Target="../ink/ink41.xml"/><Relationship Id="rId80" Type="http://schemas.openxmlformats.org/officeDocument/2006/relationships/image" Target="../media/image41.png"/><Relationship Id="rId8" Type="http://schemas.openxmlformats.org/officeDocument/2006/relationships/image" Target="../media/image5.png"/><Relationship Id="rId79" Type="http://schemas.openxmlformats.org/officeDocument/2006/relationships/customXml" Target="../ink/ink40.xml"/><Relationship Id="rId78" Type="http://schemas.openxmlformats.org/officeDocument/2006/relationships/image" Target="../media/image40.png"/><Relationship Id="rId77" Type="http://schemas.openxmlformats.org/officeDocument/2006/relationships/customXml" Target="../ink/ink39.xml"/><Relationship Id="rId76" Type="http://schemas.openxmlformats.org/officeDocument/2006/relationships/image" Target="../media/image39.png"/><Relationship Id="rId75" Type="http://schemas.openxmlformats.org/officeDocument/2006/relationships/customXml" Target="../ink/ink38.xml"/><Relationship Id="rId74" Type="http://schemas.openxmlformats.org/officeDocument/2006/relationships/image" Target="../media/image38.png"/><Relationship Id="rId73" Type="http://schemas.openxmlformats.org/officeDocument/2006/relationships/customXml" Target="../ink/ink37.xml"/><Relationship Id="rId72" Type="http://schemas.openxmlformats.org/officeDocument/2006/relationships/image" Target="../media/image37.png"/><Relationship Id="rId71" Type="http://schemas.openxmlformats.org/officeDocument/2006/relationships/customXml" Target="../ink/ink36.xml"/><Relationship Id="rId70" Type="http://schemas.openxmlformats.org/officeDocument/2006/relationships/image" Target="../media/image36.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5.png"/><Relationship Id="rId67" Type="http://schemas.openxmlformats.org/officeDocument/2006/relationships/customXml" Target="../ink/ink34.xml"/><Relationship Id="rId66" Type="http://schemas.openxmlformats.org/officeDocument/2006/relationships/image" Target="../media/image34.png"/><Relationship Id="rId65" Type="http://schemas.openxmlformats.org/officeDocument/2006/relationships/customXml" Target="../ink/ink33.xml"/><Relationship Id="rId64" Type="http://schemas.openxmlformats.org/officeDocument/2006/relationships/image" Target="../media/image33.png"/><Relationship Id="rId63" Type="http://schemas.openxmlformats.org/officeDocument/2006/relationships/customXml" Target="../ink/ink32.xml"/><Relationship Id="rId62" Type="http://schemas.openxmlformats.org/officeDocument/2006/relationships/image" Target="../media/image32.png"/><Relationship Id="rId61" Type="http://schemas.openxmlformats.org/officeDocument/2006/relationships/customXml" Target="../ink/ink31.xml"/><Relationship Id="rId60" Type="http://schemas.openxmlformats.org/officeDocument/2006/relationships/image" Target="../media/image31.png"/><Relationship Id="rId6" Type="http://schemas.openxmlformats.org/officeDocument/2006/relationships/image" Target="../media/image4.png"/><Relationship Id="rId59" Type="http://schemas.openxmlformats.org/officeDocument/2006/relationships/customXml" Target="../ink/ink30.xml"/><Relationship Id="rId58" Type="http://schemas.openxmlformats.org/officeDocument/2006/relationships/image" Target="../media/image30.png"/><Relationship Id="rId57" Type="http://schemas.openxmlformats.org/officeDocument/2006/relationships/customXml" Target="../ink/ink29.xml"/><Relationship Id="rId56" Type="http://schemas.openxmlformats.org/officeDocument/2006/relationships/image" Target="../media/image29.png"/><Relationship Id="rId55" Type="http://schemas.openxmlformats.org/officeDocument/2006/relationships/customXml" Target="../ink/ink28.xml"/><Relationship Id="rId54" Type="http://schemas.openxmlformats.org/officeDocument/2006/relationships/image" Target="../media/image28.png"/><Relationship Id="rId53" Type="http://schemas.openxmlformats.org/officeDocument/2006/relationships/customXml" Target="../ink/ink27.xml"/><Relationship Id="rId52" Type="http://schemas.openxmlformats.org/officeDocument/2006/relationships/image" Target="../media/image27.png"/><Relationship Id="rId51" Type="http://schemas.openxmlformats.org/officeDocument/2006/relationships/customXml" Target="../ink/ink26.xml"/><Relationship Id="rId50" Type="http://schemas.openxmlformats.org/officeDocument/2006/relationships/image" Target="../media/image26.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5.png"/><Relationship Id="rId47" Type="http://schemas.openxmlformats.org/officeDocument/2006/relationships/customXml" Target="../ink/ink24.xml"/><Relationship Id="rId46" Type="http://schemas.openxmlformats.org/officeDocument/2006/relationships/image" Target="../media/image24.png"/><Relationship Id="rId45" Type="http://schemas.openxmlformats.org/officeDocument/2006/relationships/customXml" Target="../ink/ink23.xml"/><Relationship Id="rId44" Type="http://schemas.openxmlformats.org/officeDocument/2006/relationships/image" Target="../media/image23.png"/><Relationship Id="rId43" Type="http://schemas.openxmlformats.org/officeDocument/2006/relationships/customXml" Target="../ink/ink22.xml"/><Relationship Id="rId42" Type="http://schemas.openxmlformats.org/officeDocument/2006/relationships/image" Target="../media/image22.png"/><Relationship Id="rId41" Type="http://schemas.openxmlformats.org/officeDocument/2006/relationships/customXml" Target="../ink/ink21.xml"/><Relationship Id="rId40" Type="http://schemas.openxmlformats.org/officeDocument/2006/relationships/image" Target="../media/image21.png"/><Relationship Id="rId4" Type="http://schemas.openxmlformats.org/officeDocument/2006/relationships/image" Target="../media/image3.png"/><Relationship Id="rId39" Type="http://schemas.openxmlformats.org/officeDocument/2006/relationships/customXml" Target="../ink/ink20.xml"/><Relationship Id="rId38" Type="http://schemas.openxmlformats.org/officeDocument/2006/relationships/image" Target="../media/image20.png"/><Relationship Id="rId37" Type="http://schemas.openxmlformats.org/officeDocument/2006/relationships/customXml" Target="../ink/ink19.xml"/><Relationship Id="rId36" Type="http://schemas.openxmlformats.org/officeDocument/2006/relationships/image" Target="../media/image19.png"/><Relationship Id="rId35" Type="http://schemas.openxmlformats.org/officeDocument/2006/relationships/customXml" Target="../ink/ink18.xml"/><Relationship Id="rId34" Type="http://schemas.openxmlformats.org/officeDocument/2006/relationships/image" Target="../media/image18.png"/><Relationship Id="rId33" Type="http://schemas.openxmlformats.org/officeDocument/2006/relationships/customXml" Target="../ink/ink17.xml"/><Relationship Id="rId32" Type="http://schemas.openxmlformats.org/officeDocument/2006/relationships/image" Target="../media/image17.png"/><Relationship Id="rId31" Type="http://schemas.openxmlformats.org/officeDocument/2006/relationships/customXml" Target="../ink/ink16.xml"/><Relationship Id="rId30" Type="http://schemas.openxmlformats.org/officeDocument/2006/relationships/image" Target="../media/image16.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5.png"/><Relationship Id="rId27" Type="http://schemas.openxmlformats.org/officeDocument/2006/relationships/customXml" Target="../ink/ink14.xml"/><Relationship Id="rId26" Type="http://schemas.openxmlformats.org/officeDocument/2006/relationships/image" Target="../media/image14.png"/><Relationship Id="rId25" Type="http://schemas.openxmlformats.org/officeDocument/2006/relationships/customXml" Target="../ink/ink13.xml"/><Relationship Id="rId24" Type="http://schemas.openxmlformats.org/officeDocument/2006/relationships/image" Target="../media/image13.png"/><Relationship Id="rId23" Type="http://schemas.openxmlformats.org/officeDocument/2006/relationships/customXml" Target="../ink/ink12.xml"/><Relationship Id="rId22" Type="http://schemas.openxmlformats.org/officeDocument/2006/relationships/image" Target="../media/image12.png"/><Relationship Id="rId21" Type="http://schemas.openxmlformats.org/officeDocument/2006/relationships/customXml" Target="../ink/ink11.xml"/><Relationship Id="rId20" Type="http://schemas.openxmlformats.org/officeDocument/2006/relationships/image" Target="../media/image11.png"/><Relationship Id="rId2" Type="http://schemas.openxmlformats.org/officeDocument/2006/relationships/image" Target="../media/image2.png"/><Relationship Id="rId19" Type="http://schemas.openxmlformats.org/officeDocument/2006/relationships/customXml" Target="../ink/ink10.xml"/><Relationship Id="rId18" Type="http://schemas.openxmlformats.org/officeDocument/2006/relationships/image" Target="../media/image10.png"/><Relationship Id="rId17" Type="http://schemas.openxmlformats.org/officeDocument/2006/relationships/customXml" Target="../ink/ink9.xml"/><Relationship Id="rId16" Type="http://schemas.openxmlformats.org/officeDocument/2006/relationships/image" Target="../media/image9.png"/><Relationship Id="rId150" Type="http://schemas.openxmlformats.org/officeDocument/2006/relationships/slideLayout" Target="../slideLayouts/slideLayout5.xml"/><Relationship Id="rId15" Type="http://schemas.openxmlformats.org/officeDocument/2006/relationships/customXml" Target="../ink/ink8.xml"/><Relationship Id="rId149" Type="http://schemas.openxmlformats.org/officeDocument/2006/relationships/image" Target="../media/image75.png"/><Relationship Id="rId148" Type="http://schemas.openxmlformats.org/officeDocument/2006/relationships/customXml" Target="../ink/ink75.xml"/><Relationship Id="rId147" Type="http://schemas.openxmlformats.org/officeDocument/2006/relationships/image" Target="../media/image74.png"/><Relationship Id="rId146" Type="http://schemas.openxmlformats.org/officeDocument/2006/relationships/customXml" Target="../ink/ink74.xml"/><Relationship Id="rId145" Type="http://schemas.openxmlformats.org/officeDocument/2006/relationships/customXml" Target="../ink/ink73.xml"/><Relationship Id="rId144" Type="http://schemas.openxmlformats.org/officeDocument/2006/relationships/image" Target="../media/image73.png"/><Relationship Id="rId143" Type="http://schemas.openxmlformats.org/officeDocument/2006/relationships/customXml" Target="../ink/ink72.xml"/><Relationship Id="rId142" Type="http://schemas.openxmlformats.org/officeDocument/2006/relationships/image" Target="../media/image72.png"/><Relationship Id="rId141" Type="http://schemas.openxmlformats.org/officeDocument/2006/relationships/customXml" Target="../ink/ink71.xml"/><Relationship Id="rId140" Type="http://schemas.openxmlformats.org/officeDocument/2006/relationships/image" Target="../media/image71.png"/><Relationship Id="rId14" Type="http://schemas.openxmlformats.org/officeDocument/2006/relationships/image" Target="../media/image8.png"/><Relationship Id="rId139" Type="http://schemas.openxmlformats.org/officeDocument/2006/relationships/customXml" Target="../ink/ink70.xml"/><Relationship Id="rId138" Type="http://schemas.openxmlformats.org/officeDocument/2006/relationships/image" Target="../media/image70.png"/><Relationship Id="rId137" Type="http://schemas.openxmlformats.org/officeDocument/2006/relationships/customXml" Target="../ink/ink69.xml"/><Relationship Id="rId136" Type="http://schemas.openxmlformats.org/officeDocument/2006/relationships/image" Target="../media/image69.png"/><Relationship Id="rId135" Type="http://schemas.openxmlformats.org/officeDocument/2006/relationships/customXml" Target="../ink/ink68.xml"/><Relationship Id="rId134" Type="http://schemas.openxmlformats.org/officeDocument/2006/relationships/image" Target="../media/image68.png"/><Relationship Id="rId133" Type="http://schemas.openxmlformats.org/officeDocument/2006/relationships/customXml" Target="../ink/ink67.xml"/><Relationship Id="rId132" Type="http://schemas.openxmlformats.org/officeDocument/2006/relationships/image" Target="../media/image67.png"/><Relationship Id="rId131" Type="http://schemas.openxmlformats.org/officeDocument/2006/relationships/customXml" Target="../ink/ink66.xml"/><Relationship Id="rId130" Type="http://schemas.openxmlformats.org/officeDocument/2006/relationships/image" Target="../media/image66.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5.png"/><Relationship Id="rId127" Type="http://schemas.openxmlformats.org/officeDocument/2006/relationships/customXml" Target="../ink/ink64.xml"/><Relationship Id="rId126" Type="http://schemas.openxmlformats.org/officeDocument/2006/relationships/image" Target="../media/image64.png"/><Relationship Id="rId125" Type="http://schemas.openxmlformats.org/officeDocument/2006/relationships/customXml" Target="../ink/ink63.xml"/><Relationship Id="rId124" Type="http://schemas.openxmlformats.org/officeDocument/2006/relationships/image" Target="../media/image63.png"/><Relationship Id="rId123" Type="http://schemas.openxmlformats.org/officeDocument/2006/relationships/customXml" Target="../ink/ink62.xml"/><Relationship Id="rId122" Type="http://schemas.openxmlformats.org/officeDocument/2006/relationships/image" Target="../media/image62.png"/><Relationship Id="rId121" Type="http://schemas.openxmlformats.org/officeDocument/2006/relationships/customXml" Target="../ink/ink61.xml"/><Relationship Id="rId120" Type="http://schemas.openxmlformats.org/officeDocument/2006/relationships/image" Target="../media/image61.png"/><Relationship Id="rId12" Type="http://schemas.openxmlformats.org/officeDocument/2006/relationships/image" Target="../media/image7.png"/><Relationship Id="rId119" Type="http://schemas.openxmlformats.org/officeDocument/2006/relationships/customXml" Target="../ink/ink60.xml"/><Relationship Id="rId118" Type="http://schemas.openxmlformats.org/officeDocument/2006/relationships/image" Target="../media/image60.png"/><Relationship Id="rId117" Type="http://schemas.openxmlformats.org/officeDocument/2006/relationships/customXml" Target="../ink/ink59.xml"/><Relationship Id="rId116" Type="http://schemas.openxmlformats.org/officeDocument/2006/relationships/image" Target="../media/image59.png"/><Relationship Id="rId115" Type="http://schemas.openxmlformats.org/officeDocument/2006/relationships/customXml" Target="../ink/ink58.xml"/><Relationship Id="rId114" Type="http://schemas.openxmlformats.org/officeDocument/2006/relationships/image" Target="../media/image58.png"/><Relationship Id="rId113" Type="http://schemas.openxmlformats.org/officeDocument/2006/relationships/customXml" Target="../ink/ink57.xml"/><Relationship Id="rId112" Type="http://schemas.openxmlformats.org/officeDocument/2006/relationships/image" Target="../media/image57.png"/><Relationship Id="rId111" Type="http://schemas.openxmlformats.org/officeDocument/2006/relationships/customXml" Target="../ink/ink56.xml"/><Relationship Id="rId110" Type="http://schemas.openxmlformats.org/officeDocument/2006/relationships/image" Target="../media/image56.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5.png"/><Relationship Id="rId107" Type="http://schemas.openxmlformats.org/officeDocument/2006/relationships/customXml" Target="../ink/ink54.xml"/><Relationship Id="rId106" Type="http://schemas.openxmlformats.org/officeDocument/2006/relationships/image" Target="../media/image54.png"/><Relationship Id="rId105" Type="http://schemas.openxmlformats.org/officeDocument/2006/relationships/customXml" Target="../ink/ink53.xml"/><Relationship Id="rId104" Type="http://schemas.openxmlformats.org/officeDocument/2006/relationships/image" Target="../media/image53.png"/><Relationship Id="rId103" Type="http://schemas.openxmlformats.org/officeDocument/2006/relationships/customXml" Target="../ink/ink52.xml"/><Relationship Id="rId102" Type="http://schemas.openxmlformats.org/officeDocument/2006/relationships/image" Target="../media/image52.png"/><Relationship Id="rId101" Type="http://schemas.openxmlformats.org/officeDocument/2006/relationships/customXml" Target="../ink/ink51.xml"/><Relationship Id="rId100" Type="http://schemas.openxmlformats.org/officeDocument/2006/relationships/image" Target="../media/image51.png"/><Relationship Id="rId10" Type="http://schemas.openxmlformats.org/officeDocument/2006/relationships/image" Target="../media/image6.png"/><Relationship Id="rId1" Type="http://schemas.openxmlformats.org/officeDocument/2006/relationships/customXml" Target="../ink/ink1.xml"/></Relationships>
</file>

<file path=ppt/slides/_rels/slide7.xml.rels><?xml version="1.0" encoding="UTF-8" standalone="yes"?>
<Relationships xmlns="http://schemas.openxmlformats.org/package/2006/relationships"><Relationship Id="rId9" Type="http://schemas.openxmlformats.org/officeDocument/2006/relationships/customXml" Target="../ink/ink80.xml"/><Relationship Id="rId8" Type="http://schemas.openxmlformats.org/officeDocument/2006/relationships/image" Target="../media/image79.png"/><Relationship Id="rId7" Type="http://schemas.openxmlformats.org/officeDocument/2006/relationships/customXml" Target="../ink/ink79.xml"/><Relationship Id="rId6" Type="http://schemas.openxmlformats.org/officeDocument/2006/relationships/image" Target="../media/image78.jpeg"/><Relationship Id="rId5" Type="http://schemas.openxmlformats.org/officeDocument/2006/relationships/customXml" Target="../ink/ink78.xml"/><Relationship Id="rId49" Type="http://schemas.openxmlformats.org/officeDocument/2006/relationships/slideLayout" Target="../slideLayouts/slideLayout6.xml"/><Relationship Id="rId48" Type="http://schemas.openxmlformats.org/officeDocument/2006/relationships/image" Target="../media/image99.png"/><Relationship Id="rId47" Type="http://schemas.openxmlformats.org/officeDocument/2006/relationships/customXml" Target="../ink/ink99.xml"/><Relationship Id="rId46" Type="http://schemas.openxmlformats.org/officeDocument/2006/relationships/image" Target="../media/image98.png"/><Relationship Id="rId45" Type="http://schemas.openxmlformats.org/officeDocument/2006/relationships/customXml" Target="../ink/ink98.xml"/><Relationship Id="rId44" Type="http://schemas.openxmlformats.org/officeDocument/2006/relationships/image" Target="../media/image97.png"/><Relationship Id="rId43" Type="http://schemas.openxmlformats.org/officeDocument/2006/relationships/customXml" Target="../ink/ink97.xml"/><Relationship Id="rId42" Type="http://schemas.openxmlformats.org/officeDocument/2006/relationships/image" Target="../media/image96.png"/><Relationship Id="rId41" Type="http://schemas.openxmlformats.org/officeDocument/2006/relationships/customXml" Target="../ink/ink96.xml"/><Relationship Id="rId40" Type="http://schemas.openxmlformats.org/officeDocument/2006/relationships/image" Target="../media/image95.png"/><Relationship Id="rId4" Type="http://schemas.openxmlformats.org/officeDocument/2006/relationships/image" Target="../media/image77.png"/><Relationship Id="rId39" Type="http://schemas.openxmlformats.org/officeDocument/2006/relationships/customXml" Target="../ink/ink95.xml"/><Relationship Id="rId38" Type="http://schemas.openxmlformats.org/officeDocument/2006/relationships/image" Target="../media/image94.png"/><Relationship Id="rId37" Type="http://schemas.openxmlformats.org/officeDocument/2006/relationships/customXml" Target="../ink/ink94.xml"/><Relationship Id="rId36" Type="http://schemas.openxmlformats.org/officeDocument/2006/relationships/image" Target="../media/image93.png"/><Relationship Id="rId35" Type="http://schemas.openxmlformats.org/officeDocument/2006/relationships/customXml" Target="../ink/ink93.xml"/><Relationship Id="rId34" Type="http://schemas.openxmlformats.org/officeDocument/2006/relationships/image" Target="../media/image92.png"/><Relationship Id="rId33" Type="http://schemas.openxmlformats.org/officeDocument/2006/relationships/customXml" Target="../ink/ink92.xml"/><Relationship Id="rId32" Type="http://schemas.openxmlformats.org/officeDocument/2006/relationships/image" Target="../media/image91.png"/><Relationship Id="rId31" Type="http://schemas.openxmlformats.org/officeDocument/2006/relationships/customXml" Target="../ink/ink91.xml"/><Relationship Id="rId30" Type="http://schemas.openxmlformats.org/officeDocument/2006/relationships/image" Target="../media/image90.png"/><Relationship Id="rId3" Type="http://schemas.openxmlformats.org/officeDocument/2006/relationships/customXml" Target="../ink/ink77.xml"/><Relationship Id="rId29" Type="http://schemas.openxmlformats.org/officeDocument/2006/relationships/customXml" Target="../ink/ink90.xml"/><Relationship Id="rId28" Type="http://schemas.openxmlformats.org/officeDocument/2006/relationships/image" Target="../media/image89.png"/><Relationship Id="rId27" Type="http://schemas.openxmlformats.org/officeDocument/2006/relationships/customXml" Target="../ink/ink89.xml"/><Relationship Id="rId26" Type="http://schemas.openxmlformats.org/officeDocument/2006/relationships/image" Target="../media/image88.png"/><Relationship Id="rId25" Type="http://schemas.openxmlformats.org/officeDocument/2006/relationships/customXml" Target="../ink/ink88.xml"/><Relationship Id="rId24" Type="http://schemas.openxmlformats.org/officeDocument/2006/relationships/image" Target="../media/image87.png"/><Relationship Id="rId23" Type="http://schemas.openxmlformats.org/officeDocument/2006/relationships/customXml" Target="../ink/ink87.xml"/><Relationship Id="rId22" Type="http://schemas.openxmlformats.org/officeDocument/2006/relationships/image" Target="../media/image86.png"/><Relationship Id="rId21" Type="http://schemas.openxmlformats.org/officeDocument/2006/relationships/customXml" Target="../ink/ink86.xml"/><Relationship Id="rId20" Type="http://schemas.openxmlformats.org/officeDocument/2006/relationships/image" Target="../media/image85.png"/><Relationship Id="rId2" Type="http://schemas.openxmlformats.org/officeDocument/2006/relationships/image" Target="../media/image76.png"/><Relationship Id="rId19" Type="http://schemas.openxmlformats.org/officeDocument/2006/relationships/customXml" Target="../ink/ink85.xml"/><Relationship Id="rId18" Type="http://schemas.openxmlformats.org/officeDocument/2006/relationships/image" Target="../media/image84.png"/><Relationship Id="rId17" Type="http://schemas.openxmlformats.org/officeDocument/2006/relationships/customXml" Target="../ink/ink84.xml"/><Relationship Id="rId16" Type="http://schemas.openxmlformats.org/officeDocument/2006/relationships/image" Target="../media/image83.png"/><Relationship Id="rId15" Type="http://schemas.openxmlformats.org/officeDocument/2006/relationships/customXml" Target="../ink/ink83.xml"/><Relationship Id="rId14" Type="http://schemas.openxmlformats.org/officeDocument/2006/relationships/image" Target="../media/image82.png"/><Relationship Id="rId13" Type="http://schemas.openxmlformats.org/officeDocument/2006/relationships/customXml" Target="../ink/ink82.xml"/><Relationship Id="rId12" Type="http://schemas.openxmlformats.org/officeDocument/2006/relationships/image" Target="../media/image81.png"/><Relationship Id="rId11" Type="http://schemas.openxmlformats.org/officeDocument/2006/relationships/customXml" Target="../ink/ink81.xml"/><Relationship Id="rId10" Type="http://schemas.openxmlformats.org/officeDocument/2006/relationships/image" Target="../media/image80.png"/><Relationship Id="rId1" Type="http://schemas.openxmlformats.org/officeDocument/2006/relationships/customXml" Target="../ink/ink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99" Type="http://schemas.openxmlformats.org/officeDocument/2006/relationships/customXml" Target="../ink/ink149.xml"/><Relationship Id="rId98" Type="http://schemas.openxmlformats.org/officeDocument/2006/relationships/image" Target="../media/image148.png"/><Relationship Id="rId97" Type="http://schemas.openxmlformats.org/officeDocument/2006/relationships/customXml" Target="../ink/ink148.xml"/><Relationship Id="rId96" Type="http://schemas.openxmlformats.org/officeDocument/2006/relationships/image" Target="../media/image147.png"/><Relationship Id="rId95" Type="http://schemas.openxmlformats.org/officeDocument/2006/relationships/customXml" Target="../ink/ink147.xml"/><Relationship Id="rId94" Type="http://schemas.openxmlformats.org/officeDocument/2006/relationships/image" Target="../media/image146.png"/><Relationship Id="rId93" Type="http://schemas.openxmlformats.org/officeDocument/2006/relationships/customXml" Target="../ink/ink146.xml"/><Relationship Id="rId92" Type="http://schemas.openxmlformats.org/officeDocument/2006/relationships/image" Target="../media/image145.png"/><Relationship Id="rId91" Type="http://schemas.openxmlformats.org/officeDocument/2006/relationships/customXml" Target="../ink/ink145.xml"/><Relationship Id="rId90" Type="http://schemas.openxmlformats.org/officeDocument/2006/relationships/image" Target="../media/image144.png"/><Relationship Id="rId9" Type="http://schemas.openxmlformats.org/officeDocument/2006/relationships/customXml" Target="../ink/ink104.xml"/><Relationship Id="rId89" Type="http://schemas.openxmlformats.org/officeDocument/2006/relationships/customXml" Target="../ink/ink144.xml"/><Relationship Id="rId88" Type="http://schemas.openxmlformats.org/officeDocument/2006/relationships/image" Target="../media/image143.png"/><Relationship Id="rId87" Type="http://schemas.openxmlformats.org/officeDocument/2006/relationships/customXml" Target="../ink/ink143.xml"/><Relationship Id="rId86" Type="http://schemas.openxmlformats.org/officeDocument/2006/relationships/image" Target="../media/image142.png"/><Relationship Id="rId85" Type="http://schemas.openxmlformats.org/officeDocument/2006/relationships/customXml" Target="../ink/ink142.xml"/><Relationship Id="rId84" Type="http://schemas.openxmlformats.org/officeDocument/2006/relationships/image" Target="../media/image141.png"/><Relationship Id="rId83" Type="http://schemas.openxmlformats.org/officeDocument/2006/relationships/customXml" Target="../ink/ink141.xml"/><Relationship Id="rId82" Type="http://schemas.openxmlformats.org/officeDocument/2006/relationships/image" Target="../media/image140.png"/><Relationship Id="rId81" Type="http://schemas.openxmlformats.org/officeDocument/2006/relationships/customXml" Target="../ink/ink140.xml"/><Relationship Id="rId80" Type="http://schemas.openxmlformats.org/officeDocument/2006/relationships/image" Target="../media/image139.png"/><Relationship Id="rId8" Type="http://schemas.openxmlformats.org/officeDocument/2006/relationships/image" Target="../media/image103.png"/><Relationship Id="rId79" Type="http://schemas.openxmlformats.org/officeDocument/2006/relationships/customXml" Target="../ink/ink139.xml"/><Relationship Id="rId78" Type="http://schemas.openxmlformats.org/officeDocument/2006/relationships/image" Target="../media/image138.png"/><Relationship Id="rId77" Type="http://schemas.openxmlformats.org/officeDocument/2006/relationships/customXml" Target="../ink/ink138.xml"/><Relationship Id="rId76" Type="http://schemas.openxmlformats.org/officeDocument/2006/relationships/image" Target="../media/image137.png"/><Relationship Id="rId75" Type="http://schemas.openxmlformats.org/officeDocument/2006/relationships/customXml" Target="../ink/ink137.xml"/><Relationship Id="rId74" Type="http://schemas.openxmlformats.org/officeDocument/2006/relationships/image" Target="../media/image136.png"/><Relationship Id="rId73" Type="http://schemas.openxmlformats.org/officeDocument/2006/relationships/customXml" Target="../ink/ink136.xml"/><Relationship Id="rId72" Type="http://schemas.openxmlformats.org/officeDocument/2006/relationships/image" Target="../media/image135.png"/><Relationship Id="rId71" Type="http://schemas.openxmlformats.org/officeDocument/2006/relationships/customXml" Target="../ink/ink135.xml"/><Relationship Id="rId70" Type="http://schemas.openxmlformats.org/officeDocument/2006/relationships/image" Target="../media/image134.png"/><Relationship Id="rId7" Type="http://schemas.openxmlformats.org/officeDocument/2006/relationships/customXml" Target="../ink/ink103.xml"/><Relationship Id="rId69" Type="http://schemas.openxmlformats.org/officeDocument/2006/relationships/customXml" Target="../ink/ink134.xml"/><Relationship Id="rId68" Type="http://schemas.openxmlformats.org/officeDocument/2006/relationships/image" Target="../media/image133.png"/><Relationship Id="rId67" Type="http://schemas.openxmlformats.org/officeDocument/2006/relationships/customXml" Target="../ink/ink133.xml"/><Relationship Id="rId66" Type="http://schemas.openxmlformats.org/officeDocument/2006/relationships/image" Target="../media/image132.png"/><Relationship Id="rId65" Type="http://schemas.openxmlformats.org/officeDocument/2006/relationships/customXml" Target="../ink/ink132.xml"/><Relationship Id="rId64" Type="http://schemas.openxmlformats.org/officeDocument/2006/relationships/image" Target="../media/image131.png"/><Relationship Id="rId63" Type="http://schemas.openxmlformats.org/officeDocument/2006/relationships/customXml" Target="../ink/ink131.xml"/><Relationship Id="rId62" Type="http://schemas.openxmlformats.org/officeDocument/2006/relationships/image" Target="../media/image130.png"/><Relationship Id="rId61" Type="http://schemas.openxmlformats.org/officeDocument/2006/relationships/customXml" Target="../ink/ink130.xml"/><Relationship Id="rId60" Type="http://schemas.openxmlformats.org/officeDocument/2006/relationships/image" Target="../media/image129.png"/><Relationship Id="rId6" Type="http://schemas.openxmlformats.org/officeDocument/2006/relationships/image" Target="../media/image102.png"/><Relationship Id="rId59" Type="http://schemas.openxmlformats.org/officeDocument/2006/relationships/customXml" Target="../ink/ink129.xml"/><Relationship Id="rId58" Type="http://schemas.openxmlformats.org/officeDocument/2006/relationships/image" Target="../media/image128.png"/><Relationship Id="rId57" Type="http://schemas.openxmlformats.org/officeDocument/2006/relationships/customXml" Target="../ink/ink128.xml"/><Relationship Id="rId56" Type="http://schemas.openxmlformats.org/officeDocument/2006/relationships/image" Target="../media/image127.png"/><Relationship Id="rId55" Type="http://schemas.openxmlformats.org/officeDocument/2006/relationships/customXml" Target="../ink/ink127.xml"/><Relationship Id="rId54" Type="http://schemas.openxmlformats.org/officeDocument/2006/relationships/image" Target="../media/image126.png"/><Relationship Id="rId53" Type="http://schemas.openxmlformats.org/officeDocument/2006/relationships/customXml" Target="../ink/ink126.xml"/><Relationship Id="rId52" Type="http://schemas.openxmlformats.org/officeDocument/2006/relationships/image" Target="../media/image125.png"/><Relationship Id="rId51" Type="http://schemas.openxmlformats.org/officeDocument/2006/relationships/customXml" Target="../ink/ink125.xml"/><Relationship Id="rId50" Type="http://schemas.openxmlformats.org/officeDocument/2006/relationships/image" Target="../media/image124.png"/><Relationship Id="rId5" Type="http://schemas.openxmlformats.org/officeDocument/2006/relationships/customXml" Target="../ink/ink102.xml"/><Relationship Id="rId49" Type="http://schemas.openxmlformats.org/officeDocument/2006/relationships/customXml" Target="../ink/ink124.xml"/><Relationship Id="rId48" Type="http://schemas.openxmlformats.org/officeDocument/2006/relationships/image" Target="../media/image123.png"/><Relationship Id="rId47" Type="http://schemas.openxmlformats.org/officeDocument/2006/relationships/customXml" Target="../ink/ink123.xml"/><Relationship Id="rId46" Type="http://schemas.openxmlformats.org/officeDocument/2006/relationships/image" Target="../media/image122.png"/><Relationship Id="rId45" Type="http://schemas.openxmlformats.org/officeDocument/2006/relationships/customXml" Target="../ink/ink122.xml"/><Relationship Id="rId44" Type="http://schemas.openxmlformats.org/officeDocument/2006/relationships/image" Target="../media/image121.png"/><Relationship Id="rId43" Type="http://schemas.openxmlformats.org/officeDocument/2006/relationships/customXml" Target="../ink/ink121.xml"/><Relationship Id="rId42" Type="http://schemas.openxmlformats.org/officeDocument/2006/relationships/image" Target="../media/image120.png"/><Relationship Id="rId41" Type="http://schemas.openxmlformats.org/officeDocument/2006/relationships/customXml" Target="../ink/ink120.xml"/><Relationship Id="rId40" Type="http://schemas.openxmlformats.org/officeDocument/2006/relationships/image" Target="../media/image119.png"/><Relationship Id="rId4" Type="http://schemas.openxmlformats.org/officeDocument/2006/relationships/image" Target="../media/image101.png"/><Relationship Id="rId39" Type="http://schemas.openxmlformats.org/officeDocument/2006/relationships/customXml" Target="../ink/ink119.xml"/><Relationship Id="rId38" Type="http://schemas.openxmlformats.org/officeDocument/2006/relationships/image" Target="../media/image118.png"/><Relationship Id="rId37" Type="http://schemas.openxmlformats.org/officeDocument/2006/relationships/customXml" Target="../ink/ink118.xml"/><Relationship Id="rId36" Type="http://schemas.openxmlformats.org/officeDocument/2006/relationships/image" Target="../media/image117.png"/><Relationship Id="rId35" Type="http://schemas.openxmlformats.org/officeDocument/2006/relationships/customXml" Target="../ink/ink117.xml"/><Relationship Id="rId34" Type="http://schemas.openxmlformats.org/officeDocument/2006/relationships/image" Target="../media/image116.png"/><Relationship Id="rId33" Type="http://schemas.openxmlformats.org/officeDocument/2006/relationships/customXml" Target="../ink/ink116.xml"/><Relationship Id="rId32" Type="http://schemas.openxmlformats.org/officeDocument/2006/relationships/image" Target="../media/image115.png"/><Relationship Id="rId31" Type="http://schemas.openxmlformats.org/officeDocument/2006/relationships/customXml" Target="../ink/ink115.xml"/><Relationship Id="rId30" Type="http://schemas.openxmlformats.org/officeDocument/2006/relationships/image" Target="../media/image114.png"/><Relationship Id="rId3" Type="http://schemas.openxmlformats.org/officeDocument/2006/relationships/customXml" Target="../ink/ink101.xml"/><Relationship Id="rId29" Type="http://schemas.openxmlformats.org/officeDocument/2006/relationships/customXml" Target="../ink/ink114.xml"/><Relationship Id="rId28" Type="http://schemas.openxmlformats.org/officeDocument/2006/relationships/image" Target="../media/image113.png"/><Relationship Id="rId27" Type="http://schemas.openxmlformats.org/officeDocument/2006/relationships/customXml" Target="../ink/ink113.xml"/><Relationship Id="rId26" Type="http://schemas.openxmlformats.org/officeDocument/2006/relationships/image" Target="../media/image112.png"/><Relationship Id="rId25" Type="http://schemas.openxmlformats.org/officeDocument/2006/relationships/customXml" Target="../ink/ink112.xml"/><Relationship Id="rId24" Type="http://schemas.openxmlformats.org/officeDocument/2006/relationships/image" Target="../media/image111.png"/><Relationship Id="rId23" Type="http://schemas.openxmlformats.org/officeDocument/2006/relationships/customXml" Target="../ink/ink111.xml"/><Relationship Id="rId22" Type="http://schemas.openxmlformats.org/officeDocument/2006/relationships/image" Target="../media/image110.png"/><Relationship Id="rId21" Type="http://schemas.openxmlformats.org/officeDocument/2006/relationships/customXml" Target="../ink/ink110.xml"/><Relationship Id="rId20" Type="http://schemas.openxmlformats.org/officeDocument/2006/relationships/image" Target="../media/image109.png"/><Relationship Id="rId2" Type="http://schemas.openxmlformats.org/officeDocument/2006/relationships/image" Target="../media/image100.png"/><Relationship Id="rId19" Type="http://schemas.openxmlformats.org/officeDocument/2006/relationships/customXml" Target="../ink/ink109.xml"/><Relationship Id="rId18" Type="http://schemas.openxmlformats.org/officeDocument/2006/relationships/image" Target="../media/image108.png"/><Relationship Id="rId17" Type="http://schemas.openxmlformats.org/officeDocument/2006/relationships/customXml" Target="../ink/ink108.xml"/><Relationship Id="rId16" Type="http://schemas.openxmlformats.org/officeDocument/2006/relationships/image" Target="../media/image107.png"/><Relationship Id="rId15" Type="http://schemas.openxmlformats.org/officeDocument/2006/relationships/customXml" Target="../ink/ink107.xml"/><Relationship Id="rId14" Type="http://schemas.openxmlformats.org/officeDocument/2006/relationships/image" Target="../media/image106.png"/><Relationship Id="rId137" Type="http://schemas.openxmlformats.org/officeDocument/2006/relationships/slideLayout" Target="../slideLayouts/slideLayout5.xml"/><Relationship Id="rId136" Type="http://schemas.openxmlformats.org/officeDocument/2006/relationships/image" Target="../media/image167.png"/><Relationship Id="rId135" Type="http://schemas.openxmlformats.org/officeDocument/2006/relationships/customXml" Target="../ink/ink167.xml"/><Relationship Id="rId134" Type="http://schemas.openxmlformats.org/officeDocument/2006/relationships/image" Target="../media/image166.png"/><Relationship Id="rId133" Type="http://schemas.openxmlformats.org/officeDocument/2006/relationships/customXml" Target="../ink/ink166.xml"/><Relationship Id="rId132" Type="http://schemas.openxmlformats.org/officeDocument/2006/relationships/image" Target="../media/image165.png"/><Relationship Id="rId131" Type="http://schemas.openxmlformats.org/officeDocument/2006/relationships/customXml" Target="../ink/ink165.xml"/><Relationship Id="rId130" Type="http://schemas.openxmlformats.org/officeDocument/2006/relationships/image" Target="../media/image164.png"/><Relationship Id="rId13" Type="http://schemas.openxmlformats.org/officeDocument/2006/relationships/customXml" Target="../ink/ink106.xml"/><Relationship Id="rId129" Type="http://schemas.openxmlformats.org/officeDocument/2006/relationships/customXml" Target="../ink/ink164.xml"/><Relationship Id="rId128" Type="http://schemas.openxmlformats.org/officeDocument/2006/relationships/image" Target="../media/image163.png"/><Relationship Id="rId127" Type="http://schemas.openxmlformats.org/officeDocument/2006/relationships/customXml" Target="../ink/ink163.xml"/><Relationship Id="rId126" Type="http://schemas.openxmlformats.org/officeDocument/2006/relationships/image" Target="../media/image162.png"/><Relationship Id="rId125" Type="http://schemas.openxmlformats.org/officeDocument/2006/relationships/customXml" Target="../ink/ink162.xml"/><Relationship Id="rId124" Type="http://schemas.openxmlformats.org/officeDocument/2006/relationships/image" Target="../media/image161.png"/><Relationship Id="rId123" Type="http://schemas.openxmlformats.org/officeDocument/2006/relationships/customXml" Target="../ink/ink161.xml"/><Relationship Id="rId122" Type="http://schemas.openxmlformats.org/officeDocument/2006/relationships/image" Target="../media/image160.png"/><Relationship Id="rId121" Type="http://schemas.openxmlformats.org/officeDocument/2006/relationships/customXml" Target="../ink/ink160.xml"/><Relationship Id="rId120" Type="http://schemas.openxmlformats.org/officeDocument/2006/relationships/image" Target="../media/image159.png"/><Relationship Id="rId12" Type="http://schemas.openxmlformats.org/officeDocument/2006/relationships/image" Target="../media/image105.png"/><Relationship Id="rId119" Type="http://schemas.openxmlformats.org/officeDocument/2006/relationships/customXml" Target="../ink/ink159.xml"/><Relationship Id="rId118" Type="http://schemas.openxmlformats.org/officeDocument/2006/relationships/image" Target="../media/image158.png"/><Relationship Id="rId117" Type="http://schemas.openxmlformats.org/officeDocument/2006/relationships/customXml" Target="../ink/ink158.xml"/><Relationship Id="rId116" Type="http://schemas.openxmlformats.org/officeDocument/2006/relationships/image" Target="../media/image157.png"/><Relationship Id="rId115" Type="http://schemas.openxmlformats.org/officeDocument/2006/relationships/customXml" Target="../ink/ink157.xml"/><Relationship Id="rId114" Type="http://schemas.openxmlformats.org/officeDocument/2006/relationships/image" Target="../media/image156.png"/><Relationship Id="rId113" Type="http://schemas.openxmlformats.org/officeDocument/2006/relationships/customXml" Target="../ink/ink156.xml"/><Relationship Id="rId112" Type="http://schemas.openxmlformats.org/officeDocument/2006/relationships/image" Target="../media/image155.png"/><Relationship Id="rId111" Type="http://schemas.openxmlformats.org/officeDocument/2006/relationships/customXml" Target="../ink/ink155.xml"/><Relationship Id="rId110" Type="http://schemas.openxmlformats.org/officeDocument/2006/relationships/image" Target="../media/image154.png"/><Relationship Id="rId11" Type="http://schemas.openxmlformats.org/officeDocument/2006/relationships/customXml" Target="../ink/ink105.xml"/><Relationship Id="rId109" Type="http://schemas.openxmlformats.org/officeDocument/2006/relationships/customXml" Target="../ink/ink154.xml"/><Relationship Id="rId108" Type="http://schemas.openxmlformats.org/officeDocument/2006/relationships/image" Target="../media/image153.png"/><Relationship Id="rId107" Type="http://schemas.openxmlformats.org/officeDocument/2006/relationships/customXml" Target="../ink/ink153.xml"/><Relationship Id="rId106" Type="http://schemas.openxmlformats.org/officeDocument/2006/relationships/image" Target="../media/image152.png"/><Relationship Id="rId105" Type="http://schemas.openxmlformats.org/officeDocument/2006/relationships/customXml" Target="../ink/ink152.xml"/><Relationship Id="rId104" Type="http://schemas.openxmlformats.org/officeDocument/2006/relationships/image" Target="../media/image151.png"/><Relationship Id="rId103" Type="http://schemas.openxmlformats.org/officeDocument/2006/relationships/customXml" Target="../ink/ink151.xml"/><Relationship Id="rId102" Type="http://schemas.openxmlformats.org/officeDocument/2006/relationships/image" Target="../media/image150.png"/><Relationship Id="rId101" Type="http://schemas.openxmlformats.org/officeDocument/2006/relationships/customXml" Target="../ink/ink150.xml"/><Relationship Id="rId100" Type="http://schemas.openxmlformats.org/officeDocument/2006/relationships/image" Target="../media/image149.png"/><Relationship Id="rId10" Type="http://schemas.openxmlformats.org/officeDocument/2006/relationships/image" Target="../media/image104.png"/><Relationship Id="rId1" Type="http://schemas.openxmlformats.org/officeDocument/2006/relationships/customXml" Target="../ink/ink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Voltage Regulator</a:t>
            </a:r>
            <a:endParaRPr dirty="0"/>
          </a:p>
        </p:txBody>
      </p:sp>
      <p:sp>
        <p:nvSpPr>
          <p:cNvPr id="3" name="Subtitle 2"/>
          <p:cNvSpPr>
            <a:spLocks noGrp="1"/>
          </p:cNvSpPr>
          <p:nvPr>
            <p:ph type="subTitle" idx="1"/>
          </p:nvPr>
        </p:nvSpPr>
        <p:spPr/>
        <p:txBody>
          <a:bodyPr/>
          <a:lstStyle/>
          <a:p>
            <a:r>
              <a:rPr lang="en-US" dirty="0"/>
              <a:t>Using LM317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637942" y="304800"/>
            <a:ext cx="6916115" cy="2514951"/>
          </a:xfrm>
          <a:prstGeom prst="rect">
            <a:avLst/>
          </a:prstGeom>
        </p:spPr>
      </p:pic>
      <mc:AlternateContent xmlns:mc="http://schemas.openxmlformats.org/markup-compatibility/2006" xmlns:p14="http://schemas.microsoft.com/office/powerpoint/2010/main">
        <mc:Choice Requires="p14">
          <p:contentPart r:id="rId2" p14:bwMode="auto">
            <p14:nvContentPartPr>
              <p14:cNvPr id="23" name="Ink 22"/>
              <p14:cNvContentPartPr/>
              <p14:nvPr/>
            </p14:nvContentPartPr>
            <p14:xfrm>
              <a:off x="5883228" y="814810"/>
              <a:ext cx="88920" cy="1398600"/>
            </p14:xfrm>
          </p:contentPart>
        </mc:Choice>
        <mc:Fallback xmlns="">
          <p:pic>
            <p:nvPicPr>
              <p:cNvPr id="23" name="Ink 22"/>
            </p:nvPicPr>
            <p:blipFill>
              <a:blip r:embed="rId3"/>
            </p:blipFill>
            <p:spPr>
              <a:xfrm>
                <a:off x="5883228" y="814810"/>
                <a:ext cx="88920" cy="13986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8" name="Ink 27"/>
              <p14:cNvContentPartPr/>
              <p14:nvPr/>
            </p14:nvContentPartPr>
            <p14:xfrm>
              <a:off x="4185108" y="526450"/>
              <a:ext cx="1753560" cy="1716840"/>
            </p14:xfrm>
          </p:contentPart>
        </mc:Choice>
        <mc:Fallback xmlns="">
          <p:pic>
            <p:nvPicPr>
              <p:cNvPr id="28" name="Ink 27"/>
            </p:nvPicPr>
            <p:blipFill>
              <a:blip r:embed="rId5"/>
            </p:blipFill>
            <p:spPr>
              <a:xfrm>
                <a:off x="4185108" y="526450"/>
                <a:ext cx="1753560" cy="1716840"/>
              </a:xfrm>
              <a:prstGeom prst="rect"/>
            </p:spPr>
          </p:pic>
        </mc:Fallback>
      </mc:AlternateContent>
      <p:grpSp>
        <p:nvGrpSpPr>
          <p:cNvPr id="31" name="Group 30"/>
          <p:cNvGrpSpPr/>
          <p:nvPr/>
        </p:nvGrpSpPr>
        <p:grpSpPr>
          <a:xfrm>
            <a:off x="2775708" y="329170"/>
            <a:ext cx="5056200" cy="2315520"/>
            <a:chOff x="2775708" y="329170"/>
            <a:chExt cx="5056200" cy="2315520"/>
          </a:xfrm>
        </p:grpSpPr>
        <mc:AlternateContent xmlns:mc="http://schemas.openxmlformats.org/markup-compatibility/2006" xmlns:p14="http://schemas.microsoft.com/office/powerpoint/2010/main">
          <mc:Choice Requires="p14">
            <p:contentPart r:id="rId6" p14:bwMode="auto">
              <p14:nvContentPartPr>
                <p14:cNvPr id="6" name="Ink 5"/>
                <p14:cNvContentPartPr/>
                <p14:nvPr/>
              </p14:nvContentPartPr>
              <p14:xfrm>
                <a:off x="5618268" y="2181010"/>
                <a:ext cx="360" cy="360"/>
              </p14:xfrm>
            </p:contentPart>
          </mc:Choice>
          <mc:Fallback xmlns="">
            <p:pic>
              <p:nvPicPr>
                <p:cNvPr id="6" name="Ink 5"/>
              </p:nvPicPr>
              <p:blipFill>
                <a:blip r:embed="rId7"/>
              </p:blipFill>
              <p:spPr>
                <a:xfrm>
                  <a:off x="5618268" y="2181010"/>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Ink 6"/>
                <p14:cNvContentPartPr/>
                <p14:nvPr/>
              </p14:nvContentPartPr>
              <p14:xfrm>
                <a:off x="3051468" y="2028730"/>
                <a:ext cx="740160" cy="86760"/>
              </p14:xfrm>
            </p:contentPart>
          </mc:Choice>
          <mc:Fallback xmlns="">
            <p:pic>
              <p:nvPicPr>
                <p:cNvPr id="7" name="Ink 6"/>
              </p:nvPicPr>
              <p:blipFill>
                <a:blip r:embed="rId9"/>
              </p:blipFill>
              <p:spPr>
                <a:xfrm>
                  <a:off x="3051468" y="2028730"/>
                  <a:ext cx="740160" cy="867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Ink 7"/>
                <p14:cNvContentPartPr/>
                <p14:nvPr/>
              </p14:nvContentPartPr>
              <p14:xfrm>
                <a:off x="3414348" y="2170210"/>
                <a:ext cx="33480" cy="219600"/>
              </p14:xfrm>
            </p:contentPart>
          </mc:Choice>
          <mc:Fallback xmlns="">
            <p:pic>
              <p:nvPicPr>
                <p:cNvPr id="8" name="Ink 7"/>
              </p:nvPicPr>
              <p:blipFill>
                <a:blip r:embed="rId11"/>
              </p:blipFill>
              <p:spPr>
                <a:xfrm>
                  <a:off x="3414348" y="2170210"/>
                  <a:ext cx="33480" cy="2196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Ink 8"/>
                <p14:cNvContentPartPr/>
                <p14:nvPr/>
              </p14:nvContentPartPr>
              <p14:xfrm>
                <a:off x="3271428" y="2368210"/>
                <a:ext cx="228240" cy="145800"/>
              </p14:xfrm>
            </p:contentPart>
          </mc:Choice>
          <mc:Fallback xmlns="">
            <p:pic>
              <p:nvPicPr>
                <p:cNvPr id="9" name="Ink 8"/>
              </p:nvPicPr>
              <p:blipFill>
                <a:blip r:embed="rId13"/>
              </p:blipFill>
              <p:spPr>
                <a:xfrm>
                  <a:off x="3271428" y="2368210"/>
                  <a:ext cx="228240" cy="1458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Ink 10"/>
                <p14:cNvContentPartPr/>
                <p14:nvPr/>
              </p14:nvContentPartPr>
              <p14:xfrm>
                <a:off x="3591468" y="2297650"/>
                <a:ext cx="122760" cy="279720"/>
              </p14:xfrm>
            </p:contentPart>
          </mc:Choice>
          <mc:Fallback xmlns="">
            <p:pic>
              <p:nvPicPr>
                <p:cNvPr id="11" name="Ink 10"/>
              </p:nvPicPr>
              <p:blipFill>
                <a:blip r:embed="rId15"/>
              </p:blipFill>
              <p:spPr>
                <a:xfrm>
                  <a:off x="3591468" y="2297650"/>
                  <a:ext cx="122760" cy="27972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Ink 11"/>
                <p14:cNvContentPartPr/>
                <p14:nvPr/>
              </p14:nvContentPartPr>
              <p14:xfrm>
                <a:off x="3569148" y="2584210"/>
                <a:ext cx="318240" cy="40680"/>
              </p14:xfrm>
            </p:contentPart>
          </mc:Choice>
          <mc:Fallback xmlns="">
            <p:pic>
              <p:nvPicPr>
                <p:cNvPr id="12" name="Ink 11"/>
              </p:nvPicPr>
              <p:blipFill>
                <a:blip r:embed="rId17"/>
              </p:blipFill>
              <p:spPr>
                <a:xfrm>
                  <a:off x="3569148" y="2584210"/>
                  <a:ext cx="318240" cy="4068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4" name="Ink 13"/>
                <p14:cNvContentPartPr/>
                <p14:nvPr/>
              </p14:nvContentPartPr>
              <p14:xfrm>
                <a:off x="4417308" y="2092810"/>
                <a:ext cx="1288080" cy="99360"/>
              </p14:xfrm>
            </p:contentPart>
          </mc:Choice>
          <mc:Fallback xmlns="">
            <p:pic>
              <p:nvPicPr>
                <p:cNvPr id="14" name="Ink 13"/>
              </p:nvPicPr>
              <p:blipFill>
                <a:blip r:embed="rId19"/>
              </p:blipFill>
              <p:spPr>
                <a:xfrm>
                  <a:off x="4417308" y="2092810"/>
                  <a:ext cx="1288080" cy="99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7" name="Ink 16"/>
                <p14:cNvContentPartPr/>
                <p14:nvPr/>
              </p14:nvContentPartPr>
              <p14:xfrm>
                <a:off x="5001228" y="2357410"/>
                <a:ext cx="20160" cy="19800"/>
              </p14:xfrm>
            </p:contentPart>
          </mc:Choice>
          <mc:Fallback xmlns="">
            <p:pic>
              <p:nvPicPr>
                <p:cNvPr id="17" name="Ink 16"/>
              </p:nvPicPr>
              <p:blipFill>
                <a:blip r:embed="rId21"/>
              </p:blipFill>
              <p:spPr>
                <a:xfrm>
                  <a:off x="5001228" y="2357410"/>
                  <a:ext cx="20160" cy="198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8" name="Ink 17"/>
                <p14:cNvContentPartPr/>
                <p14:nvPr/>
              </p14:nvContentPartPr>
              <p14:xfrm>
                <a:off x="4814028" y="2271010"/>
                <a:ext cx="362880" cy="242640"/>
              </p14:xfrm>
            </p:contentPart>
          </mc:Choice>
          <mc:Fallback xmlns="">
            <p:pic>
              <p:nvPicPr>
                <p:cNvPr id="18" name="Ink 17"/>
              </p:nvPicPr>
              <p:blipFill>
                <a:blip r:embed="rId23"/>
              </p:blipFill>
              <p:spPr>
                <a:xfrm>
                  <a:off x="4814028" y="2271010"/>
                  <a:ext cx="362880" cy="24264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0" name="Ink 19"/>
                <p14:cNvContentPartPr/>
                <p14:nvPr/>
              </p14:nvContentPartPr>
              <p14:xfrm>
                <a:off x="6545628" y="2196490"/>
                <a:ext cx="1286280" cy="194400"/>
              </p14:xfrm>
            </p:contentPart>
          </mc:Choice>
          <mc:Fallback xmlns="">
            <p:pic>
              <p:nvPicPr>
                <p:cNvPr id="20" name="Ink 19"/>
              </p:nvPicPr>
              <p:blipFill>
                <a:blip r:embed="rId25"/>
              </p:blipFill>
              <p:spPr>
                <a:xfrm>
                  <a:off x="6545628" y="2196490"/>
                  <a:ext cx="1286280" cy="19440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1" name="Ink 20"/>
                <p14:cNvContentPartPr/>
                <p14:nvPr/>
              </p14:nvContentPartPr>
              <p14:xfrm>
                <a:off x="7325748" y="2304850"/>
                <a:ext cx="290880" cy="339840"/>
              </p14:xfrm>
            </p:contentPart>
          </mc:Choice>
          <mc:Fallback xmlns="">
            <p:pic>
              <p:nvPicPr>
                <p:cNvPr id="21" name="Ink 20"/>
              </p:nvPicPr>
              <p:blipFill>
                <a:blip r:embed="rId27"/>
              </p:blipFill>
              <p:spPr>
                <a:xfrm>
                  <a:off x="7325748" y="2304850"/>
                  <a:ext cx="290880" cy="33984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4" name="Ink 23"/>
                <p14:cNvContentPartPr/>
                <p14:nvPr/>
              </p14:nvContentPartPr>
              <p14:xfrm>
                <a:off x="5904828" y="329170"/>
                <a:ext cx="1886040" cy="1862280"/>
              </p14:xfrm>
            </p:contentPart>
          </mc:Choice>
          <mc:Fallback xmlns="">
            <p:pic>
              <p:nvPicPr>
                <p:cNvPr id="24" name="Ink 23"/>
              </p:nvPicPr>
              <p:blipFill>
                <a:blip r:embed="rId29"/>
              </p:blipFill>
              <p:spPr>
                <a:xfrm>
                  <a:off x="5904828" y="329170"/>
                  <a:ext cx="1886040" cy="186228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6" name="Ink 25"/>
                <p14:cNvContentPartPr/>
                <p14:nvPr/>
              </p14:nvContentPartPr>
              <p14:xfrm>
                <a:off x="5882868" y="2170210"/>
                <a:ext cx="792360" cy="263160"/>
              </p14:xfrm>
            </p:contentPart>
          </mc:Choice>
          <mc:Fallback xmlns="">
            <p:pic>
              <p:nvPicPr>
                <p:cNvPr id="26" name="Ink 25"/>
              </p:nvPicPr>
              <p:blipFill>
                <a:blip r:embed="rId31"/>
              </p:blipFill>
              <p:spPr>
                <a:xfrm>
                  <a:off x="5882868" y="2170210"/>
                  <a:ext cx="792360" cy="26316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0" name="Ink 29"/>
                <p14:cNvContentPartPr/>
                <p14:nvPr/>
              </p14:nvContentPartPr>
              <p14:xfrm>
                <a:off x="2775708" y="472810"/>
                <a:ext cx="1256760" cy="1657800"/>
              </p14:xfrm>
            </p:contentPart>
          </mc:Choice>
          <mc:Fallback xmlns="">
            <p:pic>
              <p:nvPicPr>
                <p:cNvPr id="30" name="Ink 29"/>
              </p:nvPicPr>
              <p:blipFill>
                <a:blip r:embed="rId33"/>
              </p:blipFill>
              <p:spPr>
                <a:xfrm>
                  <a:off x="2775708" y="472810"/>
                  <a:ext cx="1256760" cy="1657800"/>
                </a:xfrm>
                <a:prstGeom prst="rect"/>
              </p:spPr>
            </p:pic>
          </mc:Fallback>
        </mc:AlternateContent>
      </p:grpSp>
      <p:grpSp>
        <p:nvGrpSpPr>
          <p:cNvPr id="45" name="Group 44"/>
          <p:cNvGrpSpPr/>
          <p:nvPr/>
        </p:nvGrpSpPr>
        <p:grpSpPr>
          <a:xfrm>
            <a:off x="869868" y="3636130"/>
            <a:ext cx="3535200" cy="512280"/>
            <a:chOff x="869868" y="3636130"/>
            <a:chExt cx="3535200" cy="512280"/>
          </a:xfrm>
        </p:grpSpPr>
        <mc:AlternateContent xmlns:mc="http://schemas.openxmlformats.org/markup-compatibility/2006" xmlns:p14="http://schemas.microsoft.com/office/powerpoint/2010/main">
          <mc:Choice Requires="p14">
            <p:contentPart r:id="rId34" p14:bwMode="auto">
              <p14:nvContentPartPr>
                <p14:cNvPr id="32" name="Ink 31"/>
                <p14:cNvContentPartPr/>
                <p14:nvPr/>
              </p14:nvContentPartPr>
              <p14:xfrm>
                <a:off x="869868" y="4016290"/>
                <a:ext cx="422280" cy="15840"/>
              </p14:xfrm>
            </p:contentPart>
          </mc:Choice>
          <mc:Fallback xmlns="">
            <p:pic>
              <p:nvPicPr>
                <p:cNvPr id="32" name="Ink 31"/>
              </p:nvPicPr>
              <p:blipFill>
                <a:blip r:embed="rId35"/>
              </p:blipFill>
              <p:spPr>
                <a:xfrm>
                  <a:off x="869868" y="4016290"/>
                  <a:ext cx="422280" cy="1584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3" name="Ink 32"/>
                <p14:cNvContentPartPr/>
                <p14:nvPr/>
              </p14:nvContentPartPr>
              <p14:xfrm>
                <a:off x="1200348" y="3909730"/>
                <a:ext cx="222840" cy="238680"/>
              </p14:xfrm>
            </p:contentPart>
          </mc:Choice>
          <mc:Fallback xmlns="">
            <p:pic>
              <p:nvPicPr>
                <p:cNvPr id="33" name="Ink 32"/>
              </p:nvPicPr>
              <p:blipFill>
                <a:blip r:embed="rId37"/>
              </p:blipFill>
              <p:spPr>
                <a:xfrm>
                  <a:off x="1200348" y="3909730"/>
                  <a:ext cx="222840" cy="23868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4" name="Ink 33"/>
                <p14:cNvContentPartPr/>
                <p14:nvPr/>
              </p14:nvContentPartPr>
              <p14:xfrm>
                <a:off x="1608228" y="3844210"/>
                <a:ext cx="186480" cy="301320"/>
              </p14:xfrm>
            </p:contentPart>
          </mc:Choice>
          <mc:Fallback xmlns="">
            <p:pic>
              <p:nvPicPr>
                <p:cNvPr id="34" name="Ink 33"/>
              </p:nvPicPr>
              <p:blipFill>
                <a:blip r:embed="rId39"/>
              </p:blipFill>
              <p:spPr>
                <a:xfrm>
                  <a:off x="1608228" y="3844210"/>
                  <a:ext cx="186480" cy="30132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5" name="Ink 34"/>
                <p14:cNvContentPartPr/>
                <p14:nvPr/>
              </p14:nvContentPartPr>
              <p14:xfrm>
                <a:off x="1872468" y="3824410"/>
                <a:ext cx="122400" cy="293400"/>
              </p14:xfrm>
            </p:contentPart>
          </mc:Choice>
          <mc:Fallback xmlns="">
            <p:pic>
              <p:nvPicPr>
                <p:cNvPr id="35" name="Ink 34"/>
              </p:nvPicPr>
              <p:blipFill>
                <a:blip r:embed="rId41"/>
              </p:blipFill>
              <p:spPr>
                <a:xfrm>
                  <a:off x="1872468" y="3824410"/>
                  <a:ext cx="122400" cy="2934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36" name="Ink 35"/>
                <p14:cNvContentPartPr/>
                <p14:nvPr/>
              </p14:nvContentPartPr>
              <p14:xfrm>
                <a:off x="2096748" y="3865450"/>
                <a:ext cx="181800" cy="159120"/>
              </p14:xfrm>
            </p:contentPart>
          </mc:Choice>
          <mc:Fallback xmlns="">
            <p:pic>
              <p:nvPicPr>
                <p:cNvPr id="36" name="Ink 35"/>
              </p:nvPicPr>
              <p:blipFill>
                <a:blip r:embed="rId43"/>
              </p:blipFill>
              <p:spPr>
                <a:xfrm>
                  <a:off x="2096748" y="3865450"/>
                  <a:ext cx="181800" cy="15912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37" name="Ink 36"/>
                <p14:cNvContentPartPr/>
                <p14:nvPr/>
              </p14:nvContentPartPr>
              <p14:xfrm>
                <a:off x="2434068" y="3823690"/>
                <a:ext cx="201960" cy="246240"/>
              </p14:xfrm>
            </p:contentPart>
          </mc:Choice>
          <mc:Fallback xmlns="">
            <p:pic>
              <p:nvPicPr>
                <p:cNvPr id="37" name="Ink 36"/>
              </p:nvPicPr>
              <p:blipFill>
                <a:blip r:embed="rId45"/>
              </p:blipFill>
              <p:spPr>
                <a:xfrm>
                  <a:off x="2434068" y="3823690"/>
                  <a:ext cx="201960" cy="24624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38" name="Ink 37"/>
                <p14:cNvContentPartPr/>
                <p14:nvPr/>
              </p14:nvContentPartPr>
              <p14:xfrm>
                <a:off x="3018708" y="3679690"/>
                <a:ext cx="171360" cy="437040"/>
              </p14:xfrm>
            </p:contentPart>
          </mc:Choice>
          <mc:Fallback xmlns="">
            <p:pic>
              <p:nvPicPr>
                <p:cNvPr id="38" name="Ink 37"/>
              </p:nvPicPr>
              <p:blipFill>
                <a:blip r:embed="rId47"/>
              </p:blipFill>
              <p:spPr>
                <a:xfrm>
                  <a:off x="3018708" y="3679690"/>
                  <a:ext cx="171360" cy="43704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39" name="Ink 38"/>
                <p14:cNvContentPartPr/>
                <p14:nvPr/>
              </p14:nvContentPartPr>
              <p14:xfrm>
                <a:off x="2952108" y="3901450"/>
                <a:ext cx="131400" cy="31680"/>
              </p14:xfrm>
            </p:contentPart>
          </mc:Choice>
          <mc:Fallback xmlns="">
            <p:pic>
              <p:nvPicPr>
                <p:cNvPr id="39" name="Ink 38"/>
              </p:nvPicPr>
              <p:blipFill>
                <a:blip r:embed="rId49"/>
              </p:blipFill>
              <p:spPr>
                <a:xfrm>
                  <a:off x="2952108" y="3901450"/>
                  <a:ext cx="131400" cy="3168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0" name="Ink 39"/>
                <p14:cNvContentPartPr/>
                <p14:nvPr/>
              </p14:nvContentPartPr>
              <p14:xfrm>
                <a:off x="3223188" y="3855730"/>
                <a:ext cx="179280" cy="164880"/>
              </p14:xfrm>
            </p:contentPart>
          </mc:Choice>
          <mc:Fallback xmlns="">
            <p:pic>
              <p:nvPicPr>
                <p:cNvPr id="40" name="Ink 39"/>
              </p:nvPicPr>
              <p:blipFill>
                <a:blip r:embed="rId51"/>
              </p:blipFill>
              <p:spPr>
                <a:xfrm>
                  <a:off x="3223188" y="3855730"/>
                  <a:ext cx="179280" cy="16488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42" name="Ink 41"/>
                <p14:cNvContentPartPr/>
                <p14:nvPr/>
              </p14:nvContentPartPr>
              <p14:xfrm>
                <a:off x="3668508" y="3801370"/>
                <a:ext cx="76680" cy="230400"/>
              </p14:xfrm>
            </p:contentPart>
          </mc:Choice>
          <mc:Fallback xmlns="">
            <p:pic>
              <p:nvPicPr>
                <p:cNvPr id="42" name="Ink 41"/>
              </p:nvPicPr>
              <p:blipFill>
                <a:blip r:embed="rId53"/>
              </p:blipFill>
              <p:spPr>
                <a:xfrm>
                  <a:off x="3668508" y="3801370"/>
                  <a:ext cx="76680" cy="23040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43" name="Ink 42"/>
                <p14:cNvContentPartPr/>
                <p14:nvPr/>
              </p14:nvContentPartPr>
              <p14:xfrm>
                <a:off x="3822588" y="3755650"/>
                <a:ext cx="227160" cy="332640"/>
              </p14:xfrm>
            </p:contentPart>
          </mc:Choice>
          <mc:Fallback xmlns="">
            <p:pic>
              <p:nvPicPr>
                <p:cNvPr id="43" name="Ink 42"/>
              </p:nvPicPr>
              <p:blipFill>
                <a:blip r:embed="rId55"/>
              </p:blipFill>
              <p:spPr>
                <a:xfrm>
                  <a:off x="3822588" y="3755650"/>
                  <a:ext cx="227160" cy="33264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44" name="Ink 43"/>
                <p14:cNvContentPartPr/>
                <p14:nvPr/>
              </p14:nvContentPartPr>
              <p14:xfrm>
                <a:off x="4131108" y="3636130"/>
                <a:ext cx="273960" cy="322560"/>
              </p14:xfrm>
            </p:contentPart>
          </mc:Choice>
          <mc:Fallback xmlns="">
            <p:pic>
              <p:nvPicPr>
                <p:cNvPr id="44" name="Ink 43"/>
              </p:nvPicPr>
              <p:blipFill>
                <a:blip r:embed="rId57"/>
              </p:blipFill>
              <p:spPr>
                <a:xfrm>
                  <a:off x="4131108" y="3636130"/>
                  <a:ext cx="273960" cy="322560"/>
                </a:xfrm>
                <a:prstGeom prst="rect"/>
              </p:spPr>
            </p:pic>
          </mc:Fallback>
        </mc:AlternateContent>
      </p:grpSp>
      <p:grpSp>
        <p:nvGrpSpPr>
          <p:cNvPr id="48" name="Group 47"/>
          <p:cNvGrpSpPr/>
          <p:nvPr/>
        </p:nvGrpSpPr>
        <p:grpSpPr>
          <a:xfrm>
            <a:off x="946908" y="4626850"/>
            <a:ext cx="526320" cy="403920"/>
            <a:chOff x="946908" y="4626850"/>
            <a:chExt cx="526320" cy="403920"/>
          </a:xfrm>
        </p:grpSpPr>
        <mc:AlternateContent xmlns:mc="http://schemas.openxmlformats.org/markup-compatibility/2006" xmlns:p14="http://schemas.microsoft.com/office/powerpoint/2010/main">
          <mc:Choice Requires="p14">
            <p:contentPart r:id="rId58" p14:bwMode="auto">
              <p14:nvContentPartPr>
                <p14:cNvPr id="46" name="Ink 45"/>
                <p14:cNvContentPartPr/>
                <p14:nvPr/>
              </p14:nvContentPartPr>
              <p14:xfrm>
                <a:off x="946908" y="4770130"/>
                <a:ext cx="413640" cy="22680"/>
              </p14:xfrm>
            </p:contentPart>
          </mc:Choice>
          <mc:Fallback xmlns="">
            <p:pic>
              <p:nvPicPr>
                <p:cNvPr id="46" name="Ink 45"/>
              </p:nvPicPr>
              <p:blipFill>
                <a:blip r:embed="rId59"/>
              </p:blipFill>
              <p:spPr>
                <a:xfrm>
                  <a:off x="946908" y="4770130"/>
                  <a:ext cx="413640" cy="2268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47" name="Ink 46"/>
                <p14:cNvContentPartPr/>
                <p14:nvPr/>
              </p14:nvContentPartPr>
              <p14:xfrm>
                <a:off x="1222668" y="4626850"/>
                <a:ext cx="250560" cy="403920"/>
              </p14:xfrm>
            </p:contentPart>
          </mc:Choice>
          <mc:Fallback xmlns="">
            <p:pic>
              <p:nvPicPr>
                <p:cNvPr id="47" name="Ink 46"/>
              </p:nvPicPr>
              <p:blipFill>
                <a:blip r:embed="rId61"/>
              </p:blipFill>
              <p:spPr>
                <a:xfrm>
                  <a:off x="1222668" y="4626850"/>
                  <a:ext cx="250560" cy="403920"/>
                </a:xfrm>
                <a:prstGeom prst="rect"/>
              </p:spPr>
            </p:pic>
          </mc:Fallback>
        </mc:AlternateContent>
      </p:grpSp>
      <p:grpSp>
        <p:nvGrpSpPr>
          <p:cNvPr id="59" name="Group 58"/>
          <p:cNvGrpSpPr/>
          <p:nvPr/>
        </p:nvGrpSpPr>
        <p:grpSpPr>
          <a:xfrm>
            <a:off x="1815588" y="4491490"/>
            <a:ext cx="502920" cy="432000"/>
            <a:chOff x="1815588" y="4491490"/>
            <a:chExt cx="502920" cy="432000"/>
          </a:xfrm>
        </p:grpSpPr>
        <mc:AlternateContent xmlns:mc="http://schemas.openxmlformats.org/markup-compatibility/2006" xmlns:p14="http://schemas.microsoft.com/office/powerpoint/2010/main">
          <mc:Choice Requires="p14">
            <p:contentPart r:id="rId62" p14:bwMode="auto">
              <p14:nvContentPartPr>
                <p14:cNvPr id="49" name="Ink 48"/>
                <p14:cNvContentPartPr/>
                <p14:nvPr/>
              </p14:nvContentPartPr>
              <p14:xfrm>
                <a:off x="1828908" y="4491490"/>
                <a:ext cx="156240" cy="432000"/>
              </p14:xfrm>
            </p:contentPart>
          </mc:Choice>
          <mc:Fallback xmlns="">
            <p:pic>
              <p:nvPicPr>
                <p:cNvPr id="49" name="Ink 48"/>
              </p:nvPicPr>
              <p:blipFill>
                <a:blip r:embed="rId63"/>
              </p:blipFill>
              <p:spPr>
                <a:xfrm>
                  <a:off x="1828908" y="4491490"/>
                  <a:ext cx="156240" cy="432000"/>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50" name="Ink 49"/>
                <p14:cNvContentPartPr/>
                <p14:nvPr/>
              </p14:nvContentPartPr>
              <p14:xfrm>
                <a:off x="1815588" y="4719010"/>
                <a:ext cx="230040" cy="51840"/>
              </p14:xfrm>
            </p:contentPart>
          </mc:Choice>
          <mc:Fallback xmlns="">
            <p:pic>
              <p:nvPicPr>
                <p:cNvPr id="50" name="Ink 49"/>
              </p:nvPicPr>
              <p:blipFill>
                <a:blip r:embed="rId65"/>
              </p:blipFill>
              <p:spPr>
                <a:xfrm>
                  <a:off x="1815588" y="4719010"/>
                  <a:ext cx="230040" cy="5184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51" name="Ink 50"/>
                <p14:cNvContentPartPr/>
                <p14:nvPr/>
              </p14:nvContentPartPr>
              <p14:xfrm>
                <a:off x="2113308" y="4582570"/>
                <a:ext cx="205200" cy="279360"/>
              </p14:xfrm>
            </p:contentPart>
          </mc:Choice>
          <mc:Fallback xmlns="">
            <p:pic>
              <p:nvPicPr>
                <p:cNvPr id="51" name="Ink 50"/>
              </p:nvPicPr>
              <p:blipFill>
                <a:blip r:embed="rId67"/>
              </p:blipFill>
              <p:spPr>
                <a:xfrm>
                  <a:off x="2113308" y="4582570"/>
                  <a:ext cx="205200" cy="279360"/>
                </a:xfrm>
                <a:prstGeom prst="rect"/>
              </p:spPr>
            </p:pic>
          </mc:Fallback>
        </mc:AlternateContent>
      </p:grpSp>
      <p:grpSp>
        <p:nvGrpSpPr>
          <p:cNvPr id="58" name="Group 57"/>
          <p:cNvGrpSpPr/>
          <p:nvPr/>
        </p:nvGrpSpPr>
        <p:grpSpPr>
          <a:xfrm>
            <a:off x="2962908" y="4428490"/>
            <a:ext cx="443880" cy="331920"/>
            <a:chOff x="2962908" y="4428490"/>
            <a:chExt cx="443880" cy="331920"/>
          </a:xfrm>
        </p:grpSpPr>
        <mc:AlternateContent xmlns:mc="http://schemas.openxmlformats.org/markup-compatibility/2006" xmlns:p14="http://schemas.microsoft.com/office/powerpoint/2010/main">
          <mc:Choice Requires="p14">
            <p:contentPart r:id="rId68" p14:bwMode="auto">
              <p14:nvContentPartPr>
                <p14:cNvPr id="52" name="Ink 51"/>
                <p14:cNvContentPartPr/>
                <p14:nvPr/>
              </p14:nvContentPartPr>
              <p14:xfrm>
                <a:off x="2973348" y="4428490"/>
                <a:ext cx="192240" cy="331920"/>
              </p14:xfrm>
            </p:contentPart>
          </mc:Choice>
          <mc:Fallback xmlns="">
            <p:pic>
              <p:nvPicPr>
                <p:cNvPr id="52" name="Ink 51"/>
              </p:nvPicPr>
              <p:blipFill>
                <a:blip r:embed="rId69"/>
              </p:blipFill>
              <p:spPr>
                <a:xfrm>
                  <a:off x="2973348" y="4428490"/>
                  <a:ext cx="192240" cy="33192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53" name="Ink 52"/>
                <p14:cNvContentPartPr/>
                <p14:nvPr/>
              </p14:nvContentPartPr>
              <p14:xfrm>
                <a:off x="2962908" y="4540810"/>
                <a:ext cx="131760" cy="20160"/>
              </p14:xfrm>
            </p:contentPart>
          </mc:Choice>
          <mc:Fallback xmlns="">
            <p:pic>
              <p:nvPicPr>
                <p:cNvPr id="53" name="Ink 52"/>
              </p:nvPicPr>
              <p:blipFill>
                <a:blip r:embed="rId71"/>
              </p:blipFill>
              <p:spPr>
                <a:xfrm>
                  <a:off x="2962908" y="4540810"/>
                  <a:ext cx="131760" cy="2016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54" name="Ink 53"/>
                <p14:cNvContentPartPr/>
                <p14:nvPr/>
              </p14:nvContentPartPr>
              <p14:xfrm>
                <a:off x="3227148" y="4505530"/>
                <a:ext cx="179640" cy="179280"/>
              </p14:xfrm>
            </p:contentPart>
          </mc:Choice>
          <mc:Fallback xmlns="">
            <p:pic>
              <p:nvPicPr>
                <p:cNvPr id="54" name="Ink 53"/>
              </p:nvPicPr>
              <p:blipFill>
                <a:blip r:embed="rId73"/>
              </p:blipFill>
              <p:spPr>
                <a:xfrm>
                  <a:off x="3227148" y="4505530"/>
                  <a:ext cx="179640" cy="179280"/>
                </a:xfrm>
                <a:prstGeom prst="rect"/>
              </p:spPr>
            </p:pic>
          </mc:Fallback>
        </mc:AlternateContent>
      </p:grpSp>
      <p:grpSp>
        <p:nvGrpSpPr>
          <p:cNvPr id="57" name="Group 56"/>
          <p:cNvGrpSpPr/>
          <p:nvPr/>
        </p:nvGrpSpPr>
        <p:grpSpPr>
          <a:xfrm>
            <a:off x="3811788" y="4350370"/>
            <a:ext cx="627120" cy="486720"/>
            <a:chOff x="3811788" y="4350370"/>
            <a:chExt cx="627120" cy="486720"/>
          </a:xfrm>
        </p:grpSpPr>
        <mc:AlternateContent xmlns:mc="http://schemas.openxmlformats.org/markup-compatibility/2006" xmlns:p14="http://schemas.microsoft.com/office/powerpoint/2010/main">
          <mc:Choice Requires="p14">
            <p:contentPart r:id="rId74" p14:bwMode="auto">
              <p14:nvContentPartPr>
                <p14:cNvPr id="55" name="Ink 54"/>
                <p14:cNvContentPartPr/>
                <p14:nvPr/>
              </p14:nvContentPartPr>
              <p14:xfrm>
                <a:off x="3811788" y="4350370"/>
                <a:ext cx="261360" cy="486720"/>
              </p14:xfrm>
            </p:contentPart>
          </mc:Choice>
          <mc:Fallback xmlns="">
            <p:pic>
              <p:nvPicPr>
                <p:cNvPr id="55" name="Ink 54"/>
              </p:nvPicPr>
              <p:blipFill>
                <a:blip r:embed="rId75"/>
              </p:blipFill>
              <p:spPr>
                <a:xfrm>
                  <a:off x="3811788" y="4350370"/>
                  <a:ext cx="261360" cy="48672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56" name="Ink 55"/>
                <p14:cNvContentPartPr/>
                <p14:nvPr/>
              </p14:nvContentPartPr>
              <p14:xfrm>
                <a:off x="4165308" y="4382770"/>
                <a:ext cx="273600" cy="356040"/>
              </p14:xfrm>
            </p:contentPart>
          </mc:Choice>
          <mc:Fallback xmlns="">
            <p:pic>
              <p:nvPicPr>
                <p:cNvPr id="56" name="Ink 55"/>
              </p:nvPicPr>
              <p:blipFill>
                <a:blip r:embed="rId77"/>
              </p:blipFill>
              <p:spPr>
                <a:xfrm>
                  <a:off x="4165308" y="4382770"/>
                  <a:ext cx="273600" cy="356040"/>
                </a:xfrm>
                <a:prstGeom prst="rect"/>
              </p:spPr>
            </p:pic>
          </mc:Fallback>
        </mc:AlternateContent>
      </p:grpSp>
      <p:grpSp>
        <p:nvGrpSpPr>
          <p:cNvPr id="62" name="Group 61"/>
          <p:cNvGrpSpPr/>
          <p:nvPr/>
        </p:nvGrpSpPr>
        <p:grpSpPr>
          <a:xfrm>
            <a:off x="881028" y="5365210"/>
            <a:ext cx="575280" cy="392760"/>
            <a:chOff x="881028" y="5365210"/>
            <a:chExt cx="575280" cy="392760"/>
          </a:xfrm>
        </p:grpSpPr>
        <mc:AlternateContent xmlns:mc="http://schemas.openxmlformats.org/markup-compatibility/2006" xmlns:p14="http://schemas.microsoft.com/office/powerpoint/2010/main">
          <mc:Choice Requires="p14">
            <p:contentPart r:id="rId78" p14:bwMode="auto">
              <p14:nvContentPartPr>
                <p14:cNvPr id="60" name="Ink 59"/>
                <p14:cNvContentPartPr/>
                <p14:nvPr/>
              </p14:nvContentPartPr>
              <p14:xfrm>
                <a:off x="881028" y="5523250"/>
                <a:ext cx="506160" cy="51120"/>
              </p14:xfrm>
            </p:contentPart>
          </mc:Choice>
          <mc:Fallback xmlns="">
            <p:pic>
              <p:nvPicPr>
                <p:cNvPr id="60" name="Ink 59"/>
              </p:nvPicPr>
              <p:blipFill>
                <a:blip r:embed="rId79"/>
              </p:blipFill>
              <p:spPr>
                <a:xfrm>
                  <a:off x="881028" y="5523250"/>
                  <a:ext cx="506160" cy="51120"/>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61" name="Ink 60"/>
                <p14:cNvContentPartPr/>
                <p14:nvPr/>
              </p14:nvContentPartPr>
              <p14:xfrm>
                <a:off x="1255428" y="5365210"/>
                <a:ext cx="200880" cy="392760"/>
              </p14:xfrm>
            </p:contentPart>
          </mc:Choice>
          <mc:Fallback xmlns="">
            <p:pic>
              <p:nvPicPr>
                <p:cNvPr id="61" name="Ink 60"/>
              </p:nvPicPr>
              <p:blipFill>
                <a:blip r:embed="rId81"/>
              </p:blipFill>
              <p:spPr>
                <a:xfrm>
                  <a:off x="1255428" y="5365210"/>
                  <a:ext cx="200880" cy="392760"/>
                </a:xfrm>
                <a:prstGeom prst="rect"/>
              </p:spPr>
            </p:pic>
          </mc:Fallback>
        </mc:AlternateContent>
      </p:grpSp>
      <p:grpSp>
        <p:nvGrpSpPr>
          <p:cNvPr id="71" name="Group 70"/>
          <p:cNvGrpSpPr/>
          <p:nvPr/>
        </p:nvGrpSpPr>
        <p:grpSpPr>
          <a:xfrm>
            <a:off x="1914948" y="5054890"/>
            <a:ext cx="1775160" cy="606240"/>
            <a:chOff x="1914948" y="5054890"/>
            <a:chExt cx="1775160" cy="606240"/>
          </a:xfrm>
        </p:grpSpPr>
        <mc:AlternateContent xmlns:mc="http://schemas.openxmlformats.org/markup-compatibility/2006" xmlns:p14="http://schemas.microsoft.com/office/powerpoint/2010/main">
          <mc:Choice Requires="p14">
            <p:contentPart r:id="rId82" p14:bwMode="auto">
              <p14:nvContentPartPr>
                <p14:cNvPr id="63" name="Ink 62"/>
                <p14:cNvContentPartPr/>
                <p14:nvPr/>
              </p14:nvContentPartPr>
              <p14:xfrm>
                <a:off x="1914948" y="5338210"/>
                <a:ext cx="188280" cy="322920"/>
              </p14:xfrm>
            </p:contentPart>
          </mc:Choice>
          <mc:Fallback xmlns="">
            <p:pic>
              <p:nvPicPr>
                <p:cNvPr id="63" name="Ink 62"/>
              </p:nvPicPr>
              <p:blipFill>
                <a:blip r:embed="rId83"/>
              </p:blipFill>
              <p:spPr>
                <a:xfrm>
                  <a:off x="1914948" y="5338210"/>
                  <a:ext cx="188280" cy="322920"/>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64" name="Ink 63"/>
                <p14:cNvContentPartPr/>
                <p14:nvPr/>
              </p14:nvContentPartPr>
              <p14:xfrm>
                <a:off x="2157948" y="5419930"/>
                <a:ext cx="155160" cy="196560"/>
              </p14:xfrm>
            </p:contentPart>
          </mc:Choice>
          <mc:Fallback xmlns="">
            <p:pic>
              <p:nvPicPr>
                <p:cNvPr id="64" name="Ink 63"/>
              </p:nvPicPr>
              <p:blipFill>
                <a:blip r:embed="rId85"/>
              </p:blipFill>
              <p:spPr>
                <a:xfrm>
                  <a:off x="2157948" y="5419930"/>
                  <a:ext cx="155160" cy="19656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65" name="Ink 64"/>
                <p14:cNvContentPartPr/>
                <p14:nvPr/>
              </p14:nvContentPartPr>
              <p14:xfrm>
                <a:off x="2380068" y="5344690"/>
                <a:ext cx="176400" cy="250200"/>
              </p14:xfrm>
            </p:contentPart>
          </mc:Choice>
          <mc:Fallback xmlns="">
            <p:pic>
              <p:nvPicPr>
                <p:cNvPr id="65" name="Ink 64"/>
              </p:nvPicPr>
              <p:blipFill>
                <a:blip r:embed="rId87"/>
              </p:blipFill>
              <p:spPr>
                <a:xfrm>
                  <a:off x="2380068" y="5344690"/>
                  <a:ext cx="176400" cy="25020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66" name="Ink 65"/>
                <p14:cNvContentPartPr/>
                <p14:nvPr/>
              </p14:nvContentPartPr>
              <p14:xfrm>
                <a:off x="2636028" y="5277010"/>
                <a:ext cx="116640" cy="254880"/>
              </p14:xfrm>
            </p:contentPart>
          </mc:Choice>
          <mc:Fallback xmlns="">
            <p:pic>
              <p:nvPicPr>
                <p:cNvPr id="66" name="Ink 65"/>
              </p:nvPicPr>
              <p:blipFill>
                <a:blip r:embed="rId89"/>
              </p:blipFill>
              <p:spPr>
                <a:xfrm>
                  <a:off x="2636028" y="5277010"/>
                  <a:ext cx="116640" cy="25488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67" name="Ink 66"/>
                <p14:cNvContentPartPr/>
                <p14:nvPr/>
              </p14:nvContentPartPr>
              <p14:xfrm>
                <a:off x="2599668" y="5395090"/>
                <a:ext cx="133920" cy="47160"/>
              </p14:xfrm>
            </p:contentPart>
          </mc:Choice>
          <mc:Fallback xmlns="">
            <p:pic>
              <p:nvPicPr>
                <p:cNvPr id="67" name="Ink 66"/>
              </p:nvPicPr>
              <p:blipFill>
                <a:blip r:embed="rId91"/>
              </p:blipFill>
              <p:spPr>
                <a:xfrm>
                  <a:off x="2599668" y="5395090"/>
                  <a:ext cx="133920" cy="4716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68" name="Ink 67"/>
                <p14:cNvContentPartPr/>
                <p14:nvPr/>
              </p14:nvContentPartPr>
              <p14:xfrm>
                <a:off x="2765628" y="5342170"/>
                <a:ext cx="133560" cy="152280"/>
              </p14:xfrm>
            </p:contentPart>
          </mc:Choice>
          <mc:Fallback xmlns="">
            <p:pic>
              <p:nvPicPr>
                <p:cNvPr id="68" name="Ink 67"/>
              </p:nvPicPr>
              <p:blipFill>
                <a:blip r:embed="rId93"/>
              </p:blipFill>
              <p:spPr>
                <a:xfrm>
                  <a:off x="2765628" y="5342170"/>
                  <a:ext cx="133560" cy="15228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69" name="Ink 68"/>
                <p14:cNvContentPartPr/>
                <p14:nvPr/>
              </p14:nvContentPartPr>
              <p14:xfrm>
                <a:off x="2940588" y="5303650"/>
                <a:ext cx="153720" cy="163080"/>
              </p14:xfrm>
            </p:contentPart>
          </mc:Choice>
          <mc:Fallback xmlns="">
            <p:pic>
              <p:nvPicPr>
                <p:cNvPr id="69" name="Ink 68"/>
              </p:nvPicPr>
              <p:blipFill>
                <a:blip r:embed="rId95"/>
              </p:blipFill>
              <p:spPr>
                <a:xfrm>
                  <a:off x="2940588" y="5303650"/>
                  <a:ext cx="153720" cy="16308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70" name="Ink 69"/>
                <p14:cNvContentPartPr/>
                <p14:nvPr/>
              </p14:nvContentPartPr>
              <p14:xfrm>
                <a:off x="3216708" y="5054890"/>
                <a:ext cx="473400" cy="452160"/>
              </p14:xfrm>
            </p:contentPart>
          </mc:Choice>
          <mc:Fallback xmlns="">
            <p:pic>
              <p:nvPicPr>
                <p:cNvPr id="70" name="Ink 69"/>
              </p:nvPicPr>
              <p:blipFill>
                <a:blip r:embed="rId97"/>
              </p:blipFill>
              <p:spPr>
                <a:xfrm>
                  <a:off x="3216708" y="5054890"/>
                  <a:ext cx="473400" cy="452160"/>
                </a:xfrm>
                <a:prstGeom prst="rect"/>
              </p:spPr>
            </p:pic>
          </mc:Fallback>
        </mc:AlternateContent>
      </p:grpSp>
      <p:grpSp>
        <p:nvGrpSpPr>
          <p:cNvPr id="91" name="Group 90"/>
          <p:cNvGrpSpPr/>
          <p:nvPr/>
        </p:nvGrpSpPr>
        <p:grpSpPr>
          <a:xfrm>
            <a:off x="4054068" y="5133730"/>
            <a:ext cx="561960" cy="342000"/>
            <a:chOff x="4054068" y="5133730"/>
            <a:chExt cx="561960" cy="342000"/>
          </a:xfrm>
        </p:grpSpPr>
        <mc:AlternateContent xmlns:mc="http://schemas.openxmlformats.org/markup-compatibility/2006" xmlns:p14="http://schemas.microsoft.com/office/powerpoint/2010/main">
          <mc:Choice Requires="p14">
            <p:contentPart r:id="rId98" p14:bwMode="auto">
              <p14:nvContentPartPr>
                <p14:cNvPr id="74" name="Ink 73"/>
                <p14:cNvContentPartPr/>
                <p14:nvPr/>
              </p14:nvContentPartPr>
              <p14:xfrm>
                <a:off x="4121028" y="5133730"/>
                <a:ext cx="103320" cy="342000"/>
              </p14:xfrm>
            </p:contentPart>
          </mc:Choice>
          <mc:Fallback xmlns="">
            <p:pic>
              <p:nvPicPr>
                <p:cNvPr id="74" name="Ink 73"/>
              </p:nvPicPr>
              <p:blipFill>
                <a:blip r:embed="rId99"/>
              </p:blipFill>
              <p:spPr>
                <a:xfrm>
                  <a:off x="4121028" y="5133730"/>
                  <a:ext cx="103320" cy="34200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75" name="Ink 74"/>
                <p14:cNvContentPartPr/>
                <p14:nvPr/>
              </p14:nvContentPartPr>
              <p14:xfrm>
                <a:off x="4054068" y="5390770"/>
                <a:ext cx="165240" cy="29520"/>
              </p14:xfrm>
            </p:contentPart>
          </mc:Choice>
          <mc:Fallback xmlns="">
            <p:pic>
              <p:nvPicPr>
                <p:cNvPr id="75" name="Ink 74"/>
              </p:nvPicPr>
              <p:blipFill>
                <a:blip r:embed="rId101"/>
              </p:blipFill>
              <p:spPr>
                <a:xfrm>
                  <a:off x="4054068" y="5390770"/>
                  <a:ext cx="165240" cy="2952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76" name="Ink 75"/>
                <p14:cNvContentPartPr/>
                <p14:nvPr/>
              </p14:nvContentPartPr>
              <p14:xfrm>
                <a:off x="4276548" y="5309770"/>
                <a:ext cx="150120" cy="134640"/>
              </p14:xfrm>
            </p:contentPart>
          </mc:Choice>
          <mc:Fallback xmlns="">
            <p:pic>
              <p:nvPicPr>
                <p:cNvPr id="76" name="Ink 75"/>
              </p:nvPicPr>
              <p:blipFill>
                <a:blip r:embed="rId103"/>
              </p:blipFill>
              <p:spPr>
                <a:xfrm>
                  <a:off x="4276548" y="5309770"/>
                  <a:ext cx="150120" cy="13464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77" name="Ink 76"/>
                <p14:cNvContentPartPr/>
                <p14:nvPr/>
              </p14:nvContentPartPr>
              <p14:xfrm>
                <a:off x="4517748" y="5226610"/>
                <a:ext cx="98280" cy="186480"/>
              </p14:xfrm>
            </p:contentPart>
          </mc:Choice>
          <mc:Fallback xmlns="">
            <p:pic>
              <p:nvPicPr>
                <p:cNvPr id="77" name="Ink 76"/>
              </p:nvPicPr>
              <p:blipFill>
                <a:blip r:embed="rId105"/>
              </p:blipFill>
              <p:spPr>
                <a:xfrm>
                  <a:off x="4517748" y="5226610"/>
                  <a:ext cx="98280" cy="186480"/>
                </a:xfrm>
                <a:prstGeom prst="rect"/>
              </p:spPr>
            </p:pic>
          </mc:Fallback>
        </mc:AlternateContent>
      </p:grpSp>
      <p:grpSp>
        <p:nvGrpSpPr>
          <p:cNvPr id="90" name="Group 89"/>
          <p:cNvGrpSpPr/>
          <p:nvPr/>
        </p:nvGrpSpPr>
        <p:grpSpPr>
          <a:xfrm>
            <a:off x="4978908" y="4763290"/>
            <a:ext cx="2587680" cy="665280"/>
            <a:chOff x="4978908" y="4763290"/>
            <a:chExt cx="2587680" cy="665280"/>
          </a:xfrm>
        </p:grpSpPr>
        <mc:AlternateContent xmlns:mc="http://schemas.openxmlformats.org/markup-compatibility/2006" xmlns:p14="http://schemas.microsoft.com/office/powerpoint/2010/main">
          <mc:Choice Requires="p14">
            <p:contentPart r:id="rId106" p14:bwMode="auto">
              <p14:nvContentPartPr>
                <p14:cNvPr id="78" name="Ink 77"/>
                <p14:cNvContentPartPr/>
                <p14:nvPr/>
              </p14:nvContentPartPr>
              <p14:xfrm>
                <a:off x="4978908" y="5012050"/>
                <a:ext cx="191880" cy="416520"/>
              </p14:xfrm>
            </p:contentPart>
          </mc:Choice>
          <mc:Fallback xmlns="">
            <p:pic>
              <p:nvPicPr>
                <p:cNvPr id="78" name="Ink 77"/>
              </p:nvPicPr>
              <p:blipFill>
                <a:blip r:embed="rId107"/>
              </p:blipFill>
              <p:spPr>
                <a:xfrm>
                  <a:off x="4978908" y="5012050"/>
                  <a:ext cx="191880" cy="41652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79" name="Ink 78"/>
                <p14:cNvContentPartPr/>
                <p14:nvPr/>
              </p14:nvContentPartPr>
              <p14:xfrm>
                <a:off x="5219748" y="5210050"/>
                <a:ext cx="144720" cy="212040"/>
              </p14:xfrm>
            </p:contentPart>
          </mc:Choice>
          <mc:Fallback xmlns="">
            <p:pic>
              <p:nvPicPr>
                <p:cNvPr id="79" name="Ink 78"/>
              </p:nvPicPr>
              <p:blipFill>
                <a:blip r:embed="rId109"/>
              </p:blipFill>
              <p:spPr>
                <a:xfrm>
                  <a:off x="5219748" y="5210050"/>
                  <a:ext cx="144720" cy="21204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80" name="Ink 79"/>
                <p14:cNvContentPartPr/>
                <p14:nvPr/>
              </p14:nvContentPartPr>
              <p14:xfrm>
                <a:off x="5474268" y="5046610"/>
                <a:ext cx="254520" cy="355680"/>
              </p14:xfrm>
            </p:contentPart>
          </mc:Choice>
          <mc:Fallback xmlns="">
            <p:pic>
              <p:nvPicPr>
                <p:cNvPr id="80" name="Ink 79"/>
              </p:nvPicPr>
              <p:blipFill>
                <a:blip r:embed="rId111"/>
              </p:blipFill>
              <p:spPr>
                <a:xfrm>
                  <a:off x="5474268" y="5046610"/>
                  <a:ext cx="254520" cy="35568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81" name="Ink 80"/>
                <p14:cNvContentPartPr/>
                <p14:nvPr/>
              </p14:nvContentPartPr>
              <p14:xfrm>
                <a:off x="5904828" y="5133730"/>
                <a:ext cx="160920" cy="230400"/>
              </p14:xfrm>
            </p:contentPart>
          </mc:Choice>
          <mc:Fallback xmlns="">
            <p:pic>
              <p:nvPicPr>
                <p:cNvPr id="81" name="Ink 80"/>
              </p:nvPicPr>
              <p:blipFill>
                <a:blip r:embed="rId113"/>
              </p:blipFill>
              <p:spPr>
                <a:xfrm>
                  <a:off x="5904828" y="5133730"/>
                  <a:ext cx="160920" cy="2304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82" name="Ink 81"/>
                <p14:cNvContentPartPr/>
                <p14:nvPr/>
              </p14:nvContentPartPr>
              <p14:xfrm>
                <a:off x="6157548" y="5122930"/>
                <a:ext cx="11880" cy="196920"/>
              </p14:xfrm>
            </p:contentPart>
          </mc:Choice>
          <mc:Fallback xmlns="">
            <p:pic>
              <p:nvPicPr>
                <p:cNvPr id="82" name="Ink 81"/>
              </p:nvPicPr>
              <p:blipFill>
                <a:blip r:embed="rId115"/>
              </p:blipFill>
              <p:spPr>
                <a:xfrm>
                  <a:off x="6157548" y="5122930"/>
                  <a:ext cx="11880" cy="19692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83" name="Ink 82"/>
                <p14:cNvContentPartPr/>
                <p14:nvPr/>
              </p14:nvContentPartPr>
              <p14:xfrm>
                <a:off x="6191388" y="5018890"/>
                <a:ext cx="2160" cy="4680"/>
              </p14:xfrm>
            </p:contentPart>
          </mc:Choice>
          <mc:Fallback xmlns="">
            <p:pic>
              <p:nvPicPr>
                <p:cNvPr id="83" name="Ink 82"/>
              </p:nvPicPr>
              <p:blipFill>
                <a:blip r:embed="rId117"/>
              </p:blipFill>
              <p:spPr>
                <a:xfrm>
                  <a:off x="6191388" y="5018890"/>
                  <a:ext cx="2160" cy="468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84" name="Ink 83"/>
                <p14:cNvContentPartPr/>
                <p14:nvPr/>
              </p14:nvContentPartPr>
              <p14:xfrm>
                <a:off x="6258348" y="5122930"/>
                <a:ext cx="109440" cy="208440"/>
              </p14:xfrm>
            </p:contentPart>
          </mc:Choice>
          <mc:Fallback xmlns="">
            <p:pic>
              <p:nvPicPr>
                <p:cNvPr id="84" name="Ink 83"/>
              </p:nvPicPr>
              <p:blipFill>
                <a:blip r:embed="rId119"/>
              </p:blipFill>
              <p:spPr>
                <a:xfrm>
                  <a:off x="6258348" y="5122930"/>
                  <a:ext cx="109440" cy="20844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85" name="Ink 84"/>
                <p14:cNvContentPartPr/>
                <p14:nvPr/>
              </p14:nvContentPartPr>
              <p14:xfrm>
                <a:off x="6445188" y="5071090"/>
                <a:ext cx="250560" cy="225360"/>
              </p14:xfrm>
            </p:contentPart>
          </mc:Choice>
          <mc:Fallback xmlns="">
            <p:pic>
              <p:nvPicPr>
                <p:cNvPr id="85" name="Ink 84"/>
              </p:nvPicPr>
              <p:blipFill>
                <a:blip r:embed="rId121"/>
              </p:blipFill>
              <p:spPr>
                <a:xfrm>
                  <a:off x="6445188" y="5071090"/>
                  <a:ext cx="250560" cy="22536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86" name="Ink 85"/>
                <p14:cNvContentPartPr/>
                <p14:nvPr/>
              </p14:nvContentPartPr>
              <p14:xfrm>
                <a:off x="6754788" y="4984330"/>
                <a:ext cx="384120" cy="267120"/>
              </p14:xfrm>
            </p:contentPart>
          </mc:Choice>
          <mc:Fallback xmlns="">
            <p:pic>
              <p:nvPicPr>
                <p:cNvPr id="86" name="Ink 85"/>
              </p:nvPicPr>
              <p:blipFill>
                <a:blip r:embed="rId123"/>
              </p:blipFill>
              <p:spPr>
                <a:xfrm>
                  <a:off x="6754788" y="4984330"/>
                  <a:ext cx="384120" cy="26712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87" name="Ink 86"/>
                <p14:cNvContentPartPr/>
                <p14:nvPr/>
              </p14:nvContentPartPr>
              <p14:xfrm>
                <a:off x="7260228" y="4763290"/>
                <a:ext cx="183960" cy="436320"/>
              </p14:xfrm>
            </p:contentPart>
          </mc:Choice>
          <mc:Fallback xmlns="">
            <p:pic>
              <p:nvPicPr>
                <p:cNvPr id="87" name="Ink 86"/>
              </p:nvPicPr>
              <p:blipFill>
                <a:blip r:embed="rId125"/>
              </p:blipFill>
              <p:spPr>
                <a:xfrm>
                  <a:off x="7260228" y="4763290"/>
                  <a:ext cx="183960" cy="43632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88" name="Ink 87"/>
                <p14:cNvContentPartPr/>
                <p14:nvPr/>
              </p14:nvContentPartPr>
              <p14:xfrm>
                <a:off x="7269228" y="4975690"/>
                <a:ext cx="187920" cy="35640"/>
              </p14:xfrm>
            </p:contentPart>
          </mc:Choice>
          <mc:Fallback xmlns="">
            <p:pic>
              <p:nvPicPr>
                <p:cNvPr id="88" name="Ink 87"/>
              </p:nvPicPr>
              <p:blipFill>
                <a:blip r:embed="rId127"/>
              </p:blipFill>
              <p:spPr>
                <a:xfrm>
                  <a:off x="7269228" y="4975690"/>
                  <a:ext cx="187920" cy="3564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89" name="Ink 88"/>
                <p14:cNvContentPartPr/>
                <p14:nvPr/>
              </p14:nvContentPartPr>
              <p14:xfrm>
                <a:off x="7512948" y="5012410"/>
                <a:ext cx="53640" cy="59760"/>
              </p14:xfrm>
            </p:contentPart>
          </mc:Choice>
          <mc:Fallback xmlns="">
            <p:pic>
              <p:nvPicPr>
                <p:cNvPr id="89" name="Ink 88"/>
              </p:nvPicPr>
              <p:blipFill>
                <a:blip r:embed="rId129"/>
              </p:blipFill>
              <p:spPr>
                <a:xfrm>
                  <a:off x="7512948" y="5012410"/>
                  <a:ext cx="53640" cy="59760"/>
                </a:xfrm>
                <a:prstGeom prst="rect"/>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application.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3810000"/>
          </a:xfrm>
        </p:spPr>
        <p:txBody>
          <a:bodyPr/>
          <a:lstStyle/>
          <a:p>
            <a:r>
              <a:rPr lang="en-US" dirty="0"/>
              <a:t>Purpose </a:t>
            </a:r>
            <a:br>
              <a:rPr lang="en-US" dirty="0"/>
            </a:br>
            <a:r>
              <a:rPr lang="en-US" sz="2500" dirty="0">
                <a:solidFill>
                  <a:schemeClr val="tx1"/>
                </a:solidFill>
              </a:rPr>
              <a:t>The purpose of this device is providing the variable voltage to the other electrical device</a:t>
            </a:r>
            <a:br>
              <a:rPr lang="en-US" sz="2500" dirty="0">
                <a:solidFill>
                  <a:schemeClr val="tx1"/>
                </a:solidFill>
              </a:rPr>
            </a:br>
            <a:br>
              <a:rPr lang="en-US" sz="2500" dirty="0">
                <a:solidFill>
                  <a:schemeClr val="tx1"/>
                </a:solidFill>
              </a:rPr>
            </a:br>
            <a:br>
              <a:rPr lang="en-US" sz="2500" dirty="0">
                <a:solidFill>
                  <a:schemeClr val="tx1"/>
                </a:solidFill>
              </a:rPr>
            </a:br>
            <a:r>
              <a:rPr lang="en-US" sz="2500" dirty="0">
                <a:solidFill>
                  <a:schemeClr val="tx1"/>
                </a:solidFill>
              </a:rPr>
              <a:t>let say we want to charge the AAA battery(1.5v) we only need 1.5v to charge not much higher not much lower otherwise it will damage the battery  </a:t>
            </a:r>
            <a:br>
              <a:rPr lang="en-US" sz="2500" dirty="0">
                <a:solidFill>
                  <a:schemeClr val="tx1"/>
                </a:solidFill>
              </a:rPr>
            </a:br>
            <a:endParaRPr sz="25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9144000" cy="5867400"/>
          </a:xfrm>
        </p:spPr>
        <p:txBody>
          <a:bodyPr>
            <a:normAutofit fontScale="90000"/>
          </a:bodyPr>
          <a:lstStyle/>
          <a:p>
            <a:r>
              <a:rPr lang="en-US" dirty="0"/>
              <a:t>Application</a:t>
            </a:r>
            <a:br>
              <a:rPr lang="en-US" dirty="0"/>
            </a:br>
            <a:r>
              <a:rPr lang="en-US" dirty="0"/>
              <a:t> </a:t>
            </a:r>
            <a:br>
              <a:rPr lang="en-US" dirty="0"/>
            </a:br>
            <a:r>
              <a:rPr lang="en-US" sz="2800" dirty="0">
                <a:solidFill>
                  <a:schemeClr val="tx1"/>
                </a:solidFill>
              </a:rPr>
              <a:t>There are many applications of voltage regulators. One of the most common examples is the mobile charger. The adapter is supplied with an AC signal. However, the output voltage signal is a regulated DC signal.</a:t>
            </a:r>
            <a:br>
              <a:rPr lang="en-US" sz="2800" dirty="0">
                <a:solidFill>
                  <a:schemeClr val="tx1"/>
                </a:solidFill>
              </a:rPr>
            </a:br>
            <a:br>
              <a:rPr lang="en-US" sz="2800" dirty="0">
                <a:solidFill>
                  <a:schemeClr val="tx1"/>
                </a:solidFill>
              </a:rPr>
            </a:br>
            <a:r>
              <a:rPr lang="en-US" sz="2800" dirty="0">
                <a:solidFill>
                  <a:schemeClr val="tx1"/>
                </a:solidFill>
              </a:rPr>
              <a:t>Every power supply in the world uses a voltage regulator to provide the desired output voltage. Computers, televisions, laptops and all sorts of devices are powered using this concept.</a:t>
            </a:r>
            <a:br>
              <a:rPr lang="en-US" sz="2800" dirty="0">
                <a:solidFill>
                  <a:schemeClr val="tx1"/>
                </a:solidFill>
              </a:rPr>
            </a:br>
            <a:endParaRPr lang="en-US" sz="2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 form this?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9144000" cy="5867400"/>
          </a:xfrm>
        </p:spPr>
        <p:txBody>
          <a:bodyPr>
            <a:normAutofit/>
          </a:bodyPr>
          <a:lstStyle/>
          <a:p>
            <a:r>
              <a:rPr lang="en-US" sz="3100" dirty="0"/>
              <a:t>Concepts</a:t>
            </a:r>
            <a:br>
              <a:rPr lang="en-US" sz="3100" dirty="0"/>
            </a:br>
            <a:br>
              <a:rPr lang="en-US" sz="2800" dirty="0">
                <a:solidFill>
                  <a:schemeClr val="tx1"/>
                </a:solidFill>
              </a:rPr>
            </a:br>
            <a:r>
              <a:rPr lang="en-US" sz="2800" dirty="0">
                <a:solidFill>
                  <a:schemeClr val="tx1"/>
                </a:solidFill>
              </a:rPr>
              <a:t>how transformer work </a:t>
            </a:r>
            <a:br>
              <a:rPr lang="en-US" sz="2800" dirty="0">
                <a:solidFill>
                  <a:schemeClr val="tx1"/>
                </a:solidFill>
              </a:rPr>
            </a:br>
            <a:br>
              <a:rPr lang="en-US" sz="2800" dirty="0">
                <a:solidFill>
                  <a:schemeClr val="tx1"/>
                </a:solidFill>
              </a:rPr>
            </a:br>
            <a:r>
              <a:rPr lang="en-US" sz="2800" dirty="0">
                <a:solidFill>
                  <a:schemeClr val="tx1"/>
                </a:solidFill>
              </a:rPr>
              <a:t>conversion of AC to DC </a:t>
            </a:r>
            <a:br>
              <a:rPr lang="en-US" sz="2800" dirty="0">
                <a:solidFill>
                  <a:schemeClr val="tx1"/>
                </a:solidFill>
              </a:rPr>
            </a:br>
            <a:br>
              <a:rPr lang="en-US" sz="2800" dirty="0">
                <a:solidFill>
                  <a:schemeClr val="tx1"/>
                </a:solidFill>
              </a:rPr>
            </a:br>
            <a:r>
              <a:rPr lang="en-US" sz="2800" dirty="0">
                <a:solidFill>
                  <a:schemeClr val="tx1"/>
                </a:solidFill>
              </a:rPr>
              <a:t>idea behind the voltage control</a:t>
            </a:r>
            <a:br>
              <a:rPr lang="en-US" sz="2800" dirty="0">
                <a:solidFill>
                  <a:schemeClr val="tx1"/>
                </a:solidFill>
              </a:rPr>
            </a:br>
            <a:r>
              <a:rPr lang="en-US" sz="2800" dirty="0">
                <a:solidFill>
                  <a:schemeClr val="tx1"/>
                </a:solidFill>
              </a:rPr>
              <a:t> </a:t>
            </a:r>
            <a:br>
              <a:rPr lang="en-US" sz="2800" dirty="0">
                <a:solidFill>
                  <a:schemeClr val="tx1"/>
                </a:solidFill>
              </a:rPr>
            </a:br>
            <a:r>
              <a:rPr lang="en-US" sz="2800" dirty="0">
                <a:solidFill>
                  <a:schemeClr val="tx1"/>
                </a:solidFill>
              </a:rPr>
              <a:t>how phone and different devices use this technology </a:t>
            </a:r>
            <a:br>
              <a:rPr lang="en-US" sz="2800" dirty="0">
                <a:solidFill>
                  <a:schemeClr val="tx1"/>
                </a:solidFill>
              </a:rPr>
            </a:br>
            <a:endParaRPr lang="en-US" sz="2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any Questions feel free to ask?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Alright thank you so much for your attention have a great day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fontScale="90000"/>
          </a:bodyPr>
          <a:lstStyle/>
          <a:p>
            <a:r>
              <a:rPr lang="en-US" dirty="0"/>
              <a:t>Applied physics project presentation</a:t>
            </a:r>
            <a:br>
              <a:rPr lang="en-US" dirty="0"/>
            </a:br>
            <a:r>
              <a:rPr lang="en-US" dirty="0"/>
              <a:t> </a:t>
            </a:r>
            <a:br>
              <a:rPr lang="en-US" dirty="0"/>
            </a:br>
            <a:r>
              <a:rPr lang="en-US" sz="2700" dirty="0">
                <a:solidFill>
                  <a:schemeClr val="tx1">
                    <a:lumMod val="85000"/>
                  </a:schemeClr>
                </a:solidFill>
                <a:latin typeface="+mn-lt"/>
                <a:ea typeface="+mn-ea"/>
                <a:cs typeface="+mn-cs"/>
              </a:rPr>
              <a:t>Dr. Jamal Nasir </a:t>
            </a:r>
            <a:br>
              <a:rPr lang="en-US" sz="2700" dirty="0">
                <a:solidFill>
                  <a:schemeClr val="tx1">
                    <a:lumMod val="85000"/>
                  </a:schemeClr>
                </a:solidFill>
                <a:latin typeface="+mn-lt"/>
                <a:ea typeface="+mn-ea"/>
                <a:cs typeface="+mn-cs"/>
              </a:rPr>
            </a:br>
            <a:r>
              <a:rPr lang="en-US" sz="2700" dirty="0">
                <a:solidFill>
                  <a:schemeClr val="tx1">
                    <a:lumMod val="85000"/>
                  </a:schemeClr>
                </a:solidFill>
                <a:latin typeface="+mn-lt"/>
                <a:ea typeface="+mn-ea"/>
                <a:cs typeface="+mn-cs"/>
              </a:rPr>
              <a:t>MAM Tehniyyat</a:t>
            </a:r>
            <a:endParaRPr lang="en-US" sz="2700" dirty="0">
              <a:solidFill>
                <a:schemeClr val="tx1">
                  <a:lumMod val="85000"/>
                </a:schemeClr>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Project done by</a:t>
            </a:r>
            <a:endParaRPr dirty="0"/>
          </a:p>
        </p:txBody>
      </p:sp>
      <p:sp>
        <p:nvSpPr>
          <p:cNvPr id="14" name="Content Placeholder 13"/>
          <p:cNvSpPr>
            <a:spLocks noGrp="1"/>
          </p:cNvSpPr>
          <p:nvPr>
            <p:ph idx="1"/>
          </p:nvPr>
        </p:nvSpPr>
        <p:spPr/>
        <p:txBody>
          <a:bodyPr/>
          <a:lstStyle/>
          <a:p>
            <a:r>
              <a:rPr lang="en-US" dirty="0"/>
              <a:t>Sheryar Ahmed</a:t>
            </a:r>
            <a:endParaRPr lang="en-US" dirty="0"/>
          </a:p>
          <a:p>
            <a:r>
              <a:rPr lang="en-US" dirty="0"/>
              <a:t>Muhammad Hassan</a:t>
            </a:r>
            <a:endParaRPr dirty="0"/>
          </a:p>
        </p:txBody>
      </p:sp>
      <p:sp>
        <p:nvSpPr>
          <p:cNvPr id="4" name="Title 12"/>
          <p:cNvSpPr txBox="1"/>
          <p:nvPr/>
        </p:nvSpPr>
        <p:spPr>
          <a:xfrm>
            <a:off x="1066800" y="51816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dirty="0"/>
              <a:t>From BCE-1B</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 </a:t>
            </a:r>
            <a:endParaRPr dirty="0"/>
          </a:p>
        </p:txBody>
      </p:sp>
      <p:sp>
        <p:nvSpPr>
          <p:cNvPr id="14" name="Content Placeholder 13"/>
          <p:cNvSpPr>
            <a:spLocks noGrp="1"/>
          </p:cNvSpPr>
          <p:nvPr>
            <p:ph idx="1"/>
          </p:nvPr>
        </p:nvSpPr>
        <p:spPr/>
        <p:txBody>
          <a:bodyPr/>
          <a:lstStyle/>
          <a:p>
            <a:r>
              <a:rPr lang="en-US" dirty="0"/>
              <a:t>What is voltage regulator?</a:t>
            </a:r>
            <a:endParaRPr dirty="0"/>
          </a:p>
          <a:p>
            <a:r>
              <a:rPr lang="en-US" dirty="0"/>
              <a:t>How It work.</a:t>
            </a:r>
            <a:endParaRPr dirty="0"/>
          </a:p>
          <a:p>
            <a:r>
              <a:rPr lang="en-US" dirty="0"/>
              <a:t>Purpose, application </a:t>
            </a:r>
            <a:endParaRPr lang="en-US" dirty="0"/>
          </a:p>
          <a:p>
            <a:r>
              <a:rPr lang="en-US" dirty="0"/>
              <a:t>What have we learned form this?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voltage regulator?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2286000"/>
          </a:xfrm>
        </p:spPr>
        <p:txBody>
          <a:bodyPr/>
          <a:lstStyle/>
          <a:p>
            <a:r>
              <a:rPr lang="en-US" dirty="0"/>
              <a:t>Voltage regulator:</a:t>
            </a:r>
            <a:br>
              <a:rPr lang="en-US" dirty="0"/>
            </a:br>
            <a:r>
              <a:rPr lang="en-US" dirty="0"/>
              <a:t>	</a:t>
            </a:r>
            <a:r>
              <a:rPr lang="en-US" sz="2800" dirty="0">
                <a:solidFill>
                  <a:schemeClr val="tx1"/>
                </a:solidFill>
              </a:rPr>
              <a:t>voltage regulator, any electrical or electronic device that maintains the voltage of a power source within acceptable limits.</a:t>
            </a:r>
            <a:br>
              <a:rPr lang="en-US" dirty="0"/>
            </a:br>
            <a:endParaRPr dirty="0"/>
          </a:p>
        </p:txBody>
      </p:sp>
      <mc:AlternateContent xmlns:mc="http://schemas.openxmlformats.org/markup-compatibility/2006" xmlns:p14="http://schemas.microsoft.com/office/powerpoint/2010/main">
        <mc:Choice Requires="p14">
          <p:contentPart r:id="rId1" p14:bwMode="auto">
            <p14:nvContentPartPr>
              <p14:cNvPr id="12" name="Ink 11"/>
              <p14:cNvContentPartPr/>
              <p14:nvPr/>
            </p14:nvContentPartPr>
            <p14:xfrm>
              <a:off x="2599668" y="3447490"/>
              <a:ext cx="487440" cy="660600"/>
            </p14:xfrm>
          </p:contentPart>
        </mc:Choice>
        <mc:Fallback xmlns="">
          <p:pic>
            <p:nvPicPr>
              <p:cNvPr id="12" name="Ink 11"/>
            </p:nvPicPr>
            <p:blipFill>
              <a:blip r:embed="rId2"/>
            </p:blipFill>
            <p:spPr>
              <a:xfrm>
                <a:off x="2599668" y="3447490"/>
                <a:ext cx="487440" cy="6606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13" name="Ink 12"/>
              <p14:cNvContentPartPr/>
              <p14:nvPr/>
            </p14:nvContentPartPr>
            <p14:xfrm>
              <a:off x="2255508" y="3470170"/>
              <a:ext cx="794880" cy="708840"/>
            </p14:xfrm>
          </p:contentPart>
        </mc:Choice>
        <mc:Fallback xmlns="">
          <p:pic>
            <p:nvPicPr>
              <p:cNvPr id="13" name="Ink 12"/>
            </p:nvPicPr>
            <p:blipFill>
              <a:blip r:embed="rId4"/>
            </p:blipFill>
            <p:spPr>
              <a:xfrm>
                <a:off x="2255508" y="3470170"/>
                <a:ext cx="794880" cy="7088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4" name="Ink 13"/>
              <p14:cNvContentPartPr/>
              <p14:nvPr/>
            </p14:nvContentPartPr>
            <p14:xfrm>
              <a:off x="2467188" y="3644410"/>
              <a:ext cx="187920" cy="328680"/>
            </p14:xfrm>
          </p:contentPart>
        </mc:Choice>
        <mc:Fallback xmlns="">
          <p:pic>
            <p:nvPicPr>
              <p:cNvPr id="14" name="Ink 13"/>
            </p:nvPicPr>
            <p:blipFill>
              <a:blip r:embed="rId6"/>
            </p:blipFill>
            <p:spPr>
              <a:xfrm>
                <a:off x="2467188" y="3644410"/>
                <a:ext cx="187920" cy="3286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Ink 14"/>
              <p14:cNvContentPartPr/>
              <p14:nvPr/>
            </p14:nvContentPartPr>
            <p14:xfrm>
              <a:off x="2698668" y="3869410"/>
              <a:ext cx="63000" cy="23040"/>
            </p14:xfrm>
          </p:contentPart>
        </mc:Choice>
        <mc:Fallback xmlns="">
          <p:pic>
            <p:nvPicPr>
              <p:cNvPr id="15" name="Ink 14"/>
            </p:nvPicPr>
            <p:blipFill>
              <a:blip r:embed="rId8"/>
            </p:blipFill>
            <p:spPr>
              <a:xfrm>
                <a:off x="2698668" y="3869410"/>
                <a:ext cx="63000" cy="230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6" name="Ink 15"/>
              <p14:cNvContentPartPr/>
              <p14:nvPr/>
            </p14:nvContentPartPr>
            <p14:xfrm>
              <a:off x="2803788" y="3714970"/>
              <a:ext cx="126720" cy="238320"/>
            </p14:xfrm>
          </p:contentPart>
        </mc:Choice>
        <mc:Fallback xmlns="">
          <p:pic>
            <p:nvPicPr>
              <p:cNvPr id="16" name="Ink 15"/>
            </p:nvPicPr>
            <p:blipFill>
              <a:blip r:embed="rId10"/>
            </p:blipFill>
            <p:spPr>
              <a:xfrm>
                <a:off x="2803788" y="3714970"/>
                <a:ext cx="126720" cy="2383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7" name="Ink 16"/>
              <p14:cNvContentPartPr/>
              <p14:nvPr/>
            </p14:nvContentPartPr>
            <p14:xfrm>
              <a:off x="2819628" y="3697330"/>
              <a:ext cx="64080" cy="26280"/>
            </p14:xfrm>
          </p:contentPart>
        </mc:Choice>
        <mc:Fallback xmlns="">
          <p:pic>
            <p:nvPicPr>
              <p:cNvPr id="17" name="Ink 16"/>
            </p:nvPicPr>
            <p:blipFill>
              <a:blip r:embed="rId12"/>
            </p:blipFill>
            <p:spPr>
              <a:xfrm>
                <a:off x="2819628" y="3697330"/>
                <a:ext cx="64080" cy="262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9" name="Ink 18"/>
              <p14:cNvContentPartPr/>
              <p14:nvPr/>
            </p14:nvContentPartPr>
            <p14:xfrm>
              <a:off x="3073428" y="3690490"/>
              <a:ext cx="396000" cy="4680"/>
            </p14:xfrm>
          </p:contentPart>
        </mc:Choice>
        <mc:Fallback xmlns="">
          <p:pic>
            <p:nvPicPr>
              <p:cNvPr id="19" name="Ink 18"/>
            </p:nvPicPr>
            <p:blipFill>
              <a:blip r:embed="rId14"/>
            </p:blipFill>
            <p:spPr>
              <a:xfrm>
                <a:off x="3073428" y="3690490"/>
                <a:ext cx="396000" cy="468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Ink 19"/>
              <p14:cNvContentPartPr/>
              <p14:nvPr/>
            </p14:nvContentPartPr>
            <p14:xfrm>
              <a:off x="3007188" y="3855370"/>
              <a:ext cx="495000" cy="11520"/>
            </p14:xfrm>
          </p:contentPart>
        </mc:Choice>
        <mc:Fallback xmlns="">
          <p:pic>
            <p:nvPicPr>
              <p:cNvPr id="20" name="Ink 19"/>
            </p:nvPicPr>
            <p:blipFill>
              <a:blip r:embed="rId16"/>
            </p:blipFill>
            <p:spPr>
              <a:xfrm>
                <a:off x="3007188" y="3855370"/>
                <a:ext cx="495000" cy="1152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Ink 20"/>
              <p14:cNvContentPartPr/>
              <p14:nvPr/>
            </p14:nvContentPartPr>
            <p14:xfrm>
              <a:off x="3359988" y="3541810"/>
              <a:ext cx="261720" cy="409320"/>
            </p14:xfrm>
          </p:contentPart>
        </mc:Choice>
        <mc:Fallback xmlns="">
          <p:pic>
            <p:nvPicPr>
              <p:cNvPr id="21" name="Ink 20"/>
            </p:nvPicPr>
            <p:blipFill>
              <a:blip r:embed="rId18"/>
            </p:blipFill>
            <p:spPr>
              <a:xfrm>
                <a:off x="3359988" y="3541810"/>
                <a:ext cx="261720" cy="4093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Ink 22"/>
              <p14:cNvContentPartPr/>
              <p14:nvPr/>
            </p14:nvContentPartPr>
            <p14:xfrm>
              <a:off x="4031388" y="3470170"/>
              <a:ext cx="33840" cy="494640"/>
            </p14:xfrm>
          </p:contentPart>
        </mc:Choice>
        <mc:Fallback xmlns="">
          <p:pic>
            <p:nvPicPr>
              <p:cNvPr id="23" name="Ink 22"/>
            </p:nvPicPr>
            <p:blipFill>
              <a:blip r:embed="rId20"/>
            </p:blipFill>
            <p:spPr>
              <a:xfrm>
                <a:off x="4031388" y="3470170"/>
                <a:ext cx="33840" cy="4946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Ink 23"/>
              <p14:cNvContentPartPr/>
              <p14:nvPr/>
            </p14:nvContentPartPr>
            <p14:xfrm>
              <a:off x="4086828" y="3391690"/>
              <a:ext cx="862560" cy="643680"/>
            </p14:xfrm>
          </p:contentPart>
        </mc:Choice>
        <mc:Fallback xmlns="">
          <p:pic>
            <p:nvPicPr>
              <p:cNvPr id="24" name="Ink 23"/>
            </p:nvPicPr>
            <p:blipFill>
              <a:blip r:embed="rId22"/>
            </p:blipFill>
            <p:spPr>
              <a:xfrm>
                <a:off x="4086828" y="3391690"/>
                <a:ext cx="862560" cy="6436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Ink 25"/>
              <p14:cNvContentPartPr/>
              <p14:nvPr/>
            </p14:nvContentPartPr>
            <p14:xfrm>
              <a:off x="3987828" y="3900010"/>
              <a:ext cx="957600" cy="90720"/>
            </p14:xfrm>
          </p:contentPart>
        </mc:Choice>
        <mc:Fallback xmlns="">
          <p:pic>
            <p:nvPicPr>
              <p:cNvPr id="26" name="Ink 25"/>
            </p:nvPicPr>
            <p:blipFill>
              <a:blip r:embed="rId24"/>
            </p:blipFill>
            <p:spPr>
              <a:xfrm>
                <a:off x="3987828" y="3900010"/>
                <a:ext cx="957600" cy="907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8" name="Ink 27"/>
              <p14:cNvContentPartPr/>
              <p14:nvPr/>
            </p14:nvContentPartPr>
            <p14:xfrm>
              <a:off x="4196268" y="3599050"/>
              <a:ext cx="115560" cy="244440"/>
            </p14:xfrm>
          </p:contentPart>
        </mc:Choice>
        <mc:Fallback xmlns="">
          <p:pic>
            <p:nvPicPr>
              <p:cNvPr id="28" name="Ink 27"/>
            </p:nvPicPr>
            <p:blipFill>
              <a:blip r:embed="rId26"/>
            </p:blipFill>
            <p:spPr>
              <a:xfrm>
                <a:off x="4196268" y="3599050"/>
                <a:ext cx="115560" cy="2444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Ink 28"/>
              <p14:cNvContentPartPr/>
              <p14:nvPr/>
            </p14:nvContentPartPr>
            <p14:xfrm>
              <a:off x="4364388" y="3734410"/>
              <a:ext cx="12960" cy="19440"/>
            </p14:xfrm>
          </p:contentPart>
        </mc:Choice>
        <mc:Fallback xmlns="">
          <p:pic>
            <p:nvPicPr>
              <p:cNvPr id="29" name="Ink 28"/>
            </p:nvPicPr>
            <p:blipFill>
              <a:blip r:embed="rId28"/>
            </p:blipFill>
            <p:spPr>
              <a:xfrm>
                <a:off x="4364388" y="3734410"/>
                <a:ext cx="12960" cy="194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Ink 29"/>
              <p14:cNvContentPartPr/>
              <p14:nvPr/>
            </p14:nvContentPartPr>
            <p14:xfrm>
              <a:off x="4470228" y="3523090"/>
              <a:ext cx="241920" cy="358200"/>
            </p14:xfrm>
          </p:contentPart>
        </mc:Choice>
        <mc:Fallback xmlns="">
          <p:pic>
            <p:nvPicPr>
              <p:cNvPr id="30" name="Ink 29"/>
            </p:nvPicPr>
            <p:blipFill>
              <a:blip r:embed="rId30"/>
            </p:blipFill>
            <p:spPr>
              <a:xfrm>
                <a:off x="4470228" y="3523090"/>
                <a:ext cx="241920" cy="3582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Ink 31"/>
              <p14:cNvContentPartPr/>
              <p14:nvPr/>
            </p14:nvContentPartPr>
            <p14:xfrm>
              <a:off x="5111748" y="3657010"/>
              <a:ext cx="572400" cy="11520"/>
            </p14:xfrm>
          </p:contentPart>
        </mc:Choice>
        <mc:Fallback xmlns="">
          <p:pic>
            <p:nvPicPr>
              <p:cNvPr id="32" name="Ink 31"/>
            </p:nvPicPr>
            <p:blipFill>
              <a:blip r:embed="rId32"/>
            </p:blipFill>
            <p:spPr>
              <a:xfrm>
                <a:off x="5111748" y="3657010"/>
                <a:ext cx="572400" cy="1152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3" name="Ink 32"/>
              <p14:cNvContentPartPr/>
              <p14:nvPr/>
            </p14:nvContentPartPr>
            <p14:xfrm>
              <a:off x="5221548" y="3766810"/>
              <a:ext cx="550080" cy="34920"/>
            </p14:xfrm>
          </p:contentPart>
        </mc:Choice>
        <mc:Fallback xmlns="">
          <p:pic>
            <p:nvPicPr>
              <p:cNvPr id="33" name="Ink 32"/>
            </p:nvPicPr>
            <p:blipFill>
              <a:blip r:embed="rId34"/>
            </p:blipFill>
            <p:spPr>
              <a:xfrm>
                <a:off x="5221548" y="3766810"/>
                <a:ext cx="550080" cy="3492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4" name="Ink 33"/>
              <p14:cNvContentPartPr/>
              <p14:nvPr/>
            </p14:nvContentPartPr>
            <p14:xfrm>
              <a:off x="5662548" y="3524530"/>
              <a:ext cx="349560" cy="358920"/>
            </p14:xfrm>
          </p:contentPart>
        </mc:Choice>
        <mc:Fallback xmlns="">
          <p:pic>
            <p:nvPicPr>
              <p:cNvPr id="34" name="Ink 33"/>
            </p:nvPicPr>
            <p:blipFill>
              <a:blip r:embed="rId36"/>
            </p:blipFill>
            <p:spPr>
              <a:xfrm>
                <a:off x="5662548" y="3524530"/>
                <a:ext cx="349560" cy="35892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6" name="Ink 35"/>
              <p14:cNvContentPartPr/>
              <p14:nvPr/>
            </p14:nvContentPartPr>
            <p14:xfrm>
              <a:off x="6290028" y="3381970"/>
              <a:ext cx="33480" cy="583560"/>
            </p14:xfrm>
          </p:contentPart>
        </mc:Choice>
        <mc:Fallback xmlns="">
          <p:pic>
            <p:nvPicPr>
              <p:cNvPr id="36" name="Ink 35"/>
            </p:nvPicPr>
            <p:blipFill>
              <a:blip r:embed="rId38"/>
            </p:blipFill>
            <p:spPr>
              <a:xfrm>
                <a:off x="6290028" y="3381970"/>
                <a:ext cx="33480" cy="583560"/>
              </a:xfrm>
              <a:prstGeom prst="rect"/>
            </p:spPr>
          </p:pic>
        </mc:Fallback>
      </mc:AlternateContent>
      <p:grpSp>
        <p:nvGrpSpPr>
          <p:cNvPr id="58" name="Group 57"/>
          <p:cNvGrpSpPr/>
          <p:nvPr/>
        </p:nvGrpSpPr>
        <p:grpSpPr>
          <a:xfrm>
            <a:off x="2323908" y="4305010"/>
            <a:ext cx="990720" cy="620280"/>
            <a:chOff x="2323908" y="4305010"/>
            <a:chExt cx="990720" cy="620280"/>
          </a:xfrm>
        </p:grpSpPr>
        <mc:AlternateContent xmlns:mc="http://schemas.openxmlformats.org/markup-compatibility/2006" xmlns:p14="http://schemas.microsoft.com/office/powerpoint/2010/main">
          <mc:Choice Requires="p14">
            <p:contentPart r:id="rId39" p14:bwMode="auto">
              <p14:nvContentPartPr>
                <p14:cNvPr id="46" name="Ink 45"/>
                <p14:cNvContentPartPr/>
                <p14:nvPr/>
              </p14:nvContentPartPr>
              <p14:xfrm>
                <a:off x="2323908" y="4328410"/>
                <a:ext cx="111600" cy="272520"/>
              </p14:xfrm>
            </p:contentPart>
          </mc:Choice>
          <mc:Fallback xmlns="">
            <p:pic>
              <p:nvPicPr>
                <p:cNvPr id="46" name="Ink 45"/>
              </p:nvPicPr>
              <p:blipFill>
                <a:blip r:embed="rId40"/>
              </p:blipFill>
              <p:spPr>
                <a:xfrm>
                  <a:off x="2323908" y="4328410"/>
                  <a:ext cx="111600" cy="2725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7" name="Ink 46"/>
                <p14:cNvContentPartPr/>
                <p14:nvPr/>
              </p14:nvContentPartPr>
              <p14:xfrm>
                <a:off x="2456028" y="4428490"/>
                <a:ext cx="121680" cy="136440"/>
              </p14:xfrm>
            </p:contentPart>
          </mc:Choice>
          <mc:Fallback xmlns="">
            <p:pic>
              <p:nvPicPr>
                <p:cNvPr id="47" name="Ink 46"/>
              </p:nvPicPr>
              <p:blipFill>
                <a:blip r:embed="rId42"/>
              </p:blipFill>
              <p:spPr>
                <a:xfrm>
                  <a:off x="2456028" y="4428490"/>
                  <a:ext cx="121680" cy="13644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8" name="Ink 47"/>
                <p14:cNvContentPartPr/>
                <p14:nvPr/>
              </p14:nvContentPartPr>
              <p14:xfrm>
                <a:off x="2641428" y="4385650"/>
                <a:ext cx="180000" cy="139320"/>
              </p14:xfrm>
            </p:contentPart>
          </mc:Choice>
          <mc:Fallback xmlns="">
            <p:pic>
              <p:nvPicPr>
                <p:cNvPr id="48" name="Ink 47"/>
              </p:nvPicPr>
              <p:blipFill>
                <a:blip r:embed="rId44"/>
              </p:blipFill>
              <p:spPr>
                <a:xfrm>
                  <a:off x="2641428" y="4385650"/>
                  <a:ext cx="180000" cy="13932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9" name="Ink 48"/>
                <p14:cNvContentPartPr/>
                <p14:nvPr/>
              </p14:nvContentPartPr>
              <p14:xfrm>
                <a:off x="2861748" y="4365850"/>
                <a:ext cx="88560" cy="142200"/>
              </p14:xfrm>
            </p:contentPart>
          </mc:Choice>
          <mc:Fallback xmlns="">
            <p:pic>
              <p:nvPicPr>
                <p:cNvPr id="49" name="Ink 48"/>
              </p:nvPicPr>
              <p:blipFill>
                <a:blip r:embed="rId46"/>
              </p:blipFill>
              <p:spPr>
                <a:xfrm>
                  <a:off x="2861748" y="4365850"/>
                  <a:ext cx="88560" cy="1422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0" name="Ink 49"/>
                <p14:cNvContentPartPr/>
                <p14:nvPr/>
              </p14:nvContentPartPr>
              <p14:xfrm>
                <a:off x="2987748" y="4305010"/>
                <a:ext cx="163080" cy="153360"/>
              </p14:xfrm>
            </p:contentPart>
          </mc:Choice>
          <mc:Fallback xmlns="">
            <p:pic>
              <p:nvPicPr>
                <p:cNvPr id="50" name="Ink 49"/>
              </p:nvPicPr>
              <p:blipFill>
                <a:blip r:embed="rId48"/>
              </p:blipFill>
              <p:spPr>
                <a:xfrm>
                  <a:off x="2987748" y="4305010"/>
                  <a:ext cx="163080" cy="1533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1" name="Ink 50"/>
                <p14:cNvContentPartPr/>
                <p14:nvPr/>
              </p14:nvContentPartPr>
              <p14:xfrm>
                <a:off x="2380788" y="4693090"/>
                <a:ext cx="110520" cy="232200"/>
              </p14:xfrm>
            </p:contentPart>
          </mc:Choice>
          <mc:Fallback xmlns="">
            <p:pic>
              <p:nvPicPr>
                <p:cNvPr id="51" name="Ink 50"/>
              </p:nvPicPr>
              <p:blipFill>
                <a:blip r:embed="rId50"/>
              </p:blipFill>
              <p:spPr>
                <a:xfrm>
                  <a:off x="2380788" y="4693090"/>
                  <a:ext cx="110520" cy="2322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2" name="Ink 51"/>
                <p14:cNvContentPartPr/>
                <p14:nvPr/>
              </p14:nvContentPartPr>
              <p14:xfrm>
                <a:off x="2551068" y="4770130"/>
                <a:ext cx="82080" cy="123480"/>
              </p14:xfrm>
            </p:contentPart>
          </mc:Choice>
          <mc:Fallback xmlns="">
            <p:pic>
              <p:nvPicPr>
                <p:cNvPr id="52" name="Ink 51"/>
              </p:nvPicPr>
              <p:blipFill>
                <a:blip r:embed="rId52"/>
              </p:blipFill>
              <p:spPr>
                <a:xfrm>
                  <a:off x="2551068" y="4770130"/>
                  <a:ext cx="82080" cy="12348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3" name="Ink 52"/>
                <p14:cNvContentPartPr/>
                <p14:nvPr/>
              </p14:nvContentPartPr>
              <p14:xfrm>
                <a:off x="2672748" y="4748170"/>
                <a:ext cx="123120" cy="142920"/>
              </p14:xfrm>
            </p:contentPart>
          </mc:Choice>
          <mc:Fallback xmlns="">
            <p:pic>
              <p:nvPicPr>
                <p:cNvPr id="53" name="Ink 52"/>
              </p:nvPicPr>
              <p:blipFill>
                <a:blip r:embed="rId54"/>
              </p:blipFill>
              <p:spPr>
                <a:xfrm>
                  <a:off x="2672748" y="4748170"/>
                  <a:ext cx="123120" cy="14292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4" name="Ink 53"/>
                <p14:cNvContentPartPr/>
                <p14:nvPr/>
              </p14:nvContentPartPr>
              <p14:xfrm>
                <a:off x="2854908" y="4702450"/>
                <a:ext cx="75600" cy="179640"/>
              </p14:xfrm>
            </p:contentPart>
          </mc:Choice>
          <mc:Fallback xmlns="">
            <p:pic>
              <p:nvPicPr>
                <p:cNvPr id="54" name="Ink 53"/>
              </p:nvPicPr>
              <p:blipFill>
                <a:blip r:embed="rId56"/>
              </p:blipFill>
              <p:spPr>
                <a:xfrm>
                  <a:off x="2854908" y="4702450"/>
                  <a:ext cx="75600" cy="1796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6" name="Ink 55"/>
                <p14:cNvContentPartPr/>
                <p14:nvPr/>
              </p14:nvContentPartPr>
              <p14:xfrm>
                <a:off x="2974428" y="4693090"/>
                <a:ext cx="110160" cy="188280"/>
              </p14:xfrm>
            </p:contentPart>
          </mc:Choice>
          <mc:Fallback xmlns="">
            <p:pic>
              <p:nvPicPr>
                <p:cNvPr id="56" name="Ink 55"/>
              </p:nvPicPr>
              <p:blipFill>
                <a:blip r:embed="rId58"/>
              </p:blipFill>
              <p:spPr>
                <a:xfrm>
                  <a:off x="2974428" y="4693090"/>
                  <a:ext cx="110160" cy="18828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7" name="Ink 56"/>
                <p14:cNvContentPartPr/>
                <p14:nvPr/>
              </p14:nvContentPartPr>
              <p14:xfrm>
                <a:off x="3123468" y="4664290"/>
                <a:ext cx="191160" cy="196920"/>
              </p14:xfrm>
            </p:contentPart>
          </mc:Choice>
          <mc:Fallback xmlns="">
            <p:pic>
              <p:nvPicPr>
                <p:cNvPr id="57" name="Ink 56"/>
              </p:nvPicPr>
              <p:blipFill>
                <a:blip r:embed="rId60"/>
              </p:blipFill>
              <p:spPr>
                <a:xfrm>
                  <a:off x="3123468" y="4664290"/>
                  <a:ext cx="191160" cy="196920"/>
                </a:xfrm>
                <a:prstGeom prst="rect"/>
              </p:spPr>
            </p:pic>
          </mc:Fallback>
        </mc:AlternateContent>
      </p:grpSp>
      <p:grpSp>
        <p:nvGrpSpPr>
          <p:cNvPr id="80" name="Group 79"/>
          <p:cNvGrpSpPr/>
          <p:nvPr/>
        </p:nvGrpSpPr>
        <p:grpSpPr>
          <a:xfrm>
            <a:off x="4131108" y="4141930"/>
            <a:ext cx="1401840" cy="887760"/>
            <a:chOff x="4131108" y="4141930"/>
            <a:chExt cx="1401840" cy="887760"/>
          </a:xfrm>
        </p:grpSpPr>
        <mc:AlternateContent xmlns:mc="http://schemas.openxmlformats.org/markup-compatibility/2006" xmlns:p14="http://schemas.microsoft.com/office/powerpoint/2010/main">
          <mc:Choice Requires="p14">
            <p:contentPart r:id="rId61" p14:bwMode="auto">
              <p14:nvContentPartPr>
                <p14:cNvPr id="59" name="Ink 58"/>
                <p14:cNvContentPartPr/>
                <p14:nvPr/>
              </p14:nvContentPartPr>
              <p14:xfrm>
                <a:off x="4131108" y="4219330"/>
                <a:ext cx="130680" cy="186480"/>
              </p14:xfrm>
            </p:contentPart>
          </mc:Choice>
          <mc:Fallback xmlns="">
            <p:pic>
              <p:nvPicPr>
                <p:cNvPr id="59" name="Ink 58"/>
              </p:nvPicPr>
              <p:blipFill>
                <a:blip r:embed="rId62"/>
              </p:blipFill>
              <p:spPr>
                <a:xfrm>
                  <a:off x="4131108" y="4219330"/>
                  <a:ext cx="130680" cy="1864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0" name="Ink 59"/>
                <p14:cNvContentPartPr/>
                <p14:nvPr/>
              </p14:nvContentPartPr>
              <p14:xfrm>
                <a:off x="4375188" y="4326970"/>
                <a:ext cx="98280" cy="103680"/>
              </p14:xfrm>
            </p:contentPart>
          </mc:Choice>
          <mc:Fallback xmlns="">
            <p:pic>
              <p:nvPicPr>
                <p:cNvPr id="60" name="Ink 59"/>
              </p:nvPicPr>
              <p:blipFill>
                <a:blip r:embed="rId64"/>
              </p:blipFill>
              <p:spPr>
                <a:xfrm>
                  <a:off x="4375188" y="4326970"/>
                  <a:ext cx="98280" cy="1036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1" name="Ink 60"/>
                <p14:cNvContentPartPr/>
                <p14:nvPr/>
              </p14:nvContentPartPr>
              <p14:xfrm>
                <a:off x="4503348" y="4193770"/>
                <a:ext cx="99720" cy="257400"/>
              </p14:xfrm>
            </p:contentPart>
          </mc:Choice>
          <mc:Fallback xmlns="">
            <p:pic>
              <p:nvPicPr>
                <p:cNvPr id="61" name="Ink 60"/>
              </p:nvPicPr>
              <p:blipFill>
                <a:blip r:embed="rId66"/>
              </p:blipFill>
              <p:spPr>
                <a:xfrm>
                  <a:off x="4503348" y="4193770"/>
                  <a:ext cx="99720" cy="2574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2" name="Ink 61"/>
                <p14:cNvContentPartPr/>
                <p14:nvPr/>
              </p14:nvContentPartPr>
              <p14:xfrm>
                <a:off x="4646628" y="4175050"/>
                <a:ext cx="100080" cy="210960"/>
              </p14:xfrm>
            </p:contentPart>
          </mc:Choice>
          <mc:Fallback xmlns="">
            <p:pic>
              <p:nvPicPr>
                <p:cNvPr id="62" name="Ink 61"/>
              </p:nvPicPr>
              <p:blipFill>
                <a:blip r:embed="rId68"/>
              </p:blipFill>
              <p:spPr>
                <a:xfrm>
                  <a:off x="4646628" y="4175050"/>
                  <a:ext cx="100080" cy="2109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3" name="Ink 62"/>
                <p14:cNvContentPartPr/>
                <p14:nvPr/>
              </p14:nvContentPartPr>
              <p14:xfrm>
                <a:off x="4626828" y="4283050"/>
                <a:ext cx="101880" cy="18360"/>
              </p14:xfrm>
            </p:contentPart>
          </mc:Choice>
          <mc:Fallback xmlns="">
            <p:pic>
              <p:nvPicPr>
                <p:cNvPr id="63" name="Ink 62"/>
              </p:nvPicPr>
              <p:blipFill>
                <a:blip r:embed="rId70"/>
              </p:blipFill>
              <p:spPr>
                <a:xfrm>
                  <a:off x="4626828" y="4283050"/>
                  <a:ext cx="101880" cy="1836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64" name="Ink 63"/>
                <p14:cNvContentPartPr/>
                <p14:nvPr/>
              </p14:nvContentPartPr>
              <p14:xfrm>
                <a:off x="4781988" y="4230130"/>
                <a:ext cx="127440" cy="124560"/>
              </p14:xfrm>
            </p:contentPart>
          </mc:Choice>
          <mc:Fallback xmlns="">
            <p:pic>
              <p:nvPicPr>
                <p:cNvPr id="64" name="Ink 63"/>
              </p:nvPicPr>
              <p:blipFill>
                <a:blip r:embed="rId72"/>
              </p:blipFill>
              <p:spPr>
                <a:xfrm>
                  <a:off x="4781988" y="4230130"/>
                  <a:ext cx="127440" cy="1245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65" name="Ink 64"/>
                <p14:cNvContentPartPr/>
                <p14:nvPr/>
              </p14:nvContentPartPr>
              <p14:xfrm>
                <a:off x="4956948" y="4168930"/>
                <a:ext cx="89640" cy="392760"/>
              </p14:xfrm>
            </p:contentPart>
          </mc:Choice>
          <mc:Fallback xmlns="">
            <p:pic>
              <p:nvPicPr>
                <p:cNvPr id="65" name="Ink 64"/>
              </p:nvPicPr>
              <p:blipFill>
                <a:blip r:embed="rId74"/>
              </p:blipFill>
              <p:spPr>
                <a:xfrm>
                  <a:off x="4956948" y="4168930"/>
                  <a:ext cx="89640" cy="3927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66" name="Ink 65"/>
                <p14:cNvContentPartPr/>
                <p14:nvPr/>
              </p14:nvContentPartPr>
              <p14:xfrm>
                <a:off x="5133708" y="4141930"/>
                <a:ext cx="131040" cy="155880"/>
              </p14:xfrm>
            </p:contentPart>
          </mc:Choice>
          <mc:Fallback xmlns="">
            <p:pic>
              <p:nvPicPr>
                <p:cNvPr id="66" name="Ink 65"/>
              </p:nvPicPr>
              <p:blipFill>
                <a:blip r:embed="rId76"/>
              </p:blipFill>
              <p:spPr>
                <a:xfrm>
                  <a:off x="5133708" y="4141930"/>
                  <a:ext cx="131040" cy="15588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67" name="Ink 66"/>
                <p14:cNvContentPartPr/>
                <p14:nvPr/>
              </p14:nvContentPartPr>
              <p14:xfrm>
                <a:off x="4806108" y="4224010"/>
                <a:ext cx="96840" cy="73080"/>
              </p14:xfrm>
            </p:contentPart>
          </mc:Choice>
          <mc:Fallback xmlns="">
            <p:pic>
              <p:nvPicPr>
                <p:cNvPr id="67" name="Ink 66"/>
              </p:nvPicPr>
              <p:blipFill>
                <a:blip r:embed="rId78"/>
              </p:blipFill>
              <p:spPr>
                <a:xfrm>
                  <a:off x="4806108" y="4224010"/>
                  <a:ext cx="96840" cy="730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69" name="Ink 68"/>
                <p14:cNvContentPartPr/>
                <p14:nvPr/>
              </p14:nvContentPartPr>
              <p14:xfrm>
                <a:off x="4361508" y="4619650"/>
                <a:ext cx="109440" cy="257400"/>
              </p14:xfrm>
            </p:contentPart>
          </mc:Choice>
          <mc:Fallback xmlns="">
            <p:pic>
              <p:nvPicPr>
                <p:cNvPr id="69" name="Ink 68"/>
              </p:nvPicPr>
              <p:blipFill>
                <a:blip r:embed="rId80"/>
              </p:blipFill>
              <p:spPr>
                <a:xfrm>
                  <a:off x="4361508" y="4619650"/>
                  <a:ext cx="109440" cy="2574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70" name="Ink 69"/>
                <p14:cNvContentPartPr/>
                <p14:nvPr/>
              </p14:nvContentPartPr>
              <p14:xfrm>
                <a:off x="4527828" y="4738810"/>
                <a:ext cx="108360" cy="122040"/>
              </p14:xfrm>
            </p:contentPart>
          </mc:Choice>
          <mc:Fallback xmlns="">
            <p:pic>
              <p:nvPicPr>
                <p:cNvPr id="70" name="Ink 69"/>
              </p:nvPicPr>
              <p:blipFill>
                <a:blip r:embed="rId82"/>
              </p:blipFill>
              <p:spPr>
                <a:xfrm>
                  <a:off x="4527828" y="4738810"/>
                  <a:ext cx="108360" cy="12204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71" name="Ink 70"/>
                <p14:cNvContentPartPr/>
                <p14:nvPr/>
              </p14:nvContentPartPr>
              <p14:xfrm>
                <a:off x="4719348" y="4721170"/>
                <a:ext cx="86400" cy="308520"/>
              </p14:xfrm>
            </p:contentPart>
          </mc:Choice>
          <mc:Fallback xmlns="">
            <p:pic>
              <p:nvPicPr>
                <p:cNvPr id="71" name="Ink 70"/>
              </p:nvPicPr>
              <p:blipFill>
                <a:blip r:embed="rId84"/>
              </p:blipFill>
              <p:spPr>
                <a:xfrm>
                  <a:off x="4719348" y="4721170"/>
                  <a:ext cx="86400" cy="30852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72" name="Ink 71"/>
                <p14:cNvContentPartPr/>
                <p14:nvPr/>
              </p14:nvContentPartPr>
              <p14:xfrm>
                <a:off x="4890708" y="4542610"/>
                <a:ext cx="256320" cy="315360"/>
              </p14:xfrm>
            </p:contentPart>
          </mc:Choice>
          <mc:Fallback xmlns="">
            <p:pic>
              <p:nvPicPr>
                <p:cNvPr id="72" name="Ink 71"/>
              </p:nvPicPr>
              <p:blipFill>
                <a:blip r:embed="rId86"/>
              </p:blipFill>
              <p:spPr>
                <a:xfrm>
                  <a:off x="4890708" y="4542610"/>
                  <a:ext cx="256320" cy="31536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74" name="Ink 73"/>
                <p14:cNvContentPartPr/>
                <p14:nvPr/>
              </p14:nvContentPartPr>
              <p14:xfrm>
                <a:off x="4946148" y="4684810"/>
                <a:ext cx="27000" cy="101880"/>
              </p14:xfrm>
            </p:contentPart>
          </mc:Choice>
          <mc:Fallback xmlns="">
            <p:pic>
              <p:nvPicPr>
                <p:cNvPr id="74" name="Ink 73"/>
              </p:nvPicPr>
              <p:blipFill>
                <a:blip r:embed="rId88"/>
              </p:blipFill>
              <p:spPr>
                <a:xfrm>
                  <a:off x="4946148" y="4684810"/>
                  <a:ext cx="27000" cy="10188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76" name="Ink 75"/>
                <p14:cNvContentPartPr/>
                <p14:nvPr/>
              </p14:nvContentPartPr>
              <p14:xfrm>
                <a:off x="5177268" y="4571770"/>
                <a:ext cx="119520" cy="232200"/>
              </p14:xfrm>
            </p:contentPart>
          </mc:Choice>
          <mc:Fallback xmlns="">
            <p:pic>
              <p:nvPicPr>
                <p:cNvPr id="76" name="Ink 75"/>
              </p:nvPicPr>
              <p:blipFill>
                <a:blip r:embed="rId90"/>
              </p:blipFill>
              <p:spPr>
                <a:xfrm>
                  <a:off x="5177268" y="4571770"/>
                  <a:ext cx="119520" cy="23220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77" name="Ink 76"/>
                <p14:cNvContentPartPr/>
                <p14:nvPr/>
              </p14:nvContentPartPr>
              <p14:xfrm>
                <a:off x="5210748" y="4697410"/>
                <a:ext cx="68040" cy="6840"/>
              </p14:xfrm>
            </p:contentPart>
          </mc:Choice>
          <mc:Fallback xmlns="">
            <p:pic>
              <p:nvPicPr>
                <p:cNvPr id="77" name="Ink 76"/>
              </p:nvPicPr>
              <p:blipFill>
                <a:blip r:embed="rId92"/>
              </p:blipFill>
              <p:spPr>
                <a:xfrm>
                  <a:off x="5210748" y="4697410"/>
                  <a:ext cx="68040" cy="684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78" name="Ink 77"/>
                <p14:cNvContentPartPr/>
                <p14:nvPr/>
              </p14:nvContentPartPr>
              <p14:xfrm>
                <a:off x="5310108" y="4643770"/>
                <a:ext cx="93960" cy="115200"/>
              </p14:xfrm>
            </p:contentPart>
          </mc:Choice>
          <mc:Fallback xmlns="">
            <p:pic>
              <p:nvPicPr>
                <p:cNvPr id="78" name="Ink 77"/>
              </p:nvPicPr>
              <p:blipFill>
                <a:blip r:embed="rId94"/>
              </p:blipFill>
              <p:spPr>
                <a:xfrm>
                  <a:off x="5310108" y="4643770"/>
                  <a:ext cx="93960" cy="1152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79" name="Ink 78"/>
                <p14:cNvContentPartPr/>
                <p14:nvPr/>
              </p14:nvContentPartPr>
              <p14:xfrm>
                <a:off x="5432508" y="4571770"/>
                <a:ext cx="100440" cy="174600"/>
              </p14:xfrm>
            </p:contentPart>
          </mc:Choice>
          <mc:Fallback xmlns="">
            <p:pic>
              <p:nvPicPr>
                <p:cNvPr id="79" name="Ink 78"/>
              </p:nvPicPr>
              <p:blipFill>
                <a:blip r:embed="rId96"/>
              </p:blipFill>
              <p:spPr>
                <a:xfrm>
                  <a:off x="5432508" y="4571770"/>
                  <a:ext cx="100440" cy="174600"/>
                </a:xfrm>
                <a:prstGeom prst="rect"/>
              </p:spPr>
            </p:pic>
          </mc:Fallback>
        </mc:AlternateContent>
      </p:grpSp>
      <p:grpSp>
        <p:nvGrpSpPr>
          <p:cNvPr id="104" name="Group 103"/>
          <p:cNvGrpSpPr/>
          <p:nvPr/>
        </p:nvGrpSpPr>
        <p:grpSpPr>
          <a:xfrm>
            <a:off x="6322428" y="3306370"/>
            <a:ext cx="2241360" cy="1707840"/>
            <a:chOff x="6322428" y="3306370"/>
            <a:chExt cx="2241360" cy="1707840"/>
          </a:xfrm>
        </p:grpSpPr>
        <mc:AlternateContent xmlns:mc="http://schemas.openxmlformats.org/markup-compatibility/2006" xmlns:p14="http://schemas.microsoft.com/office/powerpoint/2010/main">
          <mc:Choice Requires="p14">
            <p:contentPart r:id="rId97" p14:bwMode="auto">
              <p14:nvContentPartPr>
                <p14:cNvPr id="37" name="Ink 36"/>
                <p14:cNvContentPartPr/>
                <p14:nvPr/>
              </p14:nvContentPartPr>
              <p14:xfrm>
                <a:off x="6322428" y="3306370"/>
                <a:ext cx="962280" cy="759960"/>
              </p14:xfrm>
            </p:contentPart>
          </mc:Choice>
          <mc:Fallback xmlns="">
            <p:pic>
              <p:nvPicPr>
                <p:cNvPr id="37" name="Ink 36"/>
              </p:nvPicPr>
              <p:blipFill>
                <a:blip r:embed="rId98"/>
              </p:blipFill>
              <p:spPr>
                <a:xfrm>
                  <a:off x="6322428" y="3306370"/>
                  <a:ext cx="962280" cy="75996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39" name="Ink 38"/>
                <p14:cNvContentPartPr/>
                <p14:nvPr/>
              </p14:nvContentPartPr>
              <p14:xfrm>
                <a:off x="6433668" y="3613450"/>
                <a:ext cx="86400" cy="246600"/>
              </p14:xfrm>
            </p:contentPart>
          </mc:Choice>
          <mc:Fallback xmlns="">
            <p:pic>
              <p:nvPicPr>
                <p:cNvPr id="39" name="Ink 38"/>
              </p:nvPicPr>
              <p:blipFill>
                <a:blip r:embed="rId100"/>
              </p:blipFill>
              <p:spPr>
                <a:xfrm>
                  <a:off x="6433668" y="3613450"/>
                  <a:ext cx="86400" cy="2466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40" name="Ink 39"/>
                <p14:cNvContentPartPr/>
                <p14:nvPr/>
              </p14:nvContentPartPr>
              <p14:xfrm>
                <a:off x="6431148" y="3725050"/>
                <a:ext cx="100440" cy="23040"/>
              </p14:xfrm>
            </p:contentPart>
          </mc:Choice>
          <mc:Fallback xmlns="">
            <p:pic>
              <p:nvPicPr>
                <p:cNvPr id="40" name="Ink 39"/>
              </p:nvPicPr>
              <p:blipFill>
                <a:blip r:embed="rId102"/>
              </p:blipFill>
              <p:spPr>
                <a:xfrm>
                  <a:off x="6431148" y="3725050"/>
                  <a:ext cx="100440" cy="2304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41" name="Ink 40"/>
                <p14:cNvContentPartPr/>
                <p14:nvPr/>
              </p14:nvContentPartPr>
              <p14:xfrm>
                <a:off x="6444468" y="3591130"/>
                <a:ext cx="164520" cy="33480"/>
              </p14:xfrm>
            </p:contentPart>
          </mc:Choice>
          <mc:Fallback xmlns="">
            <p:pic>
              <p:nvPicPr>
                <p:cNvPr id="41" name="Ink 40"/>
              </p:nvPicPr>
              <p:blipFill>
                <a:blip r:embed="rId104"/>
              </p:blipFill>
              <p:spPr>
                <a:xfrm>
                  <a:off x="6444468" y="3591130"/>
                  <a:ext cx="164520" cy="3348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43" name="Ink 42"/>
                <p14:cNvContentPartPr/>
                <p14:nvPr/>
              </p14:nvContentPartPr>
              <p14:xfrm>
                <a:off x="6466428" y="3844570"/>
                <a:ext cx="153360" cy="11520"/>
              </p14:xfrm>
            </p:contentPart>
          </mc:Choice>
          <mc:Fallback xmlns="">
            <p:pic>
              <p:nvPicPr>
                <p:cNvPr id="43" name="Ink 42"/>
              </p:nvPicPr>
              <p:blipFill>
                <a:blip r:embed="rId106"/>
              </p:blipFill>
              <p:spPr>
                <a:xfrm>
                  <a:off x="6466428" y="3844570"/>
                  <a:ext cx="153360" cy="1152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44" name="Ink 43"/>
                <p14:cNvContentPartPr/>
                <p14:nvPr/>
              </p14:nvContentPartPr>
              <p14:xfrm>
                <a:off x="6686028" y="3517690"/>
                <a:ext cx="191520" cy="345960"/>
              </p14:xfrm>
            </p:contentPart>
          </mc:Choice>
          <mc:Fallback xmlns="">
            <p:pic>
              <p:nvPicPr>
                <p:cNvPr id="44" name="Ink 43"/>
              </p:nvPicPr>
              <p:blipFill>
                <a:blip r:embed="rId108"/>
              </p:blipFill>
              <p:spPr>
                <a:xfrm>
                  <a:off x="6686028" y="3517690"/>
                  <a:ext cx="191520" cy="34596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81" name="Ink 80"/>
                <p14:cNvContentPartPr/>
                <p14:nvPr/>
              </p14:nvContentPartPr>
              <p14:xfrm>
                <a:off x="6812748" y="4197010"/>
                <a:ext cx="25200" cy="308520"/>
              </p14:xfrm>
            </p:contentPart>
          </mc:Choice>
          <mc:Fallback xmlns="">
            <p:pic>
              <p:nvPicPr>
                <p:cNvPr id="81" name="Ink 80"/>
              </p:nvPicPr>
              <p:blipFill>
                <a:blip r:embed="rId110"/>
              </p:blipFill>
              <p:spPr>
                <a:xfrm>
                  <a:off x="6812748" y="4197010"/>
                  <a:ext cx="25200" cy="30852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82" name="Ink 81"/>
                <p14:cNvContentPartPr/>
                <p14:nvPr/>
              </p14:nvContentPartPr>
              <p14:xfrm>
                <a:off x="6841188" y="4498690"/>
                <a:ext cx="110880" cy="18360"/>
              </p14:xfrm>
            </p:contentPart>
          </mc:Choice>
          <mc:Fallback xmlns="">
            <p:pic>
              <p:nvPicPr>
                <p:cNvPr id="82" name="Ink 81"/>
              </p:nvPicPr>
              <p:blipFill>
                <a:blip r:embed="rId112"/>
              </p:blipFill>
              <p:spPr>
                <a:xfrm>
                  <a:off x="6841188" y="4498690"/>
                  <a:ext cx="110880" cy="183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83" name="Ink 82"/>
                <p14:cNvContentPartPr/>
                <p14:nvPr/>
              </p14:nvContentPartPr>
              <p14:xfrm>
                <a:off x="6841188" y="4373410"/>
                <a:ext cx="63720" cy="360"/>
              </p14:xfrm>
            </p:contentPart>
          </mc:Choice>
          <mc:Fallback xmlns="">
            <p:pic>
              <p:nvPicPr>
                <p:cNvPr id="83" name="Ink 82"/>
              </p:nvPicPr>
              <p:blipFill>
                <a:blip r:embed="rId114"/>
              </p:blipFill>
              <p:spPr>
                <a:xfrm>
                  <a:off x="6841188" y="4373410"/>
                  <a:ext cx="63720" cy="36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84" name="Ink 83"/>
                <p14:cNvContentPartPr/>
                <p14:nvPr/>
              </p14:nvContentPartPr>
              <p14:xfrm>
                <a:off x="6830028" y="4171090"/>
                <a:ext cx="115560" cy="59400"/>
              </p14:xfrm>
            </p:contentPart>
          </mc:Choice>
          <mc:Fallback xmlns="">
            <p:pic>
              <p:nvPicPr>
                <p:cNvPr id="84" name="Ink 83"/>
              </p:nvPicPr>
              <p:blipFill>
                <a:blip r:embed="rId116"/>
              </p:blipFill>
              <p:spPr>
                <a:xfrm>
                  <a:off x="6830028" y="4171090"/>
                  <a:ext cx="115560" cy="5940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86" name="Ink 85"/>
                <p14:cNvContentPartPr/>
                <p14:nvPr/>
              </p14:nvContentPartPr>
              <p14:xfrm>
                <a:off x="6995268" y="4117450"/>
                <a:ext cx="108720" cy="374760"/>
              </p14:xfrm>
            </p:contentPart>
          </mc:Choice>
          <mc:Fallback xmlns="">
            <p:pic>
              <p:nvPicPr>
                <p:cNvPr id="86" name="Ink 85"/>
              </p:nvPicPr>
              <p:blipFill>
                <a:blip r:embed="rId118"/>
              </p:blipFill>
              <p:spPr>
                <a:xfrm>
                  <a:off x="6995268" y="4117450"/>
                  <a:ext cx="108720" cy="3747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87" name="Ink 86"/>
                <p14:cNvContentPartPr/>
                <p14:nvPr/>
              </p14:nvContentPartPr>
              <p14:xfrm>
                <a:off x="7161228" y="4274410"/>
                <a:ext cx="163800" cy="188640"/>
              </p14:xfrm>
            </p:contentPart>
          </mc:Choice>
          <mc:Fallback xmlns="">
            <p:pic>
              <p:nvPicPr>
                <p:cNvPr id="87" name="Ink 86"/>
              </p:nvPicPr>
              <p:blipFill>
                <a:blip r:embed="rId120"/>
              </p:blipFill>
              <p:spPr>
                <a:xfrm>
                  <a:off x="7161228" y="4274410"/>
                  <a:ext cx="163800" cy="18864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88" name="Ink 87"/>
                <p14:cNvContentPartPr/>
                <p14:nvPr/>
              </p14:nvContentPartPr>
              <p14:xfrm>
                <a:off x="7367508" y="4321210"/>
                <a:ext cx="124920" cy="132840"/>
              </p14:xfrm>
            </p:contentPart>
          </mc:Choice>
          <mc:Fallback xmlns="">
            <p:pic>
              <p:nvPicPr>
                <p:cNvPr id="88" name="Ink 87"/>
              </p:nvPicPr>
              <p:blipFill>
                <a:blip r:embed="rId122"/>
              </p:blipFill>
              <p:spPr>
                <a:xfrm>
                  <a:off x="7367508" y="4321210"/>
                  <a:ext cx="124920" cy="13284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89" name="Ink 88"/>
                <p14:cNvContentPartPr/>
                <p14:nvPr/>
              </p14:nvContentPartPr>
              <p14:xfrm>
                <a:off x="7537788" y="4091170"/>
                <a:ext cx="137520" cy="295200"/>
              </p14:xfrm>
            </p:contentPart>
          </mc:Choice>
          <mc:Fallback xmlns="">
            <p:pic>
              <p:nvPicPr>
                <p:cNvPr id="89" name="Ink 88"/>
              </p:nvPicPr>
              <p:blipFill>
                <a:blip r:embed="rId124"/>
              </p:blipFill>
              <p:spPr>
                <a:xfrm>
                  <a:off x="7537788" y="4091170"/>
                  <a:ext cx="137520" cy="29520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90" name="Ink 89"/>
                <p14:cNvContentPartPr/>
                <p14:nvPr/>
              </p14:nvContentPartPr>
              <p14:xfrm>
                <a:off x="7491348" y="4237330"/>
                <a:ext cx="121320" cy="37440"/>
              </p14:xfrm>
            </p:contentPart>
          </mc:Choice>
          <mc:Fallback xmlns="">
            <p:pic>
              <p:nvPicPr>
                <p:cNvPr id="90" name="Ink 89"/>
              </p:nvPicPr>
              <p:blipFill>
                <a:blip r:embed="rId126"/>
              </p:blipFill>
              <p:spPr>
                <a:xfrm>
                  <a:off x="7491348" y="4237330"/>
                  <a:ext cx="121320" cy="3744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91" name="Ink 90"/>
                <p14:cNvContentPartPr/>
                <p14:nvPr/>
              </p14:nvContentPartPr>
              <p14:xfrm>
                <a:off x="7668828" y="4142290"/>
                <a:ext cx="151200" cy="200160"/>
              </p14:xfrm>
            </p:contentPart>
          </mc:Choice>
          <mc:Fallback xmlns="">
            <p:pic>
              <p:nvPicPr>
                <p:cNvPr id="91" name="Ink 90"/>
              </p:nvPicPr>
              <p:blipFill>
                <a:blip r:embed="rId128"/>
              </p:blipFill>
              <p:spPr>
                <a:xfrm>
                  <a:off x="7668828" y="4142290"/>
                  <a:ext cx="151200" cy="20016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92" name="Ink 91"/>
                <p14:cNvContentPartPr/>
                <p14:nvPr/>
              </p14:nvContentPartPr>
              <p14:xfrm>
                <a:off x="7854588" y="4192330"/>
                <a:ext cx="63000" cy="113760"/>
              </p14:xfrm>
            </p:contentPart>
          </mc:Choice>
          <mc:Fallback xmlns="">
            <p:pic>
              <p:nvPicPr>
                <p:cNvPr id="92" name="Ink 91"/>
              </p:nvPicPr>
              <p:blipFill>
                <a:blip r:embed="rId130"/>
              </p:blipFill>
              <p:spPr>
                <a:xfrm>
                  <a:off x="7854588" y="4192330"/>
                  <a:ext cx="63000" cy="11376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93" name="Ink 92"/>
                <p14:cNvContentPartPr/>
                <p14:nvPr/>
              </p14:nvContentPartPr>
              <p14:xfrm>
                <a:off x="7898868" y="4100170"/>
                <a:ext cx="360" cy="20160"/>
              </p14:xfrm>
            </p:contentPart>
          </mc:Choice>
          <mc:Fallback xmlns="">
            <p:pic>
              <p:nvPicPr>
                <p:cNvPr id="93" name="Ink 92"/>
              </p:nvPicPr>
              <p:blipFill>
                <a:blip r:embed="rId132"/>
              </p:blipFill>
              <p:spPr>
                <a:xfrm>
                  <a:off x="7898868" y="4100170"/>
                  <a:ext cx="360" cy="201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94" name="Ink 93"/>
                <p14:cNvContentPartPr/>
                <p14:nvPr/>
              </p14:nvContentPartPr>
              <p14:xfrm>
                <a:off x="7966548" y="4186210"/>
                <a:ext cx="84960" cy="154800"/>
              </p14:xfrm>
            </p:contentPart>
          </mc:Choice>
          <mc:Fallback xmlns="">
            <p:pic>
              <p:nvPicPr>
                <p:cNvPr id="94" name="Ink 93"/>
              </p:nvPicPr>
              <p:blipFill>
                <a:blip r:embed="rId134"/>
              </p:blipFill>
              <p:spPr>
                <a:xfrm>
                  <a:off x="7966548" y="4186210"/>
                  <a:ext cx="84960" cy="1548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95" name="Ink 94"/>
                <p14:cNvContentPartPr/>
                <p14:nvPr/>
              </p14:nvContentPartPr>
              <p14:xfrm>
                <a:off x="8122428" y="3893530"/>
                <a:ext cx="441360" cy="470160"/>
              </p14:xfrm>
            </p:contentPart>
          </mc:Choice>
          <mc:Fallback xmlns="">
            <p:pic>
              <p:nvPicPr>
                <p:cNvPr id="95" name="Ink 94"/>
              </p:nvPicPr>
              <p:blipFill>
                <a:blip r:embed="rId136"/>
              </p:blipFill>
              <p:spPr>
                <a:xfrm>
                  <a:off x="8122428" y="3893530"/>
                  <a:ext cx="441360" cy="4701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97" name="Ink 96"/>
                <p14:cNvContentPartPr/>
                <p14:nvPr/>
              </p14:nvContentPartPr>
              <p14:xfrm>
                <a:off x="7095708" y="4619650"/>
                <a:ext cx="322200" cy="394560"/>
              </p14:xfrm>
            </p:contentPart>
          </mc:Choice>
          <mc:Fallback xmlns="">
            <p:pic>
              <p:nvPicPr>
                <p:cNvPr id="97" name="Ink 96"/>
              </p:nvPicPr>
              <p:blipFill>
                <a:blip r:embed="rId138"/>
              </p:blipFill>
              <p:spPr>
                <a:xfrm>
                  <a:off x="7095708" y="4619650"/>
                  <a:ext cx="322200" cy="39456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98" name="Ink 97"/>
                <p14:cNvContentPartPr/>
                <p14:nvPr/>
              </p14:nvContentPartPr>
              <p14:xfrm>
                <a:off x="7438788" y="4738090"/>
                <a:ext cx="148680" cy="222120"/>
              </p14:xfrm>
            </p:contentPart>
          </mc:Choice>
          <mc:Fallback xmlns="">
            <p:pic>
              <p:nvPicPr>
                <p:cNvPr id="98" name="Ink 97"/>
              </p:nvPicPr>
              <p:blipFill>
                <a:blip r:embed="rId140"/>
              </p:blipFill>
              <p:spPr>
                <a:xfrm>
                  <a:off x="7438788" y="4738090"/>
                  <a:ext cx="148680" cy="22212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99" name="Ink 98"/>
                <p14:cNvContentPartPr/>
                <p14:nvPr/>
              </p14:nvContentPartPr>
              <p14:xfrm>
                <a:off x="7711668" y="4694170"/>
                <a:ext cx="152640" cy="219600"/>
              </p14:xfrm>
            </p:contentPart>
          </mc:Choice>
          <mc:Fallback xmlns="">
            <p:pic>
              <p:nvPicPr>
                <p:cNvPr id="99" name="Ink 98"/>
              </p:nvPicPr>
              <p:blipFill>
                <a:blip r:embed="rId142"/>
              </p:blipFill>
              <p:spPr>
                <a:xfrm>
                  <a:off x="7711668" y="4694170"/>
                  <a:ext cx="152640" cy="21960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00" name="Ink 99"/>
                <p14:cNvContentPartPr/>
                <p14:nvPr/>
              </p14:nvContentPartPr>
              <p14:xfrm>
                <a:off x="7920828" y="4693090"/>
                <a:ext cx="11520" cy="187200"/>
              </p14:xfrm>
            </p:contentPart>
          </mc:Choice>
          <mc:Fallback xmlns="">
            <p:pic>
              <p:nvPicPr>
                <p:cNvPr id="100" name="Ink 99"/>
              </p:nvPicPr>
              <p:blipFill>
                <a:blip r:embed="rId144"/>
              </p:blipFill>
              <p:spPr>
                <a:xfrm>
                  <a:off x="7920828" y="4693090"/>
                  <a:ext cx="11520" cy="18720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01" name="Ink 100"/>
                <p14:cNvContentPartPr/>
                <p14:nvPr/>
              </p14:nvContentPartPr>
              <p14:xfrm>
                <a:off x="7942428" y="4640170"/>
                <a:ext cx="360" cy="20160"/>
              </p14:xfrm>
            </p:contentPart>
          </mc:Choice>
          <mc:Fallback xmlns="">
            <p:pic>
              <p:nvPicPr>
                <p:cNvPr id="101" name="Ink 100"/>
              </p:nvPicPr>
              <p:blipFill>
                <a:blip r:embed="rId132"/>
              </p:blipFill>
              <p:spPr>
                <a:xfrm>
                  <a:off x="7942428" y="4640170"/>
                  <a:ext cx="360" cy="2016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02" name="Ink 101"/>
                <p14:cNvContentPartPr/>
                <p14:nvPr/>
              </p14:nvContentPartPr>
              <p14:xfrm>
                <a:off x="7984908" y="4659610"/>
                <a:ext cx="88560" cy="212040"/>
              </p14:xfrm>
            </p:contentPart>
          </mc:Choice>
          <mc:Fallback xmlns="">
            <p:pic>
              <p:nvPicPr>
                <p:cNvPr id="102" name="Ink 101"/>
              </p:nvPicPr>
              <p:blipFill>
                <a:blip r:embed="rId147"/>
              </p:blipFill>
              <p:spPr>
                <a:xfrm>
                  <a:off x="7984908" y="4659610"/>
                  <a:ext cx="88560" cy="21204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03" name="Ink 102"/>
                <p14:cNvContentPartPr/>
                <p14:nvPr/>
              </p14:nvContentPartPr>
              <p14:xfrm>
                <a:off x="8143308" y="4566370"/>
                <a:ext cx="306720" cy="272880"/>
              </p14:xfrm>
            </p:contentPart>
          </mc:Choice>
          <mc:Fallback xmlns="">
            <p:pic>
              <p:nvPicPr>
                <p:cNvPr id="103" name="Ink 102"/>
              </p:nvPicPr>
              <p:blipFill>
                <a:blip r:embed="rId149"/>
              </p:blipFill>
              <p:spPr>
                <a:xfrm>
                  <a:off x="8143308" y="4566370"/>
                  <a:ext cx="306720" cy="272880"/>
                </a:xfrm>
                <a:prstGeom prst="rect"/>
              </p:spPr>
            </p:pic>
          </mc:Fallback>
        </mc:AlternateContent>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14400"/>
            <a:ext cx="9144000" cy="1600200"/>
          </a:xfrm>
        </p:spPr>
        <p:txBody>
          <a:bodyPr>
            <a:normAutofit fontScale="90000"/>
          </a:bodyPr>
          <a:lstStyle/>
          <a:p>
            <a:r>
              <a:rPr lang="en-US" dirty="0"/>
              <a:t>Example:</a:t>
            </a:r>
            <a:br>
              <a:rPr lang="en-US" dirty="0"/>
            </a:br>
            <a:r>
              <a:rPr lang="en-US" dirty="0"/>
              <a:t>	</a:t>
            </a:r>
            <a:r>
              <a:rPr lang="en-US" sz="2800" dirty="0">
                <a:solidFill>
                  <a:schemeClr val="tx1"/>
                </a:solidFill>
              </a:rPr>
              <a:t>our lab power supply we can use this power supply for different purpose by changing its current and voltage of our use </a:t>
            </a:r>
            <a:br>
              <a:rPr lang="en-US" dirty="0"/>
            </a:br>
            <a:endParaRPr dirty="0"/>
          </a:p>
        </p:txBody>
      </p:sp>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4560588" y="1442650"/>
              <a:ext cx="360" cy="360"/>
            </p14:xfrm>
          </p:contentPart>
        </mc:Choice>
        <mc:Fallback xmlns="">
          <p:pic>
            <p:nvPicPr>
              <p:cNvPr id="3" name="Ink 2"/>
            </p:nvPicPr>
            <p:blipFill>
              <a:blip r:embed="rId2"/>
            </p:blipFill>
            <p:spPr>
              <a:xfrm>
                <a:off x="4560588" y="1442650"/>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4934988" y="1189570"/>
              <a:ext cx="360" cy="360"/>
            </p14:xfrm>
          </p:contentPart>
        </mc:Choice>
        <mc:Fallback xmlns="">
          <p:pic>
            <p:nvPicPr>
              <p:cNvPr id="4" name="Ink 3"/>
            </p:nvPicPr>
            <p:blipFill>
              <a:blip r:embed="rId4"/>
            </p:blipFill>
            <p:spPr>
              <a:xfrm>
                <a:off x="4934988" y="1189570"/>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3326508" y="1266610"/>
              <a:ext cx="360" cy="360"/>
            </p14:xfrm>
          </p:contentPart>
        </mc:Choice>
        <mc:Fallback xmlns="">
          <p:pic>
            <p:nvPicPr>
              <p:cNvPr id="5" name="Ink 4"/>
            </p:nvPicPr>
            <p:blipFill>
              <a:blip r:embed="rId4"/>
            </p:blipFill>
            <p:spPr>
              <a:xfrm>
                <a:off x="3326508" y="1266610"/>
                <a:ext cx="360" cy="360"/>
              </a:xfrm>
              <a:prstGeom prst="rect"/>
            </p:spPr>
          </p:pic>
        </mc:Fallback>
      </mc:AlternateContent>
      <p:pic>
        <p:nvPicPr>
          <p:cNvPr id="38" name="Picture 37" descr="A picture containing text, clock, device, clock radio&#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5800" y="2895600"/>
            <a:ext cx="3276600" cy="3276600"/>
          </a:xfrm>
          <a:prstGeom prst="rect">
            <a:avLst/>
          </a:prstGeom>
        </p:spPr>
      </p:pic>
      <p:grpSp>
        <p:nvGrpSpPr>
          <p:cNvPr id="56" name="Group 55"/>
          <p:cNvGrpSpPr/>
          <p:nvPr/>
        </p:nvGrpSpPr>
        <p:grpSpPr>
          <a:xfrm>
            <a:off x="550548" y="2864290"/>
            <a:ext cx="3756960" cy="2215440"/>
            <a:chOff x="550548" y="2864290"/>
            <a:chExt cx="3756960" cy="2215440"/>
          </a:xfrm>
        </p:grpSpPr>
        <mc:AlternateContent xmlns:mc="http://schemas.openxmlformats.org/markup-compatibility/2006" xmlns:p14="http://schemas.microsoft.com/office/powerpoint/2010/main">
          <mc:Choice Requires="p14">
            <p:contentPart r:id="rId7" p14:bwMode="auto">
              <p14:nvContentPartPr>
                <p14:cNvPr id="39" name="Ink 38"/>
                <p14:cNvContentPartPr/>
                <p14:nvPr/>
              </p14:nvContentPartPr>
              <p14:xfrm>
                <a:off x="550548" y="3657370"/>
                <a:ext cx="175680" cy="298080"/>
              </p14:xfrm>
            </p:contentPart>
          </mc:Choice>
          <mc:Fallback xmlns="">
            <p:pic>
              <p:nvPicPr>
                <p:cNvPr id="39" name="Ink 38"/>
              </p:nvPicPr>
              <p:blipFill>
                <a:blip r:embed="rId8"/>
              </p:blipFill>
              <p:spPr>
                <a:xfrm>
                  <a:off x="550548" y="3657370"/>
                  <a:ext cx="175680" cy="2980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0" name="Ink 39"/>
                <p14:cNvContentPartPr/>
                <p14:nvPr/>
              </p14:nvContentPartPr>
              <p14:xfrm>
                <a:off x="760068" y="3594370"/>
                <a:ext cx="175680" cy="286200"/>
              </p14:xfrm>
            </p:contentPart>
          </mc:Choice>
          <mc:Fallback xmlns="">
            <p:pic>
              <p:nvPicPr>
                <p:cNvPr id="40" name="Ink 39"/>
              </p:nvPicPr>
              <p:blipFill>
                <a:blip r:embed="rId10"/>
              </p:blipFill>
              <p:spPr>
                <a:xfrm>
                  <a:off x="760068" y="3594370"/>
                  <a:ext cx="175680" cy="286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1" name="Ink 40"/>
                <p14:cNvContentPartPr/>
                <p14:nvPr/>
              </p14:nvContentPartPr>
              <p14:xfrm>
                <a:off x="1031868" y="3660250"/>
                <a:ext cx="115920" cy="154080"/>
              </p14:xfrm>
            </p:contentPart>
          </mc:Choice>
          <mc:Fallback xmlns="">
            <p:pic>
              <p:nvPicPr>
                <p:cNvPr id="41" name="Ink 40"/>
              </p:nvPicPr>
              <p:blipFill>
                <a:blip r:embed="rId12"/>
              </p:blipFill>
              <p:spPr>
                <a:xfrm>
                  <a:off x="1031868" y="3660250"/>
                  <a:ext cx="115920" cy="1540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2" name="Ink 41"/>
                <p14:cNvContentPartPr/>
                <p14:nvPr/>
              </p14:nvContentPartPr>
              <p14:xfrm>
                <a:off x="1233468" y="3636490"/>
                <a:ext cx="141840" cy="212400"/>
              </p14:xfrm>
            </p:contentPart>
          </mc:Choice>
          <mc:Fallback xmlns="">
            <p:pic>
              <p:nvPicPr>
                <p:cNvPr id="42" name="Ink 41"/>
              </p:nvPicPr>
              <p:blipFill>
                <a:blip r:embed="rId14"/>
              </p:blipFill>
              <p:spPr>
                <a:xfrm>
                  <a:off x="1233468" y="3636490"/>
                  <a:ext cx="141840" cy="2124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4" name="Ink 43"/>
                <p14:cNvContentPartPr/>
                <p14:nvPr/>
              </p14:nvContentPartPr>
              <p14:xfrm>
                <a:off x="1630188" y="3690490"/>
                <a:ext cx="1090080" cy="35640"/>
              </p14:xfrm>
            </p:contentPart>
          </mc:Choice>
          <mc:Fallback xmlns="">
            <p:pic>
              <p:nvPicPr>
                <p:cNvPr id="44" name="Ink 43"/>
              </p:nvPicPr>
              <p:blipFill>
                <a:blip r:embed="rId16"/>
              </p:blipFill>
              <p:spPr>
                <a:xfrm>
                  <a:off x="1630188" y="3690490"/>
                  <a:ext cx="1090080" cy="3564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45" name="Ink 44"/>
                <p14:cNvContentPartPr/>
                <p14:nvPr/>
              </p14:nvContentPartPr>
              <p14:xfrm>
                <a:off x="2642868" y="3021970"/>
                <a:ext cx="419040" cy="701640"/>
              </p14:xfrm>
            </p:contentPart>
          </mc:Choice>
          <mc:Fallback xmlns="">
            <p:pic>
              <p:nvPicPr>
                <p:cNvPr id="45" name="Ink 44"/>
              </p:nvPicPr>
              <p:blipFill>
                <a:blip r:embed="rId18"/>
              </p:blipFill>
              <p:spPr>
                <a:xfrm>
                  <a:off x="2642868" y="3021970"/>
                  <a:ext cx="419040" cy="7016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46" name="Ink 45"/>
                <p14:cNvContentPartPr/>
                <p14:nvPr/>
              </p14:nvContentPartPr>
              <p14:xfrm>
                <a:off x="2996388" y="2951770"/>
                <a:ext cx="251280" cy="239040"/>
              </p14:xfrm>
            </p:contentPart>
          </mc:Choice>
          <mc:Fallback xmlns="">
            <p:pic>
              <p:nvPicPr>
                <p:cNvPr id="46" name="Ink 45"/>
              </p:nvPicPr>
              <p:blipFill>
                <a:blip r:embed="rId20"/>
              </p:blipFill>
              <p:spPr>
                <a:xfrm>
                  <a:off x="2996388" y="2951770"/>
                  <a:ext cx="251280" cy="2390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48" name="Ink 47"/>
                <p14:cNvContentPartPr/>
                <p14:nvPr/>
              </p14:nvContentPartPr>
              <p14:xfrm>
                <a:off x="3357828" y="2914330"/>
                <a:ext cx="142560" cy="194040"/>
              </p14:xfrm>
            </p:contentPart>
          </mc:Choice>
          <mc:Fallback xmlns="">
            <p:pic>
              <p:nvPicPr>
                <p:cNvPr id="48" name="Ink 47"/>
              </p:nvPicPr>
              <p:blipFill>
                <a:blip r:embed="rId22"/>
              </p:blipFill>
              <p:spPr>
                <a:xfrm>
                  <a:off x="3357828" y="2914330"/>
                  <a:ext cx="142560" cy="1940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49" name="Ink 48"/>
                <p14:cNvContentPartPr/>
                <p14:nvPr/>
              </p14:nvContentPartPr>
              <p14:xfrm>
                <a:off x="3639708" y="3029170"/>
                <a:ext cx="53280" cy="51120"/>
              </p14:xfrm>
            </p:contentPart>
          </mc:Choice>
          <mc:Fallback xmlns="">
            <p:pic>
              <p:nvPicPr>
                <p:cNvPr id="49" name="Ink 48"/>
              </p:nvPicPr>
              <p:blipFill>
                <a:blip r:embed="rId24"/>
              </p:blipFill>
              <p:spPr>
                <a:xfrm>
                  <a:off x="3639708" y="3029170"/>
                  <a:ext cx="53280" cy="511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1" name="Ink 50"/>
                <p14:cNvContentPartPr/>
                <p14:nvPr/>
              </p14:nvContentPartPr>
              <p14:xfrm>
                <a:off x="3761028" y="2955730"/>
                <a:ext cx="138600" cy="140040"/>
              </p14:xfrm>
            </p:contentPart>
          </mc:Choice>
          <mc:Fallback xmlns="">
            <p:pic>
              <p:nvPicPr>
                <p:cNvPr id="51" name="Ink 50"/>
              </p:nvPicPr>
              <p:blipFill>
                <a:blip r:embed="rId26"/>
              </p:blipFill>
              <p:spPr>
                <a:xfrm>
                  <a:off x="3761028" y="2955730"/>
                  <a:ext cx="138600" cy="1400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2" name="Ink 51"/>
                <p14:cNvContentPartPr/>
                <p14:nvPr/>
              </p14:nvContentPartPr>
              <p14:xfrm>
                <a:off x="3998268" y="2864290"/>
                <a:ext cx="12600" cy="209160"/>
              </p14:xfrm>
            </p:contentPart>
          </mc:Choice>
          <mc:Fallback xmlns="">
            <p:pic>
              <p:nvPicPr>
                <p:cNvPr id="52" name="Ink 51"/>
              </p:nvPicPr>
              <p:blipFill>
                <a:blip r:embed="rId28"/>
              </p:blipFill>
              <p:spPr>
                <a:xfrm>
                  <a:off x="3998268" y="2864290"/>
                  <a:ext cx="12600" cy="2091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3" name="Ink 52"/>
                <p14:cNvContentPartPr/>
                <p14:nvPr/>
              </p14:nvContentPartPr>
              <p14:xfrm>
                <a:off x="4131108" y="2865370"/>
                <a:ext cx="176400" cy="206640"/>
              </p14:xfrm>
            </p:contentPart>
          </mc:Choice>
          <mc:Fallback xmlns="">
            <p:pic>
              <p:nvPicPr>
                <p:cNvPr id="53" name="Ink 52"/>
              </p:nvPicPr>
              <p:blipFill>
                <a:blip r:embed="rId30"/>
              </p:blipFill>
              <p:spPr>
                <a:xfrm>
                  <a:off x="4131108" y="2865370"/>
                  <a:ext cx="176400" cy="2066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5" name="Ink 54"/>
                <p14:cNvContentPartPr/>
                <p14:nvPr/>
              </p14:nvContentPartPr>
              <p14:xfrm>
                <a:off x="2553948" y="3723250"/>
                <a:ext cx="937080" cy="1356480"/>
              </p14:xfrm>
            </p:contentPart>
          </mc:Choice>
          <mc:Fallback xmlns="">
            <p:pic>
              <p:nvPicPr>
                <p:cNvPr id="55" name="Ink 54"/>
              </p:nvPicPr>
              <p:blipFill>
                <a:blip r:embed="rId32"/>
              </p:blipFill>
              <p:spPr>
                <a:xfrm>
                  <a:off x="2553948" y="3723250"/>
                  <a:ext cx="937080" cy="1356480"/>
                </a:xfrm>
                <a:prstGeom prst="rect"/>
              </p:spPr>
            </p:pic>
          </mc:Fallback>
        </mc:AlternateContent>
      </p:grpSp>
      <p:grpSp>
        <p:nvGrpSpPr>
          <p:cNvPr id="60" name="Group 59"/>
          <p:cNvGrpSpPr/>
          <p:nvPr/>
        </p:nvGrpSpPr>
        <p:grpSpPr>
          <a:xfrm>
            <a:off x="3591108" y="4715050"/>
            <a:ext cx="650160" cy="407160"/>
            <a:chOff x="3591108" y="4715050"/>
            <a:chExt cx="650160" cy="407160"/>
          </a:xfrm>
        </p:grpSpPr>
        <mc:AlternateContent xmlns:mc="http://schemas.openxmlformats.org/markup-compatibility/2006" xmlns:p14="http://schemas.microsoft.com/office/powerpoint/2010/main">
          <mc:Choice Requires="p14">
            <p:contentPart r:id="rId33" p14:bwMode="auto">
              <p14:nvContentPartPr>
                <p14:cNvPr id="57" name="Ink 56"/>
                <p14:cNvContentPartPr/>
                <p14:nvPr/>
              </p14:nvContentPartPr>
              <p14:xfrm>
                <a:off x="3591108" y="4715050"/>
                <a:ext cx="209520" cy="407160"/>
              </p14:xfrm>
            </p:contentPart>
          </mc:Choice>
          <mc:Fallback xmlns="">
            <p:pic>
              <p:nvPicPr>
                <p:cNvPr id="57" name="Ink 56"/>
              </p:nvPicPr>
              <p:blipFill>
                <a:blip r:embed="rId34"/>
              </p:blipFill>
              <p:spPr>
                <a:xfrm>
                  <a:off x="3591108" y="4715050"/>
                  <a:ext cx="209520" cy="40716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8" name="Ink 57"/>
                <p14:cNvContentPartPr/>
                <p14:nvPr/>
              </p14:nvContentPartPr>
              <p14:xfrm>
                <a:off x="3899628" y="4891090"/>
                <a:ext cx="115920" cy="159120"/>
              </p14:xfrm>
            </p:contentPart>
          </mc:Choice>
          <mc:Fallback xmlns="">
            <p:pic>
              <p:nvPicPr>
                <p:cNvPr id="58" name="Ink 57"/>
              </p:nvPicPr>
              <p:blipFill>
                <a:blip r:embed="rId36"/>
              </p:blipFill>
              <p:spPr>
                <a:xfrm>
                  <a:off x="3899628" y="4891090"/>
                  <a:ext cx="115920" cy="15912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9" name="Ink 58"/>
                <p14:cNvContentPartPr/>
                <p14:nvPr/>
              </p14:nvContentPartPr>
              <p14:xfrm>
                <a:off x="4086828" y="4782370"/>
                <a:ext cx="154440" cy="228240"/>
              </p14:xfrm>
            </p:contentPart>
          </mc:Choice>
          <mc:Fallback xmlns="">
            <p:pic>
              <p:nvPicPr>
                <p:cNvPr id="59" name="Ink 58"/>
              </p:nvPicPr>
              <p:blipFill>
                <a:blip r:embed="rId38"/>
              </p:blipFill>
              <p:spPr>
                <a:xfrm>
                  <a:off x="4086828" y="4782370"/>
                  <a:ext cx="154440" cy="228240"/>
                </a:xfrm>
                <a:prstGeom prst="rect"/>
              </p:spPr>
            </p:pic>
          </mc:Fallback>
        </mc:AlternateContent>
      </p:grpSp>
      <p:grpSp>
        <p:nvGrpSpPr>
          <p:cNvPr id="63" name="Group 62"/>
          <p:cNvGrpSpPr/>
          <p:nvPr/>
        </p:nvGrpSpPr>
        <p:grpSpPr>
          <a:xfrm>
            <a:off x="3150468" y="2365330"/>
            <a:ext cx="605160" cy="280080"/>
            <a:chOff x="3150468" y="2365330"/>
            <a:chExt cx="605160" cy="280080"/>
          </a:xfrm>
        </p:grpSpPr>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3150468" y="2365330"/>
                <a:ext cx="199440" cy="280080"/>
              </p14:xfrm>
            </p:contentPart>
          </mc:Choice>
          <mc:Fallback xmlns="">
            <p:pic>
              <p:nvPicPr>
                <p:cNvPr id="61" name="Ink 60"/>
              </p:nvPicPr>
              <p:blipFill>
                <a:blip r:embed="rId40"/>
              </p:blipFill>
              <p:spPr>
                <a:xfrm>
                  <a:off x="3150468" y="2365330"/>
                  <a:ext cx="199440" cy="2800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3457548" y="2375770"/>
                <a:ext cx="298080" cy="259200"/>
              </p14:xfrm>
            </p:contentPart>
          </mc:Choice>
          <mc:Fallback xmlns="">
            <p:pic>
              <p:nvPicPr>
                <p:cNvPr id="62" name="Ink 61"/>
              </p:nvPicPr>
              <p:blipFill>
                <a:blip r:embed="rId42"/>
              </p:blipFill>
              <p:spPr>
                <a:xfrm>
                  <a:off x="3457548" y="2375770"/>
                  <a:ext cx="298080" cy="259200"/>
                </a:xfrm>
                <a:prstGeom prst="rect"/>
              </p:spPr>
            </p:pic>
          </mc:Fallback>
        </mc:AlternateContent>
      </p:grpSp>
      <p:grpSp>
        <p:nvGrpSpPr>
          <p:cNvPr id="67" name="Group 66"/>
          <p:cNvGrpSpPr/>
          <p:nvPr/>
        </p:nvGrpSpPr>
        <p:grpSpPr>
          <a:xfrm>
            <a:off x="605628" y="2870050"/>
            <a:ext cx="594360" cy="453240"/>
            <a:chOff x="605628" y="2870050"/>
            <a:chExt cx="594360" cy="453240"/>
          </a:xfrm>
        </p:grpSpPr>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638748" y="2956090"/>
                <a:ext cx="170280" cy="367200"/>
              </p14:xfrm>
            </p:contentPart>
          </mc:Choice>
          <mc:Fallback xmlns="">
            <p:pic>
              <p:nvPicPr>
                <p:cNvPr id="64" name="Ink 63"/>
              </p:nvPicPr>
              <p:blipFill>
                <a:blip r:embed="rId44"/>
              </p:blipFill>
              <p:spPr>
                <a:xfrm>
                  <a:off x="638748" y="2956090"/>
                  <a:ext cx="170280" cy="3672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605628" y="3108370"/>
                <a:ext cx="186480" cy="53640"/>
              </p14:xfrm>
            </p:contentPart>
          </mc:Choice>
          <mc:Fallback xmlns="">
            <p:pic>
              <p:nvPicPr>
                <p:cNvPr id="65" name="Ink 64"/>
              </p:nvPicPr>
              <p:blipFill>
                <a:blip r:embed="rId46"/>
              </p:blipFill>
              <p:spPr>
                <a:xfrm>
                  <a:off x="605628" y="3108370"/>
                  <a:ext cx="186480" cy="5364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913788" y="2870050"/>
                <a:ext cx="286200" cy="327960"/>
              </p14:xfrm>
            </p:contentPart>
          </mc:Choice>
          <mc:Fallback xmlns="">
            <p:pic>
              <p:nvPicPr>
                <p:cNvPr id="66" name="Ink 65"/>
              </p:nvPicPr>
              <p:blipFill>
                <a:blip r:embed="rId48"/>
              </p:blipFill>
              <p:spPr>
                <a:xfrm>
                  <a:off x="913788" y="2870050"/>
                  <a:ext cx="286200" cy="327960"/>
                </a:xfrm>
                <a:prstGeom prst="rect"/>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2286000"/>
          </a:xfrm>
        </p:spPr>
        <p:txBody>
          <a:bodyPr/>
          <a:lstStyle/>
          <a:p>
            <a:r>
              <a:rPr lang="en-US" dirty="0"/>
              <a:t>How it work?</a:t>
            </a:r>
            <a:br>
              <a:rPr lang="en-US" dirty="0"/>
            </a:br>
            <a:r>
              <a:rPr lang="en-US" sz="2500" dirty="0">
                <a:solidFill>
                  <a:schemeClr val="tx1"/>
                </a:solidFill>
              </a:rPr>
              <a:t>You notice first it lower the voltage, convert the AC to DC and then it control the voltage</a:t>
            </a:r>
            <a:endParaRPr sz="2500" dirty="0">
              <a:solidFill>
                <a:schemeClr val="tx1"/>
              </a:solidFill>
            </a:endParaRPr>
          </a:p>
        </p:txBody>
      </p:sp>
      <p:grpSp>
        <p:nvGrpSpPr>
          <p:cNvPr id="11" name="Group 10"/>
          <p:cNvGrpSpPr/>
          <p:nvPr/>
        </p:nvGrpSpPr>
        <p:grpSpPr>
          <a:xfrm>
            <a:off x="1596708" y="3750610"/>
            <a:ext cx="823320" cy="323280"/>
            <a:chOff x="1596708" y="3750610"/>
            <a:chExt cx="823320" cy="323280"/>
          </a:xfrm>
        </p:grpSpPr>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1596708" y="3750610"/>
                <a:ext cx="298440" cy="323280"/>
              </p14:xfrm>
            </p:contentPart>
          </mc:Choice>
          <mc:Fallback xmlns="">
            <p:pic>
              <p:nvPicPr>
                <p:cNvPr id="3" name="Ink 2"/>
              </p:nvPicPr>
              <p:blipFill>
                <a:blip r:embed="rId2"/>
              </p:blipFill>
              <p:spPr>
                <a:xfrm>
                  <a:off x="1596708" y="3750610"/>
                  <a:ext cx="298440" cy="3232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1939428" y="3846370"/>
                <a:ext cx="147240" cy="162000"/>
              </p14:xfrm>
            </p:contentPart>
          </mc:Choice>
          <mc:Fallback xmlns="">
            <p:pic>
              <p:nvPicPr>
                <p:cNvPr id="4" name="Ink 3"/>
              </p:nvPicPr>
              <p:blipFill>
                <a:blip r:embed="rId4"/>
              </p:blipFill>
              <p:spPr>
                <a:xfrm>
                  <a:off x="1939428" y="3846370"/>
                  <a:ext cx="147240" cy="1620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2159028" y="3897130"/>
                <a:ext cx="11520" cy="100440"/>
              </p14:xfrm>
            </p:contentPart>
          </mc:Choice>
          <mc:Fallback xmlns="">
            <p:pic>
              <p:nvPicPr>
                <p:cNvPr id="5" name="Ink 4"/>
              </p:nvPicPr>
              <p:blipFill>
                <a:blip r:embed="rId6"/>
              </p:blipFill>
              <p:spPr>
                <a:xfrm>
                  <a:off x="2159028" y="3897130"/>
                  <a:ext cx="11520" cy="1004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Ink 5"/>
                <p14:cNvContentPartPr/>
                <p14:nvPr/>
              </p14:nvContentPartPr>
              <p14:xfrm>
                <a:off x="2180988" y="3759610"/>
                <a:ext cx="360" cy="30240"/>
              </p14:xfrm>
            </p:contentPart>
          </mc:Choice>
          <mc:Fallback xmlns="">
            <p:pic>
              <p:nvPicPr>
                <p:cNvPr id="6" name="Ink 5"/>
              </p:nvPicPr>
              <p:blipFill>
                <a:blip r:embed="rId8"/>
              </p:blipFill>
              <p:spPr>
                <a:xfrm>
                  <a:off x="2180988" y="3759610"/>
                  <a:ext cx="360" cy="302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Ink 6"/>
                <p14:cNvContentPartPr/>
                <p14:nvPr/>
              </p14:nvContentPartPr>
              <p14:xfrm>
                <a:off x="2236068" y="3774730"/>
                <a:ext cx="183960" cy="200160"/>
              </p14:xfrm>
            </p:contentPart>
          </mc:Choice>
          <mc:Fallback xmlns="">
            <p:pic>
              <p:nvPicPr>
                <p:cNvPr id="7" name="Ink 6"/>
              </p:nvPicPr>
              <p:blipFill>
                <a:blip r:embed="rId10"/>
              </p:blipFill>
              <p:spPr>
                <a:xfrm>
                  <a:off x="2236068" y="3774730"/>
                  <a:ext cx="183960" cy="200160"/>
                </a:xfrm>
                <a:prstGeom prst="rect"/>
              </p:spPr>
            </p:pic>
          </mc:Fallback>
        </mc:AlternateContent>
      </p:grpSp>
      <p:grpSp>
        <p:nvGrpSpPr>
          <p:cNvPr id="10" name="Group 9"/>
          <p:cNvGrpSpPr/>
          <p:nvPr/>
        </p:nvGrpSpPr>
        <p:grpSpPr>
          <a:xfrm>
            <a:off x="2676708" y="3862210"/>
            <a:ext cx="384840" cy="136800"/>
            <a:chOff x="2676708" y="3862210"/>
            <a:chExt cx="384840" cy="136800"/>
          </a:xfrm>
        </p:grpSpPr>
        <mc:AlternateContent xmlns:mc="http://schemas.openxmlformats.org/markup-compatibility/2006" xmlns:p14="http://schemas.microsoft.com/office/powerpoint/2010/main">
          <mc:Choice Requires="p14">
            <p:contentPart r:id="rId11" p14:bwMode="auto">
              <p14:nvContentPartPr>
                <p14:cNvPr id="8" name="Ink 7"/>
                <p14:cNvContentPartPr/>
                <p14:nvPr/>
              </p14:nvContentPartPr>
              <p14:xfrm>
                <a:off x="2676708" y="3862210"/>
                <a:ext cx="252720" cy="14760"/>
              </p14:xfrm>
            </p:contentPart>
          </mc:Choice>
          <mc:Fallback xmlns="">
            <p:pic>
              <p:nvPicPr>
                <p:cNvPr id="8" name="Ink 7"/>
              </p:nvPicPr>
              <p:blipFill>
                <a:blip r:embed="rId12"/>
              </p:blipFill>
              <p:spPr>
                <a:xfrm>
                  <a:off x="2676708" y="3862210"/>
                  <a:ext cx="252720" cy="147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Ink 8"/>
                <p14:cNvContentPartPr/>
                <p14:nvPr/>
              </p14:nvContentPartPr>
              <p14:xfrm>
                <a:off x="2698668" y="3934570"/>
                <a:ext cx="362880" cy="64440"/>
              </p14:xfrm>
            </p:contentPart>
          </mc:Choice>
          <mc:Fallback xmlns="">
            <p:pic>
              <p:nvPicPr>
                <p:cNvPr id="9" name="Ink 8"/>
              </p:nvPicPr>
              <p:blipFill>
                <a:blip r:embed="rId14"/>
              </p:blipFill>
              <p:spPr>
                <a:xfrm>
                  <a:off x="2698668" y="3934570"/>
                  <a:ext cx="362880" cy="64440"/>
                </a:xfrm>
                <a:prstGeom prst="rect"/>
              </p:spPr>
            </p:pic>
          </mc:Fallback>
        </mc:AlternateContent>
      </p:grpSp>
      <p:grpSp>
        <p:nvGrpSpPr>
          <p:cNvPr id="42" name="Group 41"/>
          <p:cNvGrpSpPr/>
          <p:nvPr/>
        </p:nvGrpSpPr>
        <p:grpSpPr>
          <a:xfrm>
            <a:off x="1828548" y="2991370"/>
            <a:ext cx="1199880" cy="487440"/>
            <a:chOff x="1828548" y="2991370"/>
            <a:chExt cx="1199880" cy="487440"/>
          </a:xfrm>
        </p:grpSpPr>
        <mc:AlternateContent xmlns:mc="http://schemas.openxmlformats.org/markup-compatibility/2006" xmlns:p14="http://schemas.microsoft.com/office/powerpoint/2010/main">
          <mc:Choice Requires="p14">
            <p:contentPart r:id="rId15" p14:bwMode="auto">
              <p14:nvContentPartPr>
                <p14:cNvPr id="18" name="Ink 17"/>
                <p14:cNvContentPartPr/>
                <p14:nvPr/>
              </p14:nvContentPartPr>
              <p14:xfrm>
                <a:off x="1828548" y="3282250"/>
                <a:ext cx="217440" cy="196560"/>
              </p14:xfrm>
            </p:contentPart>
          </mc:Choice>
          <mc:Fallback xmlns="">
            <p:pic>
              <p:nvPicPr>
                <p:cNvPr id="18" name="Ink 17"/>
              </p:nvPicPr>
              <p:blipFill>
                <a:blip r:embed="rId16"/>
              </p:blipFill>
              <p:spPr>
                <a:xfrm>
                  <a:off x="1828548" y="3282250"/>
                  <a:ext cx="217440" cy="1965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Ink 21"/>
                <p14:cNvContentPartPr/>
                <p14:nvPr/>
              </p14:nvContentPartPr>
              <p14:xfrm>
                <a:off x="2048508" y="3262090"/>
                <a:ext cx="131040" cy="187920"/>
              </p14:xfrm>
            </p:contentPart>
          </mc:Choice>
          <mc:Fallback xmlns="">
            <p:pic>
              <p:nvPicPr>
                <p:cNvPr id="22" name="Ink 21"/>
              </p:nvPicPr>
              <p:blipFill>
                <a:blip r:embed="rId18"/>
              </p:blipFill>
              <p:spPr>
                <a:xfrm>
                  <a:off x="2048508" y="3262090"/>
                  <a:ext cx="131040" cy="1879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5" name="Ink 24"/>
                <p14:cNvContentPartPr/>
                <p14:nvPr/>
              </p14:nvContentPartPr>
              <p14:xfrm>
                <a:off x="2278188" y="3288370"/>
                <a:ext cx="82800" cy="93240"/>
              </p14:xfrm>
            </p:contentPart>
          </mc:Choice>
          <mc:Fallback xmlns="">
            <p:pic>
              <p:nvPicPr>
                <p:cNvPr id="25" name="Ink 24"/>
              </p:nvPicPr>
              <p:blipFill>
                <a:blip r:embed="rId20"/>
              </p:blipFill>
              <p:spPr>
                <a:xfrm>
                  <a:off x="2278188" y="3288370"/>
                  <a:ext cx="82800" cy="932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7" name="Ink 26"/>
                <p14:cNvContentPartPr/>
                <p14:nvPr/>
              </p14:nvContentPartPr>
              <p14:xfrm>
                <a:off x="2368548" y="3228970"/>
                <a:ext cx="158400" cy="173880"/>
              </p14:xfrm>
            </p:contentPart>
          </mc:Choice>
          <mc:Fallback xmlns="">
            <p:pic>
              <p:nvPicPr>
                <p:cNvPr id="27" name="Ink 26"/>
              </p:nvPicPr>
              <p:blipFill>
                <a:blip r:embed="rId22"/>
              </p:blipFill>
              <p:spPr>
                <a:xfrm>
                  <a:off x="2368548" y="3228970"/>
                  <a:ext cx="158400" cy="1738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1" name="Ink 30"/>
                <p14:cNvContentPartPr/>
                <p14:nvPr/>
              </p14:nvContentPartPr>
              <p14:xfrm>
                <a:off x="2566548" y="2991370"/>
                <a:ext cx="154440" cy="376560"/>
              </p14:xfrm>
            </p:contentPart>
          </mc:Choice>
          <mc:Fallback xmlns="">
            <p:pic>
              <p:nvPicPr>
                <p:cNvPr id="31" name="Ink 30"/>
              </p:nvPicPr>
              <p:blipFill>
                <a:blip r:embed="rId24"/>
              </p:blipFill>
              <p:spPr>
                <a:xfrm>
                  <a:off x="2566548" y="2991370"/>
                  <a:ext cx="154440" cy="3765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5" name="Ink 34"/>
                <p14:cNvContentPartPr/>
                <p14:nvPr/>
              </p14:nvContentPartPr>
              <p14:xfrm>
                <a:off x="2621628" y="3195850"/>
                <a:ext cx="131760" cy="54360"/>
              </p14:xfrm>
            </p:contentPart>
          </mc:Choice>
          <mc:Fallback xmlns="">
            <p:pic>
              <p:nvPicPr>
                <p:cNvPr id="35" name="Ink 34"/>
              </p:nvPicPr>
              <p:blipFill>
                <a:blip r:embed="rId26"/>
              </p:blipFill>
              <p:spPr>
                <a:xfrm>
                  <a:off x="2621628" y="3195850"/>
                  <a:ext cx="131760" cy="54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8" name="Ink 37"/>
                <p14:cNvContentPartPr/>
                <p14:nvPr/>
              </p14:nvContentPartPr>
              <p14:xfrm>
                <a:off x="2822148" y="3065530"/>
                <a:ext cx="206280" cy="192960"/>
              </p14:xfrm>
            </p:contentPart>
          </mc:Choice>
          <mc:Fallback xmlns="">
            <p:pic>
              <p:nvPicPr>
                <p:cNvPr id="38" name="Ink 37"/>
              </p:nvPicPr>
              <p:blipFill>
                <a:blip r:embed="rId28"/>
              </p:blipFill>
              <p:spPr>
                <a:xfrm>
                  <a:off x="2822148" y="3065530"/>
                  <a:ext cx="206280" cy="192960"/>
                </a:xfrm>
                <a:prstGeom prst="rect"/>
              </p:spPr>
            </p:pic>
          </mc:Fallback>
        </mc:AlternateContent>
      </p:grpSp>
      <mc:AlternateContent xmlns:mc="http://schemas.openxmlformats.org/markup-compatibility/2006" xmlns:p14="http://schemas.microsoft.com/office/powerpoint/2010/main">
        <mc:Choice Requires="p14">
          <p:contentPart r:id="rId29" p14:bwMode="auto">
            <p14:nvContentPartPr>
              <p14:cNvPr id="45" name="Ink 44"/>
              <p14:cNvContentPartPr/>
              <p14:nvPr/>
            </p14:nvContentPartPr>
            <p14:xfrm>
              <a:off x="3332988" y="3591130"/>
              <a:ext cx="168840" cy="309960"/>
            </p14:xfrm>
          </p:contentPart>
        </mc:Choice>
        <mc:Fallback xmlns="">
          <p:pic>
            <p:nvPicPr>
              <p:cNvPr id="45" name="Ink 44"/>
            </p:nvPicPr>
            <p:blipFill>
              <a:blip r:embed="rId30"/>
            </p:blipFill>
            <p:spPr>
              <a:xfrm>
                <a:off x="3332988" y="3591130"/>
                <a:ext cx="168840" cy="3099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5" name="Ink 54"/>
              <p14:cNvContentPartPr/>
              <p14:nvPr/>
            </p14:nvContentPartPr>
            <p14:xfrm>
              <a:off x="3282948" y="3725050"/>
              <a:ext cx="155520" cy="31680"/>
            </p14:xfrm>
          </p:contentPart>
        </mc:Choice>
        <mc:Fallback xmlns="">
          <p:pic>
            <p:nvPicPr>
              <p:cNvPr id="55" name="Ink 54"/>
            </p:nvPicPr>
            <p:blipFill>
              <a:blip r:embed="rId32"/>
            </p:blipFill>
            <p:spPr>
              <a:xfrm>
                <a:off x="3282948" y="3725050"/>
                <a:ext cx="155520" cy="316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68" name="Ink 67"/>
              <p14:cNvContentPartPr/>
              <p14:nvPr/>
            </p14:nvContentPartPr>
            <p14:xfrm>
              <a:off x="3471588" y="3635410"/>
              <a:ext cx="219240" cy="219240"/>
            </p14:xfrm>
          </p:contentPart>
        </mc:Choice>
        <mc:Fallback xmlns="">
          <p:pic>
            <p:nvPicPr>
              <p:cNvPr id="68" name="Ink 67"/>
            </p:nvPicPr>
            <p:blipFill>
              <a:blip r:embed="rId34"/>
            </p:blipFill>
            <p:spPr>
              <a:xfrm>
                <a:off x="3471588" y="3635410"/>
                <a:ext cx="219240" cy="2192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73" name="Ink 72"/>
              <p14:cNvContentPartPr/>
              <p14:nvPr/>
            </p14:nvContentPartPr>
            <p14:xfrm>
              <a:off x="3703788" y="3619570"/>
              <a:ext cx="527040" cy="266400"/>
            </p14:xfrm>
          </p:contentPart>
        </mc:Choice>
        <mc:Fallback xmlns="">
          <p:pic>
            <p:nvPicPr>
              <p:cNvPr id="73" name="Ink 72"/>
            </p:nvPicPr>
            <p:blipFill>
              <a:blip r:embed="rId36"/>
            </p:blipFill>
            <p:spPr>
              <a:xfrm>
                <a:off x="3703788" y="3619570"/>
                <a:ext cx="527040" cy="2664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75" name="Ink 74"/>
              <p14:cNvContentPartPr/>
              <p14:nvPr/>
            </p14:nvContentPartPr>
            <p14:xfrm>
              <a:off x="4273308" y="3438850"/>
              <a:ext cx="116640" cy="402120"/>
            </p14:xfrm>
          </p:contentPart>
        </mc:Choice>
        <mc:Fallback xmlns="">
          <p:pic>
            <p:nvPicPr>
              <p:cNvPr id="75" name="Ink 74"/>
            </p:nvPicPr>
            <p:blipFill>
              <a:blip r:embed="rId38"/>
            </p:blipFill>
            <p:spPr>
              <a:xfrm>
                <a:off x="4273308" y="3438850"/>
                <a:ext cx="116640" cy="4021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85" name="Ink 84"/>
              <p14:cNvContentPartPr/>
              <p14:nvPr/>
            </p14:nvContentPartPr>
            <p14:xfrm>
              <a:off x="4252068" y="3691210"/>
              <a:ext cx="153000" cy="21600"/>
            </p14:xfrm>
          </p:contentPart>
        </mc:Choice>
        <mc:Fallback xmlns="">
          <p:pic>
            <p:nvPicPr>
              <p:cNvPr id="85" name="Ink 84"/>
            </p:nvPicPr>
            <p:blipFill>
              <a:blip r:embed="rId40"/>
            </p:blipFill>
            <p:spPr>
              <a:xfrm>
                <a:off x="4252068" y="3691210"/>
                <a:ext cx="153000" cy="216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96" name="Ink 95"/>
              <p14:cNvContentPartPr/>
              <p14:nvPr/>
            </p14:nvContentPartPr>
            <p14:xfrm>
              <a:off x="4451868" y="3646210"/>
              <a:ext cx="79560" cy="102240"/>
            </p14:xfrm>
          </p:contentPart>
        </mc:Choice>
        <mc:Fallback xmlns="">
          <p:pic>
            <p:nvPicPr>
              <p:cNvPr id="96" name="Ink 95"/>
            </p:nvPicPr>
            <p:blipFill>
              <a:blip r:embed="rId42"/>
            </p:blipFill>
            <p:spPr>
              <a:xfrm>
                <a:off x="4451868" y="3646210"/>
                <a:ext cx="79560" cy="10224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105" name="Ink 104"/>
              <p14:cNvContentPartPr/>
              <p14:nvPr/>
            </p14:nvContentPartPr>
            <p14:xfrm>
              <a:off x="4593348" y="3611290"/>
              <a:ext cx="88560" cy="170280"/>
            </p14:xfrm>
          </p:contentPart>
        </mc:Choice>
        <mc:Fallback xmlns="">
          <p:pic>
            <p:nvPicPr>
              <p:cNvPr id="105" name="Ink 104"/>
            </p:nvPicPr>
            <p:blipFill>
              <a:blip r:embed="rId44"/>
            </p:blipFill>
            <p:spPr>
              <a:xfrm>
                <a:off x="4593348" y="3611290"/>
                <a:ext cx="88560" cy="1702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106" name="Ink 105"/>
              <p14:cNvContentPartPr/>
              <p14:nvPr/>
            </p14:nvContentPartPr>
            <p14:xfrm>
              <a:off x="4765428" y="3577450"/>
              <a:ext cx="338040" cy="182160"/>
            </p14:xfrm>
          </p:contentPart>
        </mc:Choice>
        <mc:Fallback xmlns="">
          <p:pic>
            <p:nvPicPr>
              <p:cNvPr id="106" name="Ink 105"/>
            </p:nvPicPr>
            <p:blipFill>
              <a:blip r:embed="rId46"/>
            </p:blipFill>
            <p:spPr>
              <a:xfrm>
                <a:off x="4765428" y="3577450"/>
                <a:ext cx="338040" cy="1821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107" name="Ink 106"/>
              <p14:cNvContentPartPr/>
              <p14:nvPr/>
            </p14:nvContentPartPr>
            <p14:xfrm>
              <a:off x="5408748" y="3634690"/>
              <a:ext cx="231480" cy="45000"/>
            </p14:xfrm>
          </p:contentPart>
        </mc:Choice>
        <mc:Fallback xmlns="">
          <p:pic>
            <p:nvPicPr>
              <p:cNvPr id="107" name="Ink 106"/>
            </p:nvPicPr>
            <p:blipFill>
              <a:blip r:embed="rId48"/>
            </p:blipFill>
            <p:spPr>
              <a:xfrm>
                <a:off x="5408748" y="3634690"/>
                <a:ext cx="231480" cy="4500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108" name="Ink 107"/>
              <p14:cNvContentPartPr/>
              <p14:nvPr/>
            </p14:nvContentPartPr>
            <p14:xfrm>
              <a:off x="5420268" y="3751690"/>
              <a:ext cx="253440" cy="23040"/>
            </p14:xfrm>
          </p:contentPart>
        </mc:Choice>
        <mc:Fallback xmlns="">
          <p:pic>
            <p:nvPicPr>
              <p:cNvPr id="108" name="Ink 107"/>
            </p:nvPicPr>
            <p:blipFill>
              <a:blip r:embed="rId50"/>
            </p:blipFill>
            <p:spPr>
              <a:xfrm>
                <a:off x="5420268" y="3751690"/>
                <a:ext cx="253440" cy="2304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109" name="Ink 108"/>
              <p14:cNvContentPartPr/>
              <p14:nvPr/>
            </p14:nvContentPartPr>
            <p14:xfrm>
              <a:off x="5673348" y="3514090"/>
              <a:ext cx="133920" cy="291960"/>
            </p14:xfrm>
          </p:contentPart>
        </mc:Choice>
        <mc:Fallback xmlns="">
          <p:pic>
            <p:nvPicPr>
              <p:cNvPr id="109" name="Ink 108"/>
            </p:nvPicPr>
            <p:blipFill>
              <a:blip r:embed="rId52"/>
            </p:blipFill>
            <p:spPr>
              <a:xfrm>
                <a:off x="5673348" y="3514090"/>
                <a:ext cx="133920" cy="2919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116" name="Ink 115"/>
              <p14:cNvContentPartPr/>
              <p14:nvPr/>
            </p14:nvContentPartPr>
            <p14:xfrm>
              <a:off x="5948388" y="3381970"/>
              <a:ext cx="177480" cy="396360"/>
            </p14:xfrm>
          </p:contentPart>
        </mc:Choice>
        <mc:Fallback xmlns="">
          <p:pic>
            <p:nvPicPr>
              <p:cNvPr id="116" name="Ink 115"/>
            </p:nvPicPr>
            <p:blipFill>
              <a:blip r:embed="rId54"/>
            </p:blipFill>
            <p:spPr>
              <a:xfrm>
                <a:off x="5948388" y="3381970"/>
                <a:ext cx="177480" cy="396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117" name="Ink 116"/>
              <p14:cNvContentPartPr/>
              <p14:nvPr/>
            </p14:nvContentPartPr>
            <p14:xfrm>
              <a:off x="6244668" y="3574570"/>
              <a:ext cx="91800" cy="135360"/>
            </p14:xfrm>
          </p:contentPart>
        </mc:Choice>
        <mc:Fallback xmlns="">
          <p:pic>
            <p:nvPicPr>
              <p:cNvPr id="117" name="Ink 116"/>
            </p:nvPicPr>
            <p:blipFill>
              <a:blip r:embed="rId56"/>
            </p:blipFill>
            <p:spPr>
              <a:xfrm>
                <a:off x="6244668" y="3574570"/>
                <a:ext cx="91800" cy="13536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118" name="Ink 117"/>
              <p14:cNvContentPartPr/>
              <p14:nvPr/>
            </p14:nvContentPartPr>
            <p14:xfrm>
              <a:off x="6433668" y="3487090"/>
              <a:ext cx="190440" cy="242640"/>
            </p14:xfrm>
          </p:contentPart>
        </mc:Choice>
        <mc:Fallback xmlns="">
          <p:pic>
            <p:nvPicPr>
              <p:cNvPr id="118" name="Ink 117"/>
            </p:nvPicPr>
            <p:blipFill>
              <a:blip r:embed="rId58"/>
            </p:blipFill>
            <p:spPr>
              <a:xfrm>
                <a:off x="6433668" y="3487090"/>
                <a:ext cx="190440" cy="242640"/>
              </a:xfrm>
              <a:prstGeom prst="rect"/>
            </p:spPr>
          </p:pic>
        </mc:Fallback>
      </mc:AlternateContent>
      <p:grpSp>
        <p:nvGrpSpPr>
          <p:cNvPr id="124" name="Group 123"/>
          <p:cNvGrpSpPr/>
          <p:nvPr/>
        </p:nvGrpSpPr>
        <p:grpSpPr>
          <a:xfrm>
            <a:off x="6765948" y="3369730"/>
            <a:ext cx="393480" cy="349920"/>
            <a:chOff x="6765948" y="3369730"/>
            <a:chExt cx="393480" cy="349920"/>
          </a:xfrm>
        </p:grpSpPr>
        <mc:AlternateContent xmlns:mc="http://schemas.openxmlformats.org/markup-compatibility/2006" xmlns:p14="http://schemas.microsoft.com/office/powerpoint/2010/main">
          <mc:Choice Requires="p14">
            <p:contentPart r:id="rId59" p14:bwMode="auto">
              <p14:nvContentPartPr>
                <p14:cNvPr id="121" name="Ink 120"/>
                <p14:cNvContentPartPr/>
                <p14:nvPr/>
              </p14:nvContentPartPr>
              <p14:xfrm>
                <a:off x="6765948" y="3369730"/>
                <a:ext cx="130680" cy="349920"/>
              </p14:xfrm>
            </p:contentPart>
          </mc:Choice>
          <mc:Fallback xmlns="">
            <p:pic>
              <p:nvPicPr>
                <p:cNvPr id="121" name="Ink 120"/>
              </p:nvPicPr>
              <p:blipFill>
                <a:blip r:embed="rId60"/>
              </p:blipFill>
              <p:spPr>
                <a:xfrm>
                  <a:off x="6765948" y="3369730"/>
                  <a:ext cx="130680" cy="3499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122" name="Ink 121"/>
                <p14:cNvContentPartPr/>
                <p14:nvPr/>
              </p14:nvContentPartPr>
              <p14:xfrm>
                <a:off x="6785748" y="3540010"/>
                <a:ext cx="131040" cy="51840"/>
              </p14:xfrm>
            </p:contentPart>
          </mc:Choice>
          <mc:Fallback xmlns="">
            <p:pic>
              <p:nvPicPr>
                <p:cNvPr id="122" name="Ink 121"/>
              </p:nvPicPr>
              <p:blipFill>
                <a:blip r:embed="rId62"/>
              </p:blipFill>
              <p:spPr>
                <a:xfrm>
                  <a:off x="6785748" y="3540010"/>
                  <a:ext cx="131040" cy="518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123" name="Ink 122"/>
                <p14:cNvContentPartPr/>
                <p14:nvPr/>
              </p14:nvContentPartPr>
              <p14:xfrm>
                <a:off x="6965748" y="3388090"/>
                <a:ext cx="193680" cy="239040"/>
              </p14:xfrm>
            </p:contentPart>
          </mc:Choice>
          <mc:Fallback xmlns="">
            <p:pic>
              <p:nvPicPr>
                <p:cNvPr id="123" name="Ink 122"/>
              </p:nvPicPr>
              <p:blipFill>
                <a:blip r:embed="rId64"/>
              </p:blipFill>
              <p:spPr>
                <a:xfrm>
                  <a:off x="6965748" y="3388090"/>
                  <a:ext cx="193680" cy="239040"/>
                </a:xfrm>
                <a:prstGeom prst="rect"/>
              </p:spPr>
            </p:pic>
          </mc:Fallback>
        </mc:AlternateContent>
      </p:grpSp>
      <p:grpSp>
        <p:nvGrpSpPr>
          <p:cNvPr id="127" name="Group 126"/>
          <p:cNvGrpSpPr/>
          <p:nvPr/>
        </p:nvGrpSpPr>
        <p:grpSpPr>
          <a:xfrm>
            <a:off x="7406028" y="3403930"/>
            <a:ext cx="450360" cy="213120"/>
            <a:chOff x="7406028" y="3403930"/>
            <a:chExt cx="450360" cy="213120"/>
          </a:xfrm>
        </p:grpSpPr>
        <mc:AlternateContent xmlns:mc="http://schemas.openxmlformats.org/markup-compatibility/2006" xmlns:p14="http://schemas.microsoft.com/office/powerpoint/2010/main">
          <mc:Choice Requires="p14">
            <p:contentPart r:id="rId65" p14:bwMode="auto">
              <p14:nvContentPartPr>
                <p14:cNvPr id="125" name="Ink 124"/>
                <p14:cNvContentPartPr/>
                <p14:nvPr/>
              </p14:nvContentPartPr>
              <p14:xfrm>
                <a:off x="7406028" y="3416170"/>
                <a:ext cx="195480" cy="199440"/>
              </p14:xfrm>
            </p:contentPart>
          </mc:Choice>
          <mc:Fallback xmlns="">
            <p:pic>
              <p:nvPicPr>
                <p:cNvPr id="125" name="Ink 124"/>
              </p:nvPicPr>
              <p:blipFill>
                <a:blip r:embed="rId66"/>
              </p:blipFill>
              <p:spPr>
                <a:xfrm>
                  <a:off x="7406028" y="3416170"/>
                  <a:ext cx="195480" cy="19944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126" name="Ink 125"/>
                <p14:cNvContentPartPr/>
                <p14:nvPr/>
              </p14:nvContentPartPr>
              <p14:xfrm>
                <a:off x="7657308" y="3403930"/>
                <a:ext cx="199080" cy="213120"/>
              </p14:xfrm>
            </p:contentPart>
          </mc:Choice>
          <mc:Fallback xmlns="">
            <p:pic>
              <p:nvPicPr>
                <p:cNvPr id="126" name="Ink 125"/>
              </p:nvPicPr>
              <p:blipFill>
                <a:blip r:embed="rId68"/>
              </p:blipFill>
              <p:spPr>
                <a:xfrm>
                  <a:off x="7657308" y="3403930"/>
                  <a:ext cx="199080" cy="213120"/>
                </a:xfrm>
                <a:prstGeom prst="rect"/>
              </p:spPr>
            </p:pic>
          </mc:Fallback>
        </mc:AlternateContent>
      </p:grpSp>
      <p:grpSp>
        <p:nvGrpSpPr>
          <p:cNvPr id="133" name="Group 132"/>
          <p:cNvGrpSpPr/>
          <p:nvPr/>
        </p:nvGrpSpPr>
        <p:grpSpPr>
          <a:xfrm>
            <a:off x="8051868" y="3315730"/>
            <a:ext cx="1146240" cy="312120"/>
            <a:chOff x="8051868" y="3315730"/>
            <a:chExt cx="1146240" cy="312120"/>
          </a:xfrm>
        </p:grpSpPr>
        <mc:AlternateContent xmlns:mc="http://schemas.openxmlformats.org/markup-compatibility/2006" xmlns:p14="http://schemas.microsoft.com/office/powerpoint/2010/main">
          <mc:Choice Requires="p14">
            <p:contentPart r:id="rId69" p14:bwMode="auto">
              <p14:nvContentPartPr>
                <p14:cNvPr id="128" name="Ink 127"/>
                <p14:cNvContentPartPr/>
                <p14:nvPr/>
              </p14:nvContentPartPr>
              <p14:xfrm>
                <a:off x="8051868" y="3342370"/>
                <a:ext cx="161640" cy="285480"/>
              </p14:xfrm>
            </p:contentPart>
          </mc:Choice>
          <mc:Fallback xmlns="">
            <p:pic>
              <p:nvPicPr>
                <p:cNvPr id="128" name="Ink 127"/>
              </p:nvPicPr>
              <p:blipFill>
                <a:blip r:embed="rId70"/>
              </p:blipFill>
              <p:spPr>
                <a:xfrm>
                  <a:off x="8051868" y="3342370"/>
                  <a:ext cx="161640" cy="28548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129" name="Ink 128"/>
                <p14:cNvContentPartPr/>
                <p14:nvPr/>
              </p14:nvContentPartPr>
              <p14:xfrm>
                <a:off x="8275428" y="3448210"/>
                <a:ext cx="99000" cy="111960"/>
              </p14:xfrm>
            </p:contentPart>
          </mc:Choice>
          <mc:Fallback xmlns="">
            <p:pic>
              <p:nvPicPr>
                <p:cNvPr id="129" name="Ink 128"/>
              </p:nvPicPr>
              <p:blipFill>
                <a:blip r:embed="rId72"/>
              </p:blipFill>
              <p:spPr>
                <a:xfrm>
                  <a:off x="8275428" y="3448210"/>
                  <a:ext cx="99000" cy="1119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130" name="Ink 129"/>
                <p14:cNvContentPartPr/>
                <p14:nvPr/>
              </p14:nvContentPartPr>
              <p14:xfrm>
                <a:off x="8449668" y="3383410"/>
                <a:ext cx="230040" cy="133920"/>
              </p14:xfrm>
            </p:contentPart>
          </mc:Choice>
          <mc:Fallback xmlns="">
            <p:pic>
              <p:nvPicPr>
                <p:cNvPr id="130" name="Ink 129"/>
              </p:nvPicPr>
              <p:blipFill>
                <a:blip r:embed="rId74"/>
              </p:blipFill>
              <p:spPr>
                <a:xfrm>
                  <a:off x="8449668" y="3383410"/>
                  <a:ext cx="230040" cy="13392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131" name="Ink 130"/>
                <p14:cNvContentPartPr/>
                <p14:nvPr/>
              </p14:nvContentPartPr>
              <p14:xfrm>
                <a:off x="8750268" y="3378010"/>
                <a:ext cx="249120" cy="177840"/>
              </p14:xfrm>
            </p:contentPart>
          </mc:Choice>
          <mc:Fallback xmlns="">
            <p:pic>
              <p:nvPicPr>
                <p:cNvPr id="131" name="Ink 130"/>
              </p:nvPicPr>
              <p:blipFill>
                <a:blip r:embed="rId76"/>
              </p:blipFill>
              <p:spPr>
                <a:xfrm>
                  <a:off x="8750268" y="3378010"/>
                  <a:ext cx="249120" cy="17784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132" name="Ink 131"/>
                <p14:cNvContentPartPr/>
                <p14:nvPr/>
              </p14:nvContentPartPr>
              <p14:xfrm>
                <a:off x="8968068" y="3315730"/>
                <a:ext cx="230040" cy="194400"/>
              </p14:xfrm>
            </p:contentPart>
          </mc:Choice>
          <mc:Fallback xmlns="">
            <p:pic>
              <p:nvPicPr>
                <p:cNvPr id="132" name="Ink 131"/>
              </p:nvPicPr>
              <p:blipFill>
                <a:blip r:embed="rId78"/>
              </p:blipFill>
              <p:spPr>
                <a:xfrm>
                  <a:off x="8968068" y="3315730"/>
                  <a:ext cx="230040" cy="194400"/>
                </a:xfrm>
                <a:prstGeom prst="rect"/>
              </p:spPr>
            </p:pic>
          </mc:Fallback>
        </mc:AlternateContent>
      </p:grpSp>
      <p:grpSp>
        <p:nvGrpSpPr>
          <p:cNvPr id="137" name="Group 136"/>
          <p:cNvGrpSpPr/>
          <p:nvPr/>
        </p:nvGrpSpPr>
        <p:grpSpPr>
          <a:xfrm>
            <a:off x="1678428" y="4440370"/>
            <a:ext cx="545760" cy="370440"/>
            <a:chOff x="1678428" y="4440370"/>
            <a:chExt cx="545760" cy="370440"/>
          </a:xfrm>
        </p:grpSpPr>
        <mc:AlternateContent xmlns:mc="http://schemas.openxmlformats.org/markup-compatibility/2006" xmlns:p14="http://schemas.microsoft.com/office/powerpoint/2010/main">
          <mc:Choice Requires="p14">
            <p:contentPart r:id="rId79" p14:bwMode="auto">
              <p14:nvContentPartPr>
                <p14:cNvPr id="134" name="Ink 133"/>
                <p14:cNvContentPartPr/>
                <p14:nvPr/>
              </p14:nvContentPartPr>
              <p14:xfrm>
                <a:off x="1678428" y="4440370"/>
                <a:ext cx="172800" cy="370440"/>
              </p14:xfrm>
            </p:contentPart>
          </mc:Choice>
          <mc:Fallback xmlns="">
            <p:pic>
              <p:nvPicPr>
                <p:cNvPr id="134" name="Ink 133"/>
              </p:nvPicPr>
              <p:blipFill>
                <a:blip r:embed="rId80"/>
              </p:blipFill>
              <p:spPr>
                <a:xfrm>
                  <a:off x="1678428" y="4440370"/>
                  <a:ext cx="172800" cy="37044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135" name="Ink 134"/>
                <p14:cNvContentPartPr/>
                <p14:nvPr/>
              </p14:nvContentPartPr>
              <p14:xfrm>
                <a:off x="1696428" y="4650610"/>
                <a:ext cx="108720" cy="31680"/>
              </p14:xfrm>
            </p:contentPart>
          </mc:Choice>
          <mc:Fallback xmlns="">
            <p:pic>
              <p:nvPicPr>
                <p:cNvPr id="135" name="Ink 134"/>
              </p:nvPicPr>
              <p:blipFill>
                <a:blip r:embed="rId82"/>
              </p:blipFill>
              <p:spPr>
                <a:xfrm>
                  <a:off x="1696428" y="4650610"/>
                  <a:ext cx="108720" cy="316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136" name="Ink 135"/>
                <p14:cNvContentPartPr/>
                <p14:nvPr/>
              </p14:nvContentPartPr>
              <p14:xfrm>
                <a:off x="1971828" y="4461610"/>
                <a:ext cx="252360" cy="242280"/>
              </p14:xfrm>
            </p:contentPart>
          </mc:Choice>
          <mc:Fallback xmlns="">
            <p:pic>
              <p:nvPicPr>
                <p:cNvPr id="136" name="Ink 135"/>
              </p:nvPicPr>
              <p:blipFill>
                <a:blip r:embed="rId84"/>
              </p:blipFill>
              <p:spPr>
                <a:xfrm>
                  <a:off x="1971828" y="4461610"/>
                  <a:ext cx="252360" cy="242280"/>
                </a:xfrm>
                <a:prstGeom prst="rect"/>
              </p:spPr>
            </p:pic>
          </mc:Fallback>
        </mc:AlternateContent>
      </p:grpSp>
      <p:grpSp>
        <p:nvGrpSpPr>
          <p:cNvPr id="140" name="Group 139"/>
          <p:cNvGrpSpPr/>
          <p:nvPr/>
        </p:nvGrpSpPr>
        <p:grpSpPr>
          <a:xfrm>
            <a:off x="2544588" y="4515970"/>
            <a:ext cx="296640" cy="133560"/>
            <a:chOff x="2544588" y="4515970"/>
            <a:chExt cx="296640" cy="133560"/>
          </a:xfrm>
        </p:grpSpPr>
        <mc:AlternateContent xmlns:mc="http://schemas.openxmlformats.org/markup-compatibility/2006" xmlns:p14="http://schemas.microsoft.com/office/powerpoint/2010/main">
          <mc:Choice Requires="p14">
            <p:contentPart r:id="rId85" p14:bwMode="auto">
              <p14:nvContentPartPr>
                <p14:cNvPr id="138" name="Ink 137"/>
                <p14:cNvContentPartPr/>
                <p14:nvPr/>
              </p14:nvContentPartPr>
              <p14:xfrm>
                <a:off x="2566548" y="4515970"/>
                <a:ext cx="274680" cy="34200"/>
              </p14:xfrm>
            </p:contentPart>
          </mc:Choice>
          <mc:Fallback xmlns="">
            <p:pic>
              <p:nvPicPr>
                <p:cNvPr id="138" name="Ink 137"/>
              </p:nvPicPr>
              <p:blipFill>
                <a:blip r:embed="rId86"/>
              </p:blipFill>
              <p:spPr>
                <a:xfrm>
                  <a:off x="2566548" y="4515970"/>
                  <a:ext cx="274680" cy="3420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139" name="Ink 138"/>
                <p14:cNvContentPartPr/>
                <p14:nvPr/>
              </p14:nvContentPartPr>
              <p14:xfrm>
                <a:off x="2544588" y="4594810"/>
                <a:ext cx="273240" cy="54720"/>
              </p14:xfrm>
            </p:contentPart>
          </mc:Choice>
          <mc:Fallback xmlns="">
            <p:pic>
              <p:nvPicPr>
                <p:cNvPr id="139" name="Ink 138"/>
              </p:nvPicPr>
              <p:blipFill>
                <a:blip r:embed="rId88"/>
              </p:blipFill>
              <p:spPr>
                <a:xfrm>
                  <a:off x="2544588" y="4594810"/>
                  <a:ext cx="273240" cy="54720"/>
                </a:xfrm>
                <a:prstGeom prst="rect"/>
              </p:spPr>
            </p:pic>
          </mc:Fallback>
        </mc:AlternateContent>
      </p:grpSp>
      <p:grpSp>
        <p:nvGrpSpPr>
          <p:cNvPr id="143" name="Group 142"/>
          <p:cNvGrpSpPr/>
          <p:nvPr/>
        </p:nvGrpSpPr>
        <p:grpSpPr>
          <a:xfrm>
            <a:off x="3173508" y="4306090"/>
            <a:ext cx="564120" cy="392760"/>
            <a:chOff x="3173508" y="4306090"/>
            <a:chExt cx="564120" cy="392760"/>
          </a:xfrm>
        </p:grpSpPr>
        <mc:AlternateContent xmlns:mc="http://schemas.openxmlformats.org/markup-compatibility/2006" xmlns:p14="http://schemas.microsoft.com/office/powerpoint/2010/main">
          <mc:Choice Requires="p14">
            <p:contentPart r:id="rId89" p14:bwMode="auto">
              <p14:nvContentPartPr>
                <p14:cNvPr id="141" name="Ink 140"/>
                <p14:cNvContentPartPr/>
                <p14:nvPr/>
              </p14:nvContentPartPr>
              <p14:xfrm>
                <a:off x="3173508" y="4306090"/>
                <a:ext cx="214560" cy="392760"/>
              </p14:xfrm>
            </p:contentPart>
          </mc:Choice>
          <mc:Fallback xmlns="">
            <p:pic>
              <p:nvPicPr>
                <p:cNvPr id="141" name="Ink 140"/>
              </p:nvPicPr>
              <p:blipFill>
                <a:blip r:embed="rId90"/>
              </p:blipFill>
              <p:spPr>
                <a:xfrm>
                  <a:off x="3173508" y="4306090"/>
                  <a:ext cx="214560" cy="3927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142" name="Ink 141"/>
                <p14:cNvContentPartPr/>
                <p14:nvPr/>
              </p14:nvContentPartPr>
              <p14:xfrm>
                <a:off x="3503268" y="4370530"/>
                <a:ext cx="234360" cy="247680"/>
              </p14:xfrm>
            </p:contentPart>
          </mc:Choice>
          <mc:Fallback xmlns="">
            <p:pic>
              <p:nvPicPr>
                <p:cNvPr id="142" name="Ink 141"/>
              </p:nvPicPr>
              <p:blipFill>
                <a:blip r:embed="rId92"/>
              </p:blipFill>
              <p:spPr>
                <a:xfrm>
                  <a:off x="3503268" y="4370530"/>
                  <a:ext cx="234360" cy="247680"/>
                </a:xfrm>
                <a:prstGeom prst="rect"/>
              </p:spPr>
            </p:pic>
          </mc:Fallback>
        </mc:AlternateContent>
      </p:grpSp>
      <p:grpSp>
        <p:nvGrpSpPr>
          <p:cNvPr id="157" name="Group 156"/>
          <p:cNvGrpSpPr/>
          <p:nvPr/>
        </p:nvGrpSpPr>
        <p:grpSpPr>
          <a:xfrm>
            <a:off x="1872468" y="5232730"/>
            <a:ext cx="356040" cy="329400"/>
            <a:chOff x="1872468" y="5232730"/>
            <a:chExt cx="356040" cy="329400"/>
          </a:xfrm>
        </p:grpSpPr>
        <mc:AlternateContent xmlns:mc="http://schemas.openxmlformats.org/markup-compatibility/2006" xmlns:p14="http://schemas.microsoft.com/office/powerpoint/2010/main">
          <mc:Choice Requires="p14">
            <p:contentPart r:id="rId93" p14:bwMode="auto">
              <p14:nvContentPartPr>
                <p14:cNvPr id="152" name="Ink 151"/>
                <p14:cNvContentPartPr/>
                <p14:nvPr/>
              </p14:nvContentPartPr>
              <p14:xfrm>
                <a:off x="1872468" y="5254690"/>
                <a:ext cx="360" cy="307440"/>
              </p14:xfrm>
            </p:contentPart>
          </mc:Choice>
          <mc:Fallback xmlns="">
            <p:pic>
              <p:nvPicPr>
                <p:cNvPr id="152" name="Ink 151"/>
              </p:nvPicPr>
              <p:blipFill>
                <a:blip r:embed="rId94"/>
              </p:blipFill>
              <p:spPr>
                <a:xfrm>
                  <a:off x="1872468" y="5254690"/>
                  <a:ext cx="360" cy="30744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153" name="Ink 152"/>
                <p14:cNvContentPartPr/>
                <p14:nvPr/>
              </p14:nvContentPartPr>
              <p14:xfrm>
                <a:off x="2005308" y="5232730"/>
                <a:ext cx="223200" cy="288720"/>
              </p14:xfrm>
            </p:contentPart>
          </mc:Choice>
          <mc:Fallback xmlns="">
            <p:pic>
              <p:nvPicPr>
                <p:cNvPr id="153" name="Ink 152"/>
              </p:nvPicPr>
              <p:blipFill>
                <a:blip r:embed="rId96"/>
              </p:blipFill>
              <p:spPr>
                <a:xfrm>
                  <a:off x="2005308" y="5232730"/>
                  <a:ext cx="223200" cy="288720"/>
                </a:xfrm>
                <a:prstGeom prst="rect"/>
              </p:spPr>
            </p:pic>
          </mc:Fallback>
        </mc:AlternateContent>
      </p:grpSp>
      <p:grpSp>
        <p:nvGrpSpPr>
          <p:cNvPr id="156" name="Group 155"/>
          <p:cNvGrpSpPr/>
          <p:nvPr/>
        </p:nvGrpSpPr>
        <p:grpSpPr>
          <a:xfrm>
            <a:off x="2511828" y="5210050"/>
            <a:ext cx="464040" cy="261360"/>
            <a:chOff x="2511828" y="5210050"/>
            <a:chExt cx="464040" cy="261360"/>
          </a:xfrm>
        </p:grpSpPr>
        <mc:AlternateContent xmlns:mc="http://schemas.openxmlformats.org/markup-compatibility/2006" xmlns:p14="http://schemas.microsoft.com/office/powerpoint/2010/main">
          <mc:Choice Requires="p14">
            <p:contentPart r:id="rId97" p14:bwMode="auto">
              <p14:nvContentPartPr>
                <p14:cNvPr id="154" name="Ink 153"/>
                <p14:cNvContentPartPr/>
                <p14:nvPr/>
              </p14:nvContentPartPr>
              <p14:xfrm>
                <a:off x="2511828" y="5333890"/>
                <a:ext cx="329400" cy="64800"/>
              </p14:xfrm>
            </p:contentPart>
          </mc:Choice>
          <mc:Fallback xmlns="">
            <p:pic>
              <p:nvPicPr>
                <p:cNvPr id="154" name="Ink 153"/>
              </p:nvPicPr>
              <p:blipFill>
                <a:blip r:embed="rId98"/>
              </p:blipFill>
              <p:spPr>
                <a:xfrm>
                  <a:off x="2511828" y="5333890"/>
                  <a:ext cx="329400" cy="648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55" name="Ink 154"/>
                <p14:cNvContentPartPr/>
                <p14:nvPr/>
              </p14:nvContentPartPr>
              <p14:xfrm>
                <a:off x="2687868" y="5210050"/>
                <a:ext cx="288000" cy="261360"/>
              </p14:xfrm>
            </p:contentPart>
          </mc:Choice>
          <mc:Fallback xmlns="">
            <p:pic>
              <p:nvPicPr>
                <p:cNvPr id="155" name="Ink 154"/>
              </p:nvPicPr>
              <p:blipFill>
                <a:blip r:embed="rId100"/>
              </p:blipFill>
              <p:spPr>
                <a:xfrm>
                  <a:off x="2687868" y="5210050"/>
                  <a:ext cx="288000" cy="261360"/>
                </a:xfrm>
                <a:prstGeom prst="rect"/>
              </p:spPr>
            </p:pic>
          </mc:Fallback>
        </mc:AlternateContent>
      </p:grpSp>
      <p:grpSp>
        <p:nvGrpSpPr>
          <p:cNvPr id="177" name="Group 176"/>
          <p:cNvGrpSpPr/>
          <p:nvPr/>
        </p:nvGrpSpPr>
        <p:grpSpPr>
          <a:xfrm>
            <a:off x="3195108" y="4899370"/>
            <a:ext cx="1532880" cy="511920"/>
            <a:chOff x="3195108" y="4899370"/>
            <a:chExt cx="1532880" cy="511920"/>
          </a:xfrm>
        </p:grpSpPr>
        <mc:AlternateContent xmlns:mc="http://schemas.openxmlformats.org/markup-compatibility/2006" xmlns:p14="http://schemas.microsoft.com/office/powerpoint/2010/main">
          <mc:Choice Requires="p14">
            <p:contentPart r:id="rId101" p14:bwMode="auto">
              <p14:nvContentPartPr>
                <p14:cNvPr id="166" name="Ink 165"/>
                <p14:cNvContentPartPr/>
                <p14:nvPr/>
              </p14:nvContentPartPr>
              <p14:xfrm>
                <a:off x="3195108" y="5144530"/>
                <a:ext cx="208080" cy="266760"/>
              </p14:xfrm>
            </p:contentPart>
          </mc:Choice>
          <mc:Fallback xmlns="">
            <p:pic>
              <p:nvPicPr>
                <p:cNvPr id="166" name="Ink 165"/>
              </p:nvPicPr>
              <p:blipFill>
                <a:blip r:embed="rId102"/>
              </p:blipFill>
              <p:spPr>
                <a:xfrm>
                  <a:off x="3195108" y="5144530"/>
                  <a:ext cx="208080" cy="26676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67" name="Ink 166"/>
                <p14:cNvContentPartPr/>
                <p14:nvPr/>
              </p14:nvContentPartPr>
              <p14:xfrm>
                <a:off x="3490668" y="5144530"/>
                <a:ext cx="105840" cy="164880"/>
              </p14:xfrm>
            </p:contentPart>
          </mc:Choice>
          <mc:Fallback xmlns="">
            <p:pic>
              <p:nvPicPr>
                <p:cNvPr id="167" name="Ink 166"/>
              </p:nvPicPr>
              <p:blipFill>
                <a:blip r:embed="rId104"/>
              </p:blipFill>
              <p:spPr>
                <a:xfrm>
                  <a:off x="3490668" y="5144530"/>
                  <a:ext cx="105840" cy="16488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68" name="Ink 167"/>
                <p14:cNvContentPartPr/>
                <p14:nvPr/>
              </p14:nvContentPartPr>
              <p14:xfrm>
                <a:off x="3680028" y="5113930"/>
                <a:ext cx="176040" cy="225360"/>
              </p14:xfrm>
            </p:contentPart>
          </mc:Choice>
          <mc:Fallback xmlns="">
            <p:pic>
              <p:nvPicPr>
                <p:cNvPr id="168" name="Ink 167"/>
              </p:nvPicPr>
              <p:blipFill>
                <a:blip r:embed="rId106"/>
              </p:blipFill>
              <p:spPr>
                <a:xfrm>
                  <a:off x="3680028" y="5113930"/>
                  <a:ext cx="176040" cy="225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69" name="Ink 168"/>
                <p14:cNvContentPartPr/>
                <p14:nvPr/>
              </p14:nvContentPartPr>
              <p14:xfrm>
                <a:off x="3943188" y="4990450"/>
                <a:ext cx="97920" cy="343800"/>
              </p14:xfrm>
            </p:contentPart>
          </mc:Choice>
          <mc:Fallback xmlns="">
            <p:pic>
              <p:nvPicPr>
                <p:cNvPr id="169" name="Ink 168"/>
              </p:nvPicPr>
              <p:blipFill>
                <a:blip r:embed="rId108"/>
              </p:blipFill>
              <p:spPr>
                <a:xfrm>
                  <a:off x="3943188" y="4990450"/>
                  <a:ext cx="97920" cy="3438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70" name="Ink 169"/>
                <p14:cNvContentPartPr/>
                <p14:nvPr/>
              </p14:nvContentPartPr>
              <p14:xfrm>
                <a:off x="3855348" y="5133370"/>
                <a:ext cx="208440" cy="33480"/>
              </p14:xfrm>
            </p:contentPart>
          </mc:Choice>
          <mc:Fallback xmlns="">
            <p:pic>
              <p:nvPicPr>
                <p:cNvPr id="170" name="Ink 169"/>
              </p:nvPicPr>
              <p:blipFill>
                <a:blip r:embed="rId110"/>
              </p:blipFill>
              <p:spPr>
                <a:xfrm>
                  <a:off x="3855348" y="5133370"/>
                  <a:ext cx="208440" cy="3348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71" name="Ink 170"/>
                <p14:cNvContentPartPr/>
                <p14:nvPr/>
              </p14:nvContentPartPr>
              <p14:xfrm>
                <a:off x="4121388" y="5048410"/>
                <a:ext cx="219240" cy="230400"/>
              </p14:xfrm>
            </p:contentPart>
          </mc:Choice>
          <mc:Fallback xmlns="">
            <p:pic>
              <p:nvPicPr>
                <p:cNvPr id="171" name="Ink 170"/>
              </p:nvPicPr>
              <p:blipFill>
                <a:blip r:embed="rId112"/>
              </p:blipFill>
              <p:spPr>
                <a:xfrm>
                  <a:off x="4121388" y="5048410"/>
                  <a:ext cx="219240" cy="2304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72" name="Ink 171"/>
                <p14:cNvContentPartPr/>
                <p14:nvPr/>
              </p14:nvContentPartPr>
              <p14:xfrm>
                <a:off x="4355748" y="5133730"/>
                <a:ext cx="109440" cy="127800"/>
              </p14:xfrm>
            </p:contentPart>
          </mc:Choice>
          <mc:Fallback xmlns="">
            <p:pic>
              <p:nvPicPr>
                <p:cNvPr id="172" name="Ink 171"/>
              </p:nvPicPr>
              <p:blipFill>
                <a:blip r:embed="rId114"/>
              </p:blipFill>
              <p:spPr>
                <a:xfrm>
                  <a:off x="4355748" y="5133730"/>
                  <a:ext cx="109440" cy="1278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73" name="Ink 172"/>
                <p14:cNvContentPartPr/>
                <p14:nvPr/>
              </p14:nvContentPartPr>
              <p14:xfrm>
                <a:off x="4527468" y="4899370"/>
                <a:ext cx="200520" cy="365040"/>
              </p14:xfrm>
            </p:contentPart>
          </mc:Choice>
          <mc:Fallback xmlns="">
            <p:pic>
              <p:nvPicPr>
                <p:cNvPr id="173" name="Ink 172"/>
              </p:nvPicPr>
              <p:blipFill>
                <a:blip r:embed="rId116"/>
              </p:blipFill>
              <p:spPr>
                <a:xfrm>
                  <a:off x="4527468" y="4899370"/>
                  <a:ext cx="200520" cy="365040"/>
                </a:xfrm>
                <a:prstGeom prst="rect"/>
              </p:spPr>
            </p:pic>
          </mc:Fallback>
        </mc:AlternateContent>
      </p:grpSp>
      <p:grpSp>
        <p:nvGrpSpPr>
          <p:cNvPr id="176" name="Group 175"/>
          <p:cNvGrpSpPr/>
          <p:nvPr/>
        </p:nvGrpSpPr>
        <p:grpSpPr>
          <a:xfrm>
            <a:off x="5078268" y="4935370"/>
            <a:ext cx="460800" cy="311760"/>
            <a:chOff x="5078268" y="4935370"/>
            <a:chExt cx="460800" cy="311760"/>
          </a:xfrm>
        </p:grpSpPr>
        <mc:AlternateContent xmlns:mc="http://schemas.openxmlformats.org/markup-compatibility/2006" xmlns:p14="http://schemas.microsoft.com/office/powerpoint/2010/main">
          <mc:Choice Requires="p14">
            <p:contentPart r:id="rId117" p14:bwMode="auto">
              <p14:nvContentPartPr>
                <p14:cNvPr id="174" name="Ink 173"/>
                <p14:cNvContentPartPr/>
                <p14:nvPr/>
              </p14:nvContentPartPr>
              <p14:xfrm>
                <a:off x="5078268" y="5107090"/>
                <a:ext cx="363600" cy="51480"/>
              </p14:xfrm>
            </p:contentPart>
          </mc:Choice>
          <mc:Fallback xmlns="">
            <p:pic>
              <p:nvPicPr>
                <p:cNvPr id="174" name="Ink 173"/>
              </p:nvPicPr>
              <p:blipFill>
                <a:blip r:embed="rId118"/>
              </p:blipFill>
              <p:spPr>
                <a:xfrm>
                  <a:off x="5078268" y="5107090"/>
                  <a:ext cx="363600" cy="5148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75" name="Ink 174"/>
                <p14:cNvContentPartPr/>
                <p14:nvPr/>
              </p14:nvContentPartPr>
              <p14:xfrm>
                <a:off x="5309748" y="4935370"/>
                <a:ext cx="229320" cy="311760"/>
              </p14:xfrm>
            </p:contentPart>
          </mc:Choice>
          <mc:Fallback xmlns="">
            <p:pic>
              <p:nvPicPr>
                <p:cNvPr id="175" name="Ink 174"/>
              </p:nvPicPr>
              <p:blipFill>
                <a:blip r:embed="rId120"/>
              </p:blipFill>
              <p:spPr>
                <a:xfrm>
                  <a:off x="5309748" y="4935370"/>
                  <a:ext cx="229320" cy="311760"/>
                </a:xfrm>
                <a:prstGeom prst="rect"/>
              </p:spPr>
            </p:pic>
          </mc:Fallback>
        </mc:AlternateContent>
      </p:grpSp>
      <p:grpSp>
        <p:nvGrpSpPr>
          <p:cNvPr id="187" name="Group 186"/>
          <p:cNvGrpSpPr/>
          <p:nvPr/>
        </p:nvGrpSpPr>
        <p:grpSpPr>
          <a:xfrm>
            <a:off x="5717268" y="4841770"/>
            <a:ext cx="1453320" cy="465840"/>
            <a:chOff x="5717268" y="4841770"/>
            <a:chExt cx="1453320" cy="465840"/>
          </a:xfrm>
        </p:grpSpPr>
        <mc:AlternateContent xmlns:mc="http://schemas.openxmlformats.org/markup-compatibility/2006" xmlns:p14="http://schemas.microsoft.com/office/powerpoint/2010/main">
          <mc:Choice Requires="p14">
            <p:contentPart r:id="rId121" p14:bwMode="auto">
              <p14:nvContentPartPr>
                <p14:cNvPr id="179" name="Ink 178"/>
                <p14:cNvContentPartPr/>
                <p14:nvPr/>
              </p14:nvContentPartPr>
              <p14:xfrm>
                <a:off x="5717268" y="4936450"/>
                <a:ext cx="152640" cy="266040"/>
              </p14:xfrm>
            </p:contentPart>
          </mc:Choice>
          <mc:Fallback xmlns="">
            <p:pic>
              <p:nvPicPr>
                <p:cNvPr id="179" name="Ink 178"/>
              </p:nvPicPr>
              <p:blipFill>
                <a:blip r:embed="rId122"/>
              </p:blipFill>
              <p:spPr>
                <a:xfrm>
                  <a:off x="5717268" y="4936450"/>
                  <a:ext cx="152640" cy="26604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80" name="Ink 179"/>
                <p14:cNvContentPartPr/>
                <p14:nvPr/>
              </p14:nvContentPartPr>
              <p14:xfrm>
                <a:off x="5954148" y="5033290"/>
                <a:ext cx="129240" cy="167760"/>
              </p14:xfrm>
            </p:contentPart>
          </mc:Choice>
          <mc:Fallback xmlns="">
            <p:pic>
              <p:nvPicPr>
                <p:cNvPr id="180" name="Ink 179"/>
              </p:nvPicPr>
              <p:blipFill>
                <a:blip r:embed="rId124"/>
              </p:blipFill>
              <p:spPr>
                <a:xfrm>
                  <a:off x="5954148" y="5033290"/>
                  <a:ext cx="129240" cy="16776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81" name="Ink 180"/>
                <p14:cNvContentPartPr/>
                <p14:nvPr/>
              </p14:nvContentPartPr>
              <p14:xfrm>
                <a:off x="6146028" y="4841770"/>
                <a:ext cx="120240" cy="334800"/>
              </p14:xfrm>
            </p:contentPart>
          </mc:Choice>
          <mc:Fallback xmlns="">
            <p:pic>
              <p:nvPicPr>
                <p:cNvPr id="181" name="Ink 180"/>
              </p:nvPicPr>
              <p:blipFill>
                <a:blip r:embed="rId126"/>
              </p:blipFill>
              <p:spPr>
                <a:xfrm>
                  <a:off x="6146028" y="4841770"/>
                  <a:ext cx="120240" cy="33480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82" name="Ink 181"/>
                <p14:cNvContentPartPr/>
                <p14:nvPr/>
              </p14:nvContentPartPr>
              <p14:xfrm>
                <a:off x="6323148" y="4879930"/>
                <a:ext cx="137880" cy="232200"/>
              </p14:xfrm>
            </p:contentPart>
          </mc:Choice>
          <mc:Fallback xmlns="">
            <p:pic>
              <p:nvPicPr>
                <p:cNvPr id="182" name="Ink 181"/>
              </p:nvPicPr>
              <p:blipFill>
                <a:blip r:embed="rId128"/>
              </p:blipFill>
              <p:spPr>
                <a:xfrm>
                  <a:off x="6323148" y="4879930"/>
                  <a:ext cx="137880" cy="2322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83" name="Ink 182"/>
                <p14:cNvContentPartPr/>
                <p14:nvPr/>
              </p14:nvContentPartPr>
              <p14:xfrm>
                <a:off x="6323148" y="5012410"/>
                <a:ext cx="75240" cy="9000"/>
              </p14:xfrm>
            </p:contentPart>
          </mc:Choice>
          <mc:Fallback xmlns="">
            <p:pic>
              <p:nvPicPr>
                <p:cNvPr id="183" name="Ink 182"/>
              </p:nvPicPr>
              <p:blipFill>
                <a:blip r:embed="rId130"/>
              </p:blipFill>
              <p:spPr>
                <a:xfrm>
                  <a:off x="6323148" y="5012410"/>
                  <a:ext cx="75240" cy="900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84" name="Ink 183"/>
                <p14:cNvContentPartPr/>
                <p14:nvPr/>
              </p14:nvContentPartPr>
              <p14:xfrm>
                <a:off x="6491268" y="4934290"/>
                <a:ext cx="116640" cy="142560"/>
              </p14:xfrm>
            </p:contentPart>
          </mc:Choice>
          <mc:Fallback xmlns="">
            <p:pic>
              <p:nvPicPr>
                <p:cNvPr id="184" name="Ink 183"/>
              </p:nvPicPr>
              <p:blipFill>
                <a:blip r:embed="rId132"/>
              </p:blipFill>
              <p:spPr>
                <a:xfrm>
                  <a:off x="6491268" y="4934290"/>
                  <a:ext cx="116640" cy="1425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85" name="Ink 184"/>
                <p14:cNvContentPartPr/>
                <p14:nvPr/>
              </p14:nvContentPartPr>
              <p14:xfrm>
                <a:off x="6666588" y="4886410"/>
                <a:ext cx="88560" cy="421200"/>
              </p14:xfrm>
            </p:contentPart>
          </mc:Choice>
          <mc:Fallback xmlns="">
            <p:pic>
              <p:nvPicPr>
                <p:cNvPr id="185" name="Ink 184"/>
              </p:nvPicPr>
              <p:blipFill>
                <a:blip r:embed="rId134"/>
              </p:blipFill>
              <p:spPr>
                <a:xfrm>
                  <a:off x="6666588" y="4886410"/>
                  <a:ext cx="88560" cy="421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86" name="Ink 185"/>
                <p14:cNvContentPartPr/>
                <p14:nvPr/>
              </p14:nvContentPartPr>
              <p14:xfrm>
                <a:off x="6929748" y="4859050"/>
                <a:ext cx="240840" cy="221400"/>
              </p14:xfrm>
            </p:contentPart>
          </mc:Choice>
          <mc:Fallback xmlns="">
            <p:pic>
              <p:nvPicPr>
                <p:cNvPr id="186" name="Ink 185"/>
              </p:nvPicPr>
              <p:blipFill>
                <a:blip r:embed="rId136"/>
              </p:blipFill>
              <p:spPr>
                <a:xfrm>
                  <a:off x="6929748" y="4859050"/>
                  <a:ext cx="240840" cy="221400"/>
                </a:xfrm>
                <a:prstGeom prst="rect"/>
              </p:spPr>
            </p:pic>
          </mc:Fallback>
        </mc:AlternateContent>
      </p:grpSp>
    </p:spTree>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1623</Words>
  <Application>WPS Slides</Application>
  <PresentationFormat>Widescreen</PresentationFormat>
  <Paragraphs>44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Candara</vt:lpstr>
      <vt:lpstr>Consolas</vt:lpstr>
      <vt:lpstr>Microsoft YaHei</vt:lpstr>
      <vt:lpstr>Arial Unicode MS</vt:lpstr>
      <vt:lpstr>Tech Computer 16x9</vt:lpstr>
      <vt:lpstr>Voltage Regulator</vt:lpstr>
      <vt:lpstr>Applied physics project presentation   Dr. Jamal Nasir  MAM Tehniyyat</vt:lpstr>
      <vt:lpstr>Project done by</vt:lpstr>
      <vt:lpstr>Contents </vt:lpstr>
      <vt:lpstr>What is voltage regulator?</vt:lpstr>
      <vt:lpstr>Voltage regulator: 	voltage regulator, any electrical or electronic device that maintains the voltage of a power source within acceptable limits. </vt:lpstr>
      <vt:lpstr>Example: 	our lab power supply we can use this power supply for different purpose by changing its current and voltage of our use  </vt:lpstr>
      <vt:lpstr>How it work.</vt:lpstr>
      <vt:lpstr>How it work? You notice first it lower the voltage, convert the AC to DC and then it control the voltage</vt:lpstr>
      <vt:lpstr>PowerPoint 演示文稿</vt:lpstr>
      <vt:lpstr>Purpose and application.</vt:lpstr>
      <vt:lpstr>Purpose  The purpose of this device is providing the variable voltage to the other electrical device   let say we want to charge the AAA battery(1.5v) we only need 1.5v to charge not much higher not much lower otherwise it will damage the battery   </vt:lpstr>
      <vt:lpstr>Application   There are many applications of voltage regulators. One of the most common examples is the mobile charger. The adapter is supplied with an AC signal. However, the output voltage signal is a regulated DC signal.  Every power supply in the world uses a voltage regulator to provide the desired output voltage. Computers, televisions, laptops and all sorts of devices are powered using this concept. </vt:lpstr>
      <vt:lpstr>What have we learned form this?</vt:lpstr>
      <vt:lpstr>Concepts  how transformer work   conversion of AC to DC   idea behind the voltage control   how phone and different devices use this technology  </vt:lpstr>
      <vt:lpstr>So, any Questions feel free to ask?</vt:lpstr>
      <vt:lpstr>Alright thank you so much for your attention have a great day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Voltage Regulator</dc:title>
  <dc:creator>Sheryar Ahmed</dc:creator>
  <cp:lastModifiedBy>butt0</cp:lastModifiedBy>
  <cp:revision>2</cp:revision>
  <dcterms:created xsi:type="dcterms:W3CDTF">2021-12-28T14:48:00Z</dcterms:created>
  <dcterms:modified xsi:type="dcterms:W3CDTF">2025-04-08T08:40:24Z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5FCCCB66EC904AC0A715208F6D658C59_12</vt:lpwstr>
  </property>
  <property fmtid="{D5CDD505-2E9C-101B-9397-08002B2CF9AE}" pid="9" name="KSOProductBuildVer">
    <vt:lpwstr>2057-12.2.0.20782</vt:lpwstr>
  </property>
</Properties>
</file>