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377" r:id="rId3"/>
    <p:sldId id="379" r:id="rId5"/>
    <p:sldId id="329" r:id="rId6"/>
    <p:sldId id="382" r:id="rId7"/>
    <p:sldId id="383" r:id="rId8"/>
    <p:sldId id="384" r:id="rId9"/>
    <p:sldId id="385" r:id="rId10"/>
    <p:sldId id="386" r:id="rId11"/>
    <p:sldId id="387" r:id="rId12"/>
    <p:sldId id="388" r:id="rId13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/>
        </p14:section>
        <p14:section name="SLIDE STARTERS" id="{ACC24B29-0CC7-491A-A98A-CF7CBDBE501E}">
          <p14:sldIdLst>
            <p14:sldId id="377"/>
            <p14:sldId id="379"/>
            <p14:sldId id="329"/>
            <p14:sldId id="382"/>
            <p14:sldId id="383"/>
            <p14:sldId id="384"/>
            <p14:sldId id="385"/>
            <p14:sldId id="386"/>
            <p14:sldId id="387"/>
            <p14:sldId id="388"/>
          </p14:sldIdLst>
        </p14:section>
        <p14:section name="THANK YOU" id="{6CD91DAB-8EC3-4802-89E9-0F1C7022FB2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7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2539" y="2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hyperlink" Target="http://www.nealanalytics.com/neal-creative/templates/" TargetMode="External"/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  <a:endParaRPr lang="en-US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defRPr lang="en-US" sz="3135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 lvl="0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 lvl="0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 lvl="0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 lvl="0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 lvl="0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 lvl="0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 lvl="0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 lvl="0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 lvl="0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 lvl="0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 lvl="0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 lvl="0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 lvl="0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 lvl="0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 lvl="0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 lvl="0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Slide Number Placeholder 7"/>
          <p:cNvSpPr txBox="1"/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7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7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7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7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/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  <a:endParaRPr lang="en-US" dirty="0"/>
          </a:p>
          <a:p>
            <a:pPr lvl="1"/>
            <a:r>
              <a:rPr lang="en-US" dirty="0"/>
              <a:t>1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  <a:lumOff val="15000"/>
                </a:srgbClr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defRPr lang="en-US" sz="3135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70">
                <a:latin typeface="+mn-lt"/>
              </a:defRPr>
            </a:lvl3pPr>
            <a:lvl4pPr marL="0" indent="0" algn="l">
              <a:buNone/>
              <a:defRPr sz="1370">
                <a:latin typeface="+mn-lt"/>
              </a:defRPr>
            </a:lvl4pPr>
            <a:lvl5pPr marL="0" indent="0" algn="l">
              <a:buNone/>
              <a:defRPr sz="137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</a:fld>
            <a:endParaRPr lang="en-US" dirty="0"/>
          </a:p>
        </p:txBody>
      </p:sp>
      <p:sp>
        <p:nvSpPr>
          <p:cNvPr id="6" name="TextBox 5">
            <a:hlinkClick r:id="rId3"/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  <a:endParaRPr lang="en-US" noProof="0"/>
          </a:p>
        </p:txBody>
      </p:sp>
      <p:sp>
        <p:nvSpPr>
          <p:cNvPr id="8" name="TextBox 7">
            <a:hlinkClick r:id="rId2"/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defRPr lang="en-US" sz="3135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70">
                <a:latin typeface="+mn-lt"/>
              </a:defRPr>
            </a:lvl3pPr>
            <a:lvl4pPr marL="0" indent="0" algn="l">
              <a:buNone/>
              <a:defRPr sz="1370">
                <a:latin typeface="+mn-lt"/>
              </a:defRPr>
            </a:lvl4pPr>
            <a:lvl5pPr marL="0" indent="0" algn="l">
              <a:buNone/>
              <a:defRPr sz="137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</a:fld>
            <a:endParaRPr lang="en-US" dirty="0"/>
          </a:p>
        </p:txBody>
      </p:sp>
      <p:sp>
        <p:nvSpPr>
          <p:cNvPr id="13" name="TextBox 12">
            <a:hlinkClick r:id="rId4"/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855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  <a:endParaRPr lang="en-US" dirty="0"/>
          </a:p>
          <a:p>
            <a:pPr lvl="1"/>
            <a:r>
              <a:rPr lang="en-US" dirty="0"/>
              <a:t> BOLD</a:t>
            </a:r>
            <a:endParaRPr lang="en-US" dirty="0"/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  <a:endParaRPr lang="en-US" dirty="0"/>
          </a:p>
          <a:p>
            <a:pPr lvl="1"/>
            <a:r>
              <a:rPr lang="en-US" dirty="0"/>
              <a:t>BOLD</a:t>
            </a:r>
            <a:endParaRPr lang="en-US" dirty="0"/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855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  <a:endParaRPr lang="en-US" dirty="0"/>
          </a:p>
          <a:p>
            <a:pPr lvl="1"/>
            <a:r>
              <a:rPr lang="en-US" dirty="0"/>
              <a:t> BOLD</a:t>
            </a:r>
            <a:endParaRPr lang="en-US" dirty="0"/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  <a:endParaRPr lang="en-US" dirty="0"/>
          </a:p>
          <a:p>
            <a:pPr lvl="1"/>
            <a:r>
              <a:rPr lang="en-US" dirty="0"/>
              <a:t>BOLD</a:t>
            </a:r>
            <a:endParaRPr lang="en-US" dirty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70">
                <a:latin typeface="+mn-lt"/>
              </a:defRPr>
            </a:lvl3pPr>
            <a:lvl4pPr marL="0" indent="0" algn="l">
              <a:buNone/>
              <a:defRPr sz="1370">
                <a:latin typeface="+mn-lt"/>
              </a:defRPr>
            </a:lvl4pPr>
            <a:lvl5pPr marL="0" indent="0" algn="l">
              <a:buNone/>
              <a:defRPr sz="137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70">
                <a:latin typeface="+mn-lt"/>
              </a:defRPr>
            </a:lvl3pPr>
            <a:lvl4pPr marL="0" indent="0" algn="l">
              <a:buNone/>
              <a:defRPr sz="1370">
                <a:latin typeface="+mn-lt"/>
              </a:defRPr>
            </a:lvl4pPr>
            <a:lvl5pPr marL="0" indent="0" algn="l">
              <a:buNone/>
              <a:defRPr sz="137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70">
                <a:latin typeface="+mn-lt"/>
              </a:defRPr>
            </a:lvl3pPr>
            <a:lvl4pPr marL="0" indent="0" algn="l">
              <a:buNone/>
              <a:defRPr sz="1370">
                <a:latin typeface="+mn-lt"/>
              </a:defRPr>
            </a:lvl4pPr>
            <a:lvl5pPr marL="0" indent="0" algn="l">
              <a:buNone/>
              <a:defRPr sz="137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911255" y="4253573"/>
            <a:ext cx="2995659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tips</a:t>
            </a:r>
            <a:r>
              <a:rPr lang="en-US" sz="2800" spc="-1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 </a:t>
            </a: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&amp; tricks</a:t>
            </a:r>
            <a:endParaRPr lang="en-US" sz="2800" dirty="0"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</a:endParaRPr>
          </a:p>
        </p:txBody>
      </p:sp>
      <p:sp>
        <p:nvSpPr>
          <p:cNvPr id="9" name="Title 6"/>
          <p:cNvSpPr txBox="1"/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8804365" cy="1311128"/>
          </a:xfrm>
        </p:spPr>
        <p:txBody>
          <a:bodyPr/>
          <a:lstStyle/>
          <a:p>
            <a:r>
              <a:rPr lang="en-US" dirty="0"/>
              <a:t>POWERFUL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396266" y="3162946"/>
            <a:ext cx="9461500" cy="1311128"/>
          </a:xfrm>
        </p:spPr>
        <p:txBody>
          <a:bodyPr/>
          <a:lstStyle/>
          <a:p>
            <a:r>
              <a:rPr lang="en-US" dirty="0"/>
              <a:t>PRESENTATIONS</a:t>
            </a:r>
            <a:r>
              <a:rPr lang="en-US" sz="8800" spc="-300" dirty="0"/>
              <a:t>!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4800" y="295275"/>
            <a:ext cx="4868985" cy="3422475"/>
          </a:xfrm>
        </p:spPr>
        <p:txBody>
          <a:bodyPr/>
          <a:lstStyle/>
          <a:p>
            <a:r>
              <a:rPr lang="en-US" dirty="0"/>
              <a:t>Advantage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protect overvoltage battery protection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extended the battery life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Auto disconnect the battery form source 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1"/>
          <p:cNvSpPr txBox="1"/>
          <p:nvPr/>
        </p:nvSpPr>
        <p:spPr>
          <a:xfrm>
            <a:off x="5173786" y="295275"/>
            <a:ext cx="6038850" cy="435196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2733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96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148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7246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Disadvantage</a:t>
            </a: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After disconnect battery reconnect after 3 to 4 volt drop form battery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only transmit 800mA, so overload does take damage to the transformer 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2939635"/>
            <a:ext cx="11887200" cy="978729"/>
          </a:xfrm>
        </p:spPr>
        <p:txBody>
          <a:bodyPr/>
          <a:lstStyle/>
          <a:p>
            <a:r>
              <a:rPr lang="en-US" sz="3200" b="1" dirty="0"/>
              <a:t>Mam Madiha </a:t>
            </a:r>
            <a:endParaRPr lang="en-US" sz="3200" b="1" dirty="0"/>
          </a:p>
          <a:p>
            <a:r>
              <a:rPr lang="en-US" sz="3200" b="1" dirty="0"/>
              <a:t>Sir Adnan Anwar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65562" y="5276808"/>
            <a:ext cx="8097838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24236" y="2247900"/>
            <a:ext cx="5671764" cy="15676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battery charger protection.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step does it take to complete.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kind of problem raise during completion </a:t>
            </a:r>
            <a:endParaRPr lang="en-US" dirty="0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Content 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1174143" y="2773436"/>
            <a:ext cx="9843714" cy="1311128"/>
          </a:xfrm>
        </p:spPr>
        <p:txBody>
          <a:bodyPr/>
          <a:lstStyle/>
          <a:p>
            <a:r>
              <a:rPr lang="en-US" sz="4400" dirty="0"/>
              <a:t>What is battery charge protection </a:t>
            </a:r>
            <a:endParaRPr lang="en-US" sz="44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5" y="226227"/>
            <a:ext cx="11506200" cy="3573286"/>
          </a:xfrm>
        </p:spPr>
        <p:txBody>
          <a:bodyPr/>
          <a:lstStyle/>
          <a:p>
            <a:pPr algn="l"/>
            <a:r>
              <a:rPr lang="en-US" dirty="0"/>
              <a:t>It is designed to stop charging a battery once it is close to being fully charged.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 help to protect not only charging but also extent the life of battery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1174143" y="2773436"/>
            <a:ext cx="9843714" cy="1311128"/>
          </a:xfrm>
        </p:spPr>
        <p:txBody>
          <a:bodyPr/>
          <a:lstStyle/>
          <a:p>
            <a:r>
              <a:rPr lang="en-US" sz="4400" dirty="0"/>
              <a:t>What step does it take for completion?</a:t>
            </a:r>
            <a:endParaRPr lang="en-US" sz="44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5" y="226227"/>
            <a:ext cx="11506200" cy="1800493"/>
          </a:xfrm>
        </p:spPr>
        <p:txBody>
          <a:bodyPr/>
          <a:lstStyle/>
          <a:p>
            <a:pPr algn="l"/>
            <a:r>
              <a:rPr lang="en-US" dirty="0"/>
              <a:t>As we know for battery charging, we need to take some steps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3"/>
          <p:cNvSpPr txBox="1"/>
          <p:nvPr/>
        </p:nvSpPr>
        <p:spPr>
          <a:xfrm>
            <a:off x="180975" y="1702602"/>
            <a:ext cx="11506200" cy="3794885"/>
          </a:xfrm>
          <a:prstGeom prst="rect">
            <a:avLst/>
          </a:prstGeom>
        </p:spPr>
        <p:txBody>
          <a:bodyPr vert="horz" wrap="square" lIns="146304" tIns="420624" rIns="146304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First, we need to lower the voltage for this purpose we used Transformer</a:t>
            </a:r>
            <a:endParaRPr lang="en-US" sz="2400" dirty="0"/>
          </a:p>
          <a:p>
            <a:pPr algn="l"/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Secondly, we battery charge in DC voltage for this purpose we need to convert it form AC to DC for this we use Bridge Rectifier </a:t>
            </a:r>
            <a:endParaRPr lang="en-US" sz="2400" dirty="0"/>
          </a:p>
          <a:p>
            <a:pPr algn="l"/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After DC conversion we must control those DC voltage for our desire use for this purpose we use IC which regulate(control) the voltage </a:t>
            </a:r>
            <a:endParaRPr lang="en-US" sz="2400" dirty="0"/>
          </a:p>
          <a:p>
            <a:pPr algn="l"/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And our last step is to protect the battery for overvoltage and disconnected by its own and then reconnect again when voltage decreased 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1174143" y="2773436"/>
            <a:ext cx="9843714" cy="1311128"/>
          </a:xfrm>
        </p:spPr>
        <p:txBody>
          <a:bodyPr/>
          <a:lstStyle/>
          <a:p>
            <a:r>
              <a:rPr lang="en-US" sz="4400" dirty="0"/>
              <a:t>What problem raise during the completion of Project.</a:t>
            </a:r>
            <a:endParaRPr lang="en-US" sz="44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5" y="226227"/>
            <a:ext cx="11506200" cy="1476375"/>
          </a:xfrm>
        </p:spPr>
        <p:txBody>
          <a:bodyPr/>
          <a:lstStyle/>
          <a:p>
            <a:pPr algn="l"/>
            <a:r>
              <a:rPr lang="en-US" dirty="0"/>
              <a:t>For first try we got many problem during the completion of project some are mentioned below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3"/>
          <p:cNvSpPr txBox="1"/>
          <p:nvPr/>
        </p:nvSpPr>
        <p:spPr>
          <a:xfrm>
            <a:off x="180975" y="1702602"/>
            <a:ext cx="11506200" cy="4459682"/>
          </a:xfrm>
          <a:prstGeom prst="rect">
            <a:avLst/>
          </a:prstGeom>
        </p:spPr>
        <p:txBody>
          <a:bodyPr vert="horz" wrap="square" lIns="146304" tIns="420624" rIns="146304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When we start the project there is first problem, we got that is diode bridge so instead of going for four diodes then we chose to take bridge rectifier </a:t>
            </a: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We also got the problem that is voltage </a:t>
            </a:r>
            <a:r>
              <a:rPr lang="en-US" sz="2400" dirty="0" err="1"/>
              <a:t>fluction</a:t>
            </a:r>
            <a:r>
              <a:rPr lang="en-US" sz="2400" dirty="0"/>
              <a:t> to </a:t>
            </a:r>
            <a:r>
              <a:rPr lang="en-US" sz="2400" dirty="0" err="1"/>
              <a:t>avoide</a:t>
            </a:r>
            <a:r>
              <a:rPr lang="en-US" sz="2400" dirty="0"/>
              <a:t> </a:t>
            </a:r>
            <a:r>
              <a:rPr lang="en-US" sz="2400" dirty="0" err="1"/>
              <a:t>fluction</a:t>
            </a:r>
            <a:r>
              <a:rPr lang="en-US" sz="2400" dirty="0"/>
              <a:t> we use the capacitor with high voltage storage </a:t>
            </a: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Then there will be no understanding of LM317(IC we used) and then Data sheet help us to understand the IC</a:t>
            </a: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Same goes to relay </a:t>
            </a: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E6351-E64A-42DD-A554-7DF752222129}">
  <ds:schemaRefs/>
</ds:datastoreItem>
</file>

<file path=customXml/itemProps2.xml><?xml version="1.0" encoding="utf-8"?>
<ds:datastoreItem xmlns:ds="http://schemas.openxmlformats.org/officeDocument/2006/customXml" ds:itemID="{530CA71C-6B24-463C-853F-076A02E27CBC}">
  <ds:schemaRefs/>
</ds:datastoreItem>
</file>

<file path=customXml/itemProps3.xml><?xml version="1.0" encoding="utf-8"?>
<ds:datastoreItem xmlns:ds="http://schemas.openxmlformats.org/officeDocument/2006/customXml" ds:itemID="{B1C2FF92-1ACE-4D23-9586-85906FF02F9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0</TotalTime>
  <Words>1764</Words>
  <Application>WPS Slides</Application>
  <PresentationFormat>Widescreen</PresentationFormat>
  <Paragraphs>62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Segoe UI Semibold</vt:lpstr>
      <vt:lpstr>Segoe UI</vt:lpstr>
      <vt:lpstr>Segoe UI Semilight</vt:lpstr>
      <vt:lpstr>Segoe UI</vt:lpstr>
      <vt:lpstr>Calibri</vt:lpstr>
      <vt:lpstr>Arial Black</vt:lpstr>
      <vt:lpstr>Segoe UI Black</vt:lpstr>
      <vt:lpstr>Calibri</vt:lpstr>
      <vt:lpstr>Microsoft YaHei</vt:lpstr>
      <vt:lpstr>Arial Unicode MS</vt:lpstr>
      <vt:lpstr>Segoe UI Light</vt:lpstr>
      <vt:lpstr>Storybuilding Neal Creative</vt:lpstr>
      <vt:lpstr>POWERFUL</vt:lpstr>
      <vt:lpstr>PowerPoint 演示文稿</vt:lpstr>
      <vt:lpstr>Content </vt:lpstr>
      <vt:lpstr>PowerPoint 演示文稿</vt:lpstr>
      <vt:lpstr>It is designed to stop charging a battery once it is close to being fully charged.  It help to protect not only charging but also extent the life of battery   </vt:lpstr>
      <vt:lpstr>PowerPoint 演示文稿</vt:lpstr>
      <vt:lpstr>As we know for battery charging, we need to take some steps  </vt:lpstr>
      <vt:lpstr>PowerPoint 演示文稿</vt:lpstr>
      <vt:lpstr>For first try we got many problem during the completion of project some are mentioned below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POWERFUL</dc:title>
  <dc:creator>Malik Samiullah</dc:creator>
  <cp:lastModifiedBy>butt0</cp:lastModifiedBy>
  <cp:revision>2</cp:revision>
  <dcterms:created xsi:type="dcterms:W3CDTF">2021-12-31T03:35:00Z</dcterms:created>
  <dcterms:modified xsi:type="dcterms:W3CDTF">2025-04-08T08:58:32Z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2733A3AA859841C5AA284E2619879CA8_13</vt:lpwstr>
  </property>
  <property fmtid="{D5CDD505-2E9C-101B-9397-08002B2CF9AE}" pid="4" name="KSOProductBuildVer">
    <vt:lpwstr>2057-12.2.0.20782</vt:lpwstr>
  </property>
</Properties>
</file>