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4" r:id="rId6"/>
    <p:sldId id="317" r:id="rId7"/>
    <p:sldId id="393" r:id="rId8"/>
    <p:sldId id="394" r:id="rId9"/>
    <p:sldId id="395" r:id="rId10"/>
    <p:sldId id="389" r:id="rId11"/>
    <p:sldId id="397" r:id="rId12"/>
    <p:sldId id="396" r:id="rId13"/>
    <p:sldId id="398" r:id="rId14"/>
    <p:sldId id="399" r:id="rId15"/>
    <p:sldId id="400" r:id="rId16"/>
    <p:sldId id="401" r:id="rId17"/>
    <p:sldId id="402" r:id="rId18"/>
    <p:sldId id="403" r:id="rId19"/>
    <p:sldId id="321" r:id="rId20"/>
    <p:sldId id="391" r:id="rId21"/>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40">
          <p15:clr>
            <a:srgbClr val="F26B43"/>
          </p15:clr>
        </p15:guide>
        <p15:guide id="3" orient="horz"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p:scale>
          <a:sx n="70" d="100"/>
          <a:sy n="70" d="100"/>
        </p:scale>
        <p:origin x="-679" y="-120"/>
      </p:cViewPr>
      <p:guideLst>
        <p:guide orient="horz" pos="2160"/>
        <p:guide pos="384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E7A67B-0B31-4277-AC38-EACC797B8A6F}" type="datetime1">
              <a:rPr lang="ru-RU" smtClean="0"/>
              <a:t>05.11.2022</a:t>
            </a:fld>
            <a:endParaRPr lang="ru-RU"/>
          </a:p>
        </p:txBody>
      </p:sp>
      <p:sp>
        <p:nvSpPr>
          <p:cNvPr id="4" name="Нижний колонтитул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ru-RU" smtClean="0"/>
              <a:t>‹#›</a:t>
            </a:fld>
            <a:endParaRPr lang="ru-RU"/>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0631982-23A7-4AAC-9962-80E5FE748967}" type="datetime1">
              <a:rPr lang="ru-RU" smtClean="0"/>
              <a:t>05.11.2022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a:t>Щелкните, чтобы изменить стили текста образца слайда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ru-RU" smtClean="0"/>
              <a:t>‹#›</a:t>
            </a:fld>
            <a:endParaRPr lang="ru-RU"/>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1983A999-5E0E-42CA-8400-604AE921FF7C}" type="slidenum">
              <a:rPr lang="ru-RU" smtClean="0"/>
              <a:t>1</a:t>
            </a:fld>
            <a:endParaRPr lang="ru-RU"/>
          </a:p>
        </p:txBody>
      </p:sp>
      <p:sp>
        <p:nvSpPr>
          <p:cNvPr id="5" name="Дата 4">
            <a:extLst>
              <a:ext uri="{FF2B5EF4-FFF2-40B4-BE49-F238E27FC236}">
                <a16:creationId xmlns="" xmlns:a16="http://schemas.microsoft.com/office/drawing/2014/main" id="{5A61E9D1-BF42-4EC0-B8FA-48BB14C27E36}"/>
              </a:ext>
            </a:extLst>
          </p:cNvPr>
          <p:cNvSpPr>
            <a:spLocks noGrp="1"/>
          </p:cNvSpPr>
          <p:nvPr>
            <p:ph type="dt" idx="1"/>
          </p:nvPr>
        </p:nvSpPr>
        <p:spPr/>
        <p:txBody>
          <a:bodyPr/>
          <a:lstStyle/>
          <a:p>
            <a:pPr rtl="0"/>
            <a:fld id="{A169DE78-31D4-4ACE-9E53-8F5B4185DCFD}" type="datetime1">
              <a:rPr lang="ru-RU" smtClean="0"/>
              <a:t>05.11.2022</a:t>
            </a:fld>
            <a:endParaRPr lang="ru-RU"/>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1983A999-5E0E-42CA-8400-604AE921FF7C}" type="slidenum">
              <a:rPr lang="ru-RU" smtClean="0"/>
              <a:t>2</a:t>
            </a:fld>
            <a:endParaRPr lang="ru-RU"/>
          </a:p>
        </p:txBody>
      </p:sp>
      <p:sp>
        <p:nvSpPr>
          <p:cNvPr id="5" name="Дата 4">
            <a:extLst>
              <a:ext uri="{FF2B5EF4-FFF2-40B4-BE49-F238E27FC236}">
                <a16:creationId xmlns="" xmlns:a16="http://schemas.microsoft.com/office/drawing/2014/main" id="{635FE145-85EA-409B-90E4-DB035B9875EF}"/>
              </a:ext>
            </a:extLst>
          </p:cNvPr>
          <p:cNvSpPr>
            <a:spLocks noGrp="1"/>
          </p:cNvSpPr>
          <p:nvPr>
            <p:ph type="dt" idx="1"/>
          </p:nvPr>
        </p:nvSpPr>
        <p:spPr/>
        <p:txBody>
          <a:bodyPr/>
          <a:lstStyle/>
          <a:p>
            <a:pPr rtl="0"/>
            <a:fld id="{AF1E7CF4-04B8-46EE-AAB3-3E09B68C114C}" type="datetime1">
              <a:rPr lang="ru-RU" smtClean="0"/>
              <a:t>05.11.2022</a:t>
            </a:fld>
            <a:endParaRPr lang="ru-RU"/>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1983A999-5E0E-42CA-8400-604AE921FF7C}" type="slidenum">
              <a:rPr lang="ru-RU" smtClean="0"/>
              <a:t>3</a:t>
            </a:fld>
            <a:endParaRPr lang="ru-RU"/>
          </a:p>
        </p:txBody>
      </p:sp>
      <p:sp>
        <p:nvSpPr>
          <p:cNvPr id="5" name="Дата 4">
            <a:extLst>
              <a:ext uri="{FF2B5EF4-FFF2-40B4-BE49-F238E27FC236}">
                <a16:creationId xmlns="" xmlns:a16="http://schemas.microsoft.com/office/drawing/2014/main" id="{38F09585-046A-499B-8378-B49E95906920}"/>
              </a:ext>
            </a:extLst>
          </p:cNvPr>
          <p:cNvSpPr>
            <a:spLocks noGrp="1"/>
          </p:cNvSpPr>
          <p:nvPr>
            <p:ph type="dt" idx="1"/>
          </p:nvPr>
        </p:nvSpPr>
        <p:spPr/>
        <p:txBody>
          <a:bodyPr/>
          <a:lstStyle/>
          <a:p>
            <a:pPr rtl="0"/>
            <a:fld id="{DF2EACF9-40BB-4401-8168-0D158E173CEA}" type="datetime1">
              <a:rPr lang="ru-RU" smtClean="0"/>
              <a:t>05.11.2022</a:t>
            </a:fld>
            <a:endParaRPr lang="ru-RU"/>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1983A999-5E0E-42CA-8400-604AE921FF7C}" type="slidenum">
              <a:rPr lang="ru-RU" smtClean="0"/>
              <a:t>8</a:t>
            </a:fld>
            <a:endParaRPr lang="ru-RU"/>
          </a:p>
        </p:txBody>
      </p:sp>
      <p:sp>
        <p:nvSpPr>
          <p:cNvPr id="5" name="Дата 4">
            <a:extLst>
              <a:ext uri="{FF2B5EF4-FFF2-40B4-BE49-F238E27FC236}">
                <a16:creationId xmlns="" xmlns:a16="http://schemas.microsoft.com/office/drawing/2014/main" id="{737FB6D1-4BB5-4F4A-8334-157488232EDC}"/>
              </a:ext>
            </a:extLst>
          </p:cNvPr>
          <p:cNvSpPr>
            <a:spLocks noGrp="1"/>
          </p:cNvSpPr>
          <p:nvPr>
            <p:ph type="dt" idx="1"/>
          </p:nvPr>
        </p:nvSpPr>
        <p:spPr/>
        <p:txBody>
          <a:bodyPr/>
          <a:lstStyle/>
          <a:p>
            <a:pPr rtl="0"/>
            <a:fld id="{595B0CFD-507F-4E77-AF49-4E4003733C0C}" type="datetime1">
              <a:rPr lang="ru-RU" smtClean="0"/>
              <a:t>05.11.2022</a:t>
            </a:fld>
            <a:endParaRPr lang="ru-RU"/>
          </a:p>
        </p:txBody>
      </p:sp>
    </p:spTree>
    <p:extLst>
      <p:ext uri="{BB962C8B-B14F-4D97-AF65-F5344CB8AC3E}">
        <p14:creationId xmlns:p14="http://schemas.microsoft.com/office/powerpoint/2010/main" val="3161732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dirty="0"/>
          </a:p>
        </p:txBody>
      </p:sp>
      <p:sp>
        <p:nvSpPr>
          <p:cNvPr id="4" name="Номер слайда 3"/>
          <p:cNvSpPr>
            <a:spLocks noGrp="1"/>
          </p:cNvSpPr>
          <p:nvPr>
            <p:ph type="sldNum" sz="quarter" idx="5"/>
          </p:nvPr>
        </p:nvSpPr>
        <p:spPr/>
        <p:txBody>
          <a:bodyPr rtlCol="0"/>
          <a:lstStyle/>
          <a:p>
            <a:pPr rtl="0"/>
            <a:fld id="{1983A999-5E0E-42CA-8400-604AE921FF7C}" type="slidenum">
              <a:rPr lang="ru-RU" smtClean="0"/>
              <a:t>16</a:t>
            </a:fld>
            <a:endParaRPr lang="ru-RU"/>
          </a:p>
        </p:txBody>
      </p:sp>
      <p:sp>
        <p:nvSpPr>
          <p:cNvPr id="5" name="Дата 4">
            <a:extLst>
              <a:ext uri="{FF2B5EF4-FFF2-40B4-BE49-F238E27FC236}">
                <a16:creationId xmlns="" xmlns:a16="http://schemas.microsoft.com/office/drawing/2014/main" id="{5CD09CB6-706A-499E-B469-C7567F8D4893}"/>
              </a:ext>
            </a:extLst>
          </p:cNvPr>
          <p:cNvSpPr>
            <a:spLocks noGrp="1"/>
          </p:cNvSpPr>
          <p:nvPr>
            <p:ph type="dt" idx="1"/>
          </p:nvPr>
        </p:nvSpPr>
        <p:spPr/>
        <p:txBody>
          <a:bodyPr/>
          <a:lstStyle/>
          <a:p>
            <a:pPr rtl="0"/>
            <a:fld id="{A42D6A89-D4A6-4859-94E4-A231ECD78CF7}" type="datetime1">
              <a:rPr lang="ru-RU" smtClean="0"/>
              <a:t>05.11.2022</a:t>
            </a:fld>
            <a:endParaRPr lang="ru-RU"/>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Заголовок">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ru-RU" sz="4800"/>
              <a:t>3DFloat</a:t>
            </a:r>
          </a:p>
        </p:txBody>
      </p:sp>
      <p:sp>
        <p:nvSpPr>
          <p:cNvPr id="14" name="Рисунок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ru-RU"/>
              <a:t>Вставка рисунка</a:t>
            </a:r>
          </a:p>
        </p:txBody>
      </p:sp>
      <p:sp>
        <p:nvSpPr>
          <p:cNvPr id="8" name="Овал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nvGrpSpPr>
          <p:cNvPr id="9" name="Группа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Полилиния: Фигура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1" name="Овал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3" name="Текст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ru-RU"/>
              <a:t>Образец текста</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Содержимое с 3 столбцами">
    <p:spTree>
      <p:nvGrpSpPr>
        <p:cNvPr id="1" name=""/>
        <p:cNvGrpSpPr/>
        <p:nvPr/>
      </p:nvGrpSpPr>
      <p:grpSpPr>
        <a:xfrm>
          <a:off x="0" y="0"/>
          <a:ext cx="0" cy="0"/>
          <a:chOff x="0" y="0"/>
          <a:chExt cx="0" cy="0"/>
        </a:xfrm>
      </p:grpSpPr>
      <p:grpSp>
        <p:nvGrpSpPr>
          <p:cNvPr id="34" name="Группа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Полилиния: Фигура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latin typeface="Calibri" panose="020F0502020204030204" pitchFamily="34" charset="0"/>
              </a:endParaRPr>
            </a:p>
          </p:txBody>
        </p:sp>
        <p:sp>
          <p:nvSpPr>
            <p:cNvPr id="36" name="Полилиния: Фигура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solidFill>
                  <a:schemeClr val="tx1"/>
                </a:solidFill>
                <a:latin typeface="Calibri" panose="020F0502020204030204" pitchFamily="34" charset="0"/>
              </a:endParaRPr>
            </a:p>
          </p:txBody>
        </p:sp>
        <p:sp>
          <p:nvSpPr>
            <p:cNvPr id="37" name="Овал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38" name="Овал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19" name="Полилиния: Фигура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0" name="Овал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5" name="Овал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5" name="Заголовок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ru-RU" sz="4800" dirty="0"/>
            </a:lvl1pPr>
          </a:lstStyle>
          <a:p>
            <a:pPr lvl="0" rtl="0">
              <a:lnSpc>
                <a:spcPct val="100000"/>
              </a:lnSpc>
            </a:pPr>
            <a:r>
              <a:rPr lang="ru-RU"/>
              <a:t>Образец заголовка</a:t>
            </a:r>
          </a:p>
        </p:txBody>
      </p:sp>
      <p:sp>
        <p:nvSpPr>
          <p:cNvPr id="16" name="Текст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17" name="Объект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22" name="Текст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ru-RU" sz="2000" b="0" cap="all" spc="200" baseline="0" dirty="0">
                <a:solidFill>
                  <a:schemeClr val="tx1"/>
                </a:solidFill>
              </a:defRPr>
            </a:lvl1pPr>
          </a:lstStyle>
          <a:p>
            <a:pPr marL="228600" lvl="0" indent="-228600" rtl="0"/>
            <a:r>
              <a:rPr lang="ru-RU"/>
              <a:t>Образец текста</a:t>
            </a:r>
          </a:p>
        </p:txBody>
      </p:sp>
      <p:sp>
        <p:nvSpPr>
          <p:cNvPr id="23" name="Объект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18" name="Текст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ru-RU" sz="2000" b="0" cap="all" spc="200" baseline="0" dirty="0">
                <a:solidFill>
                  <a:schemeClr val="tx1"/>
                </a:solidFill>
              </a:defRPr>
            </a:lvl1pPr>
          </a:lstStyle>
          <a:p>
            <a:pPr marL="228600" lvl="0" indent="-228600" rtl="0"/>
            <a:r>
              <a:rPr lang="ru-RU"/>
              <a:t>Щелкните, чтобы ИЗМЕНИТЬ</a:t>
            </a:r>
          </a:p>
        </p:txBody>
      </p:sp>
      <p:sp>
        <p:nvSpPr>
          <p:cNvPr id="21" name="Объект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4" name="Дата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rtlCol="0">
            <a:noAutofit/>
          </a:bodyPr>
          <a:lstStyle/>
          <a:p>
            <a:pPr rtl="0"/>
            <a:r>
              <a:rPr lang="ru-RU"/>
              <a:t>Вторник, 2 февраля 20XX г.</a:t>
            </a:r>
            <a:endParaRPr lang="ru-RU" dirty="0"/>
          </a:p>
        </p:txBody>
      </p:sp>
      <p:sp>
        <p:nvSpPr>
          <p:cNvPr id="5" name="Нижний колонтитул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6" name="Номер слайда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Сводка">
    <p:spTree>
      <p:nvGrpSpPr>
        <p:cNvPr id="1" name=""/>
        <p:cNvGrpSpPr/>
        <p:nvPr/>
      </p:nvGrpSpPr>
      <p:grpSpPr>
        <a:xfrm>
          <a:off x="0" y="0"/>
          <a:ext cx="0" cy="0"/>
          <a:chOff x="0" y="0"/>
          <a:chExt cx="0" cy="0"/>
        </a:xfrm>
      </p:grpSpPr>
      <p:sp>
        <p:nvSpPr>
          <p:cNvPr id="5" name="Заголовок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ru-RU"/>
              <a:t>Образец заголовка</a:t>
            </a:r>
          </a:p>
        </p:txBody>
      </p:sp>
      <p:sp>
        <p:nvSpPr>
          <p:cNvPr id="10" name="Рисунок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ru-RU"/>
              <a:t>Вставка рисунка</a:t>
            </a:r>
          </a:p>
        </p:txBody>
      </p:sp>
      <p:sp>
        <p:nvSpPr>
          <p:cNvPr id="7" name="Объект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ru-RU"/>
              <a:t>Образец текста</a:t>
            </a:r>
          </a:p>
        </p:txBody>
      </p:sp>
      <p:sp>
        <p:nvSpPr>
          <p:cNvPr id="2" name="Дата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rtlCol="0">
            <a:noAutofit/>
          </a:bodyPr>
          <a:lstStyle/>
          <a:p>
            <a:pPr rtl="0"/>
            <a:r>
              <a:rPr lang="ru-RU"/>
              <a:t>Вторник, 2 февраля 20XX г.</a:t>
            </a:r>
          </a:p>
        </p:txBody>
      </p:sp>
      <p:sp>
        <p:nvSpPr>
          <p:cNvPr id="3" name="Нижний колонтитул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4" name="Номер слайда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
        <p:nvSpPr>
          <p:cNvPr id="8" name="Овал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Заключение">
    <p:spTree>
      <p:nvGrpSpPr>
        <p:cNvPr id="1" name=""/>
        <p:cNvGrpSpPr/>
        <p:nvPr/>
      </p:nvGrpSpPr>
      <p:grpSpPr>
        <a:xfrm>
          <a:off x="0" y="0"/>
          <a:ext cx="0" cy="0"/>
          <a:chOff x="0" y="0"/>
          <a:chExt cx="0" cy="0"/>
        </a:xfrm>
      </p:grpSpPr>
      <p:sp>
        <p:nvSpPr>
          <p:cNvPr id="28" name="Заголовок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ru-RU"/>
              <a:t>Образец заголовка</a:t>
            </a:r>
            <a:endParaRPr lang="ru-RU" dirty="0"/>
          </a:p>
        </p:txBody>
      </p:sp>
      <p:sp>
        <p:nvSpPr>
          <p:cNvPr id="31" name="Подзаголовок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ru-RU">
                <a:solidFill>
                  <a:schemeClr val="tx1">
                    <a:alpha val="60000"/>
                  </a:schemeClr>
                </a:solidFill>
              </a:rPr>
              <a:t>Образец подзаголовка</a:t>
            </a:r>
            <a:endParaRPr lang="ru-RU" dirty="0">
              <a:solidFill>
                <a:schemeClr val="tx1">
                  <a:alpha val="60000"/>
                </a:schemeClr>
              </a:solidFill>
            </a:endParaRPr>
          </a:p>
        </p:txBody>
      </p:sp>
      <p:sp>
        <p:nvSpPr>
          <p:cNvPr id="40" name="Рисунок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ru-RU"/>
              <a:t>Вставка рисунка</a:t>
            </a:r>
            <a:endParaRPr lang="ru-RU" dirty="0"/>
          </a:p>
        </p:txBody>
      </p:sp>
      <p:sp>
        <p:nvSpPr>
          <p:cNvPr id="42" name="Рисунок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ru-RU"/>
              <a:t>Вставка рисунка</a:t>
            </a:r>
          </a:p>
        </p:txBody>
      </p:sp>
      <p:grpSp>
        <p:nvGrpSpPr>
          <p:cNvPr id="43" name="Группа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Полилиния: Фигура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ru-RU" dirty="0">
                <a:solidFill>
                  <a:schemeClr val="tx1"/>
                </a:solidFill>
                <a:latin typeface="Calibri" panose="020F0502020204030204" pitchFamily="34" charset="0"/>
              </a:endParaRPr>
            </a:p>
          </p:txBody>
        </p:sp>
        <p:sp>
          <p:nvSpPr>
            <p:cNvPr id="45" name="Овал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46" name="Полилиния: Фигура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ru-RU" dirty="0">
                <a:solidFill>
                  <a:schemeClr val="tx1"/>
                </a:solidFill>
                <a:latin typeface="Calibri" panose="020F0502020204030204" pitchFamily="34" charset="0"/>
              </a:endParaRPr>
            </a:p>
          </p:txBody>
        </p:sp>
      </p:grpSp>
      <p:grpSp>
        <p:nvGrpSpPr>
          <p:cNvPr id="15" name="Группа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Полилиния: Фигура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1" name="Овал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5" name="Дата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rtlCol="0">
            <a:noAutofit/>
          </a:bodyPr>
          <a:lstStyle/>
          <a:p>
            <a:pPr rtl="0"/>
            <a:r>
              <a:rPr lang="ru-RU"/>
              <a:t>Вторник, 2 февраля 20XX г.</a:t>
            </a:r>
          </a:p>
        </p:txBody>
      </p:sp>
      <p:sp>
        <p:nvSpPr>
          <p:cNvPr id="6" name="Нижний колонтитул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7" name="Номер слайда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
        <p:nvSpPr>
          <p:cNvPr id="17" name="Овал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ru-RU"/>
              <a:t>Образец заголовка</a:t>
            </a:r>
            <a:endParaRPr lang="ru-RU" dirty="0"/>
          </a:p>
        </p:txBody>
      </p:sp>
      <p:sp>
        <p:nvSpPr>
          <p:cNvPr id="3" name="Подзаголовок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a:t>Образец подзаголовка</a:t>
            </a:r>
            <a:endParaRPr lang="ru-RU" dirty="0"/>
          </a:p>
        </p:txBody>
      </p:sp>
      <p:sp>
        <p:nvSpPr>
          <p:cNvPr id="4" name="Дата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rtlCol="0">
            <a:noAutofit/>
          </a:bodyPr>
          <a:lstStyle/>
          <a:p>
            <a:pPr rtl="0"/>
            <a:r>
              <a:rPr lang="ru-RU"/>
              <a:t>Вторник, 2 февраля 20XX г.</a:t>
            </a:r>
            <a:endParaRPr lang="ru-RU" dirty="0"/>
          </a:p>
        </p:txBody>
      </p:sp>
      <p:sp>
        <p:nvSpPr>
          <p:cNvPr id="5" name="Нижний колонтитул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6" name="Номер слайда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
        <p:nvSpPr>
          <p:cNvPr id="19" name="Полилиния: Фигура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0" name="Овал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5" name="Овал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nvGrpSpPr>
          <p:cNvPr id="34" name="Группа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Полилиния: Фигура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latin typeface="Calibri" panose="020F0502020204030204" pitchFamily="34" charset="0"/>
              </a:endParaRPr>
            </a:p>
          </p:txBody>
        </p:sp>
        <p:sp>
          <p:nvSpPr>
            <p:cNvPr id="36" name="Полилиния: Фигура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solidFill>
                  <a:schemeClr val="tx1"/>
                </a:solidFill>
                <a:latin typeface="Calibri" panose="020F0502020204030204" pitchFamily="34" charset="0"/>
              </a:endParaRPr>
            </a:p>
          </p:txBody>
        </p:sp>
        <p:sp>
          <p:nvSpPr>
            <p:cNvPr id="37" name="Овал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38" name="Овал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2" name="Овал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nvGrpSpPr>
          <p:cNvPr id="13" name="Группа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Полилиния: Фигура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1" name="Овал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2" name="Заголовок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ru-RU"/>
              <a:t>Образец заголовка</a:t>
            </a:r>
            <a:endParaRPr lang="ru-RU" dirty="0"/>
          </a:p>
        </p:txBody>
      </p:sp>
      <p:sp>
        <p:nvSpPr>
          <p:cNvPr id="3" name="Объект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rtlCol="0">
            <a:noAutofit/>
          </a:bodyPr>
          <a:lstStyle/>
          <a:p>
            <a:pPr rtl="0"/>
            <a:r>
              <a:rPr lang="ru-RU"/>
              <a:t>Вторник, 2 февраля 20XX г.</a:t>
            </a:r>
          </a:p>
        </p:txBody>
      </p:sp>
      <p:sp>
        <p:nvSpPr>
          <p:cNvPr id="6" name="Нижний колонтитул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7" name="Номер слайда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rtlCol="0">
            <a:noAutofit/>
          </a:bodyPr>
          <a:lstStyle/>
          <a:p>
            <a:pPr rtl="0"/>
            <a:r>
              <a:rPr lang="ru-RU"/>
              <a:t>Вторник, 2 февраля 20XX г.</a:t>
            </a:r>
          </a:p>
        </p:txBody>
      </p:sp>
      <p:sp>
        <p:nvSpPr>
          <p:cNvPr id="3" name="Нижний колонтитул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4" name="Номер слайда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pSp>
        <p:nvGrpSpPr>
          <p:cNvPr id="8" name="Группа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Полилиния: Фигура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2" name="Овал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2" name="Заголовок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ru-RU"/>
              <a:t>Образец заголовка</a:t>
            </a:r>
            <a:endParaRPr lang="ru-RU" dirty="0"/>
          </a:p>
        </p:txBody>
      </p:sp>
      <p:sp>
        <p:nvSpPr>
          <p:cNvPr id="3" name="Объект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u-RU"/>
              <a:t>Образец текста</a:t>
            </a:r>
          </a:p>
        </p:txBody>
      </p:sp>
      <p:sp>
        <p:nvSpPr>
          <p:cNvPr id="5" name="Дата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rtlCol="0">
            <a:noAutofit/>
          </a:bodyPr>
          <a:lstStyle/>
          <a:p>
            <a:pPr rtl="0"/>
            <a:r>
              <a:rPr lang="ru-RU"/>
              <a:t>Вторник, 2 февраля 20XX г.</a:t>
            </a:r>
          </a:p>
        </p:txBody>
      </p:sp>
      <p:sp>
        <p:nvSpPr>
          <p:cNvPr id="6" name="Нижний колонтитул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7" name="Номер слайда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Повестка дня">
    <p:spTree>
      <p:nvGrpSpPr>
        <p:cNvPr id="1" name=""/>
        <p:cNvGrpSpPr/>
        <p:nvPr/>
      </p:nvGrpSpPr>
      <p:grpSpPr>
        <a:xfrm>
          <a:off x="0" y="0"/>
          <a:ext cx="0" cy="0"/>
          <a:chOff x="0" y="0"/>
          <a:chExt cx="0" cy="0"/>
        </a:xfrm>
      </p:grpSpPr>
      <p:sp>
        <p:nvSpPr>
          <p:cNvPr id="5" name="Заголовок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ru-RU"/>
              <a:t>Заголовок слайда</a:t>
            </a:r>
          </a:p>
        </p:txBody>
      </p:sp>
      <p:sp>
        <p:nvSpPr>
          <p:cNvPr id="7" name="Объект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ru-RU" sz="1600"/>
              <a:t>Текст слайда</a:t>
            </a:r>
          </a:p>
        </p:txBody>
      </p:sp>
      <p:sp>
        <p:nvSpPr>
          <p:cNvPr id="17" name="Рисунок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ru-RU"/>
              <a:t>Вставка рисунка</a:t>
            </a:r>
          </a:p>
        </p:txBody>
      </p:sp>
      <p:sp>
        <p:nvSpPr>
          <p:cNvPr id="22" name="Рисунок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ru-RU"/>
              <a:t>Вставка рисунка</a:t>
            </a:r>
          </a:p>
        </p:txBody>
      </p:sp>
      <p:sp>
        <p:nvSpPr>
          <p:cNvPr id="25" name="Рисунок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ru-RU"/>
              <a:t>Вставка рисунка</a:t>
            </a:r>
          </a:p>
        </p:txBody>
      </p:sp>
      <p:sp>
        <p:nvSpPr>
          <p:cNvPr id="2" name="Дата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rtlCol="0">
            <a:noAutofit/>
          </a:bodyPr>
          <a:lstStyle/>
          <a:p>
            <a:pPr rtl="0"/>
            <a:r>
              <a:rPr lang="ru-RU"/>
              <a:t>Вторник, 2 февраля 20XX г.</a:t>
            </a:r>
          </a:p>
        </p:txBody>
      </p:sp>
      <p:sp>
        <p:nvSpPr>
          <p:cNvPr id="3" name="Нижний колонтитул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4" name="Номер слайда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
        <p:nvSpPr>
          <p:cNvPr id="6" name="Овал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nvGrpSpPr>
          <p:cNvPr id="10" name="Группа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Полилиния: Фигура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2" name="Овал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Введение">
    <p:spTree>
      <p:nvGrpSpPr>
        <p:cNvPr id="1" name=""/>
        <p:cNvGrpSpPr/>
        <p:nvPr/>
      </p:nvGrpSpPr>
      <p:grpSpPr>
        <a:xfrm>
          <a:off x="0" y="0"/>
          <a:ext cx="0" cy="0"/>
          <a:chOff x="0" y="0"/>
          <a:chExt cx="0" cy="0"/>
        </a:xfrm>
      </p:grpSpPr>
      <p:sp>
        <p:nvSpPr>
          <p:cNvPr id="9" name="Заголовок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ru-RU"/>
              <a:t>Образец заголовка</a:t>
            </a:r>
            <a:endParaRPr lang="ru-RU" dirty="0"/>
          </a:p>
        </p:txBody>
      </p:sp>
      <p:sp>
        <p:nvSpPr>
          <p:cNvPr id="12" name="Рисунок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ru-RU"/>
              <a:t>Вставка рисунка</a:t>
            </a:r>
          </a:p>
        </p:txBody>
      </p:sp>
      <p:sp>
        <p:nvSpPr>
          <p:cNvPr id="18" name="Рисунок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ru-RU"/>
              <a:t>Вставка рисунка</a:t>
            </a:r>
          </a:p>
        </p:txBody>
      </p:sp>
      <p:sp>
        <p:nvSpPr>
          <p:cNvPr id="19" name="Рисунок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ru-RU"/>
              <a:t>Вставка рисунка</a:t>
            </a:r>
          </a:p>
        </p:txBody>
      </p:sp>
      <p:sp>
        <p:nvSpPr>
          <p:cNvPr id="20" name="Рисунок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ru-RU"/>
              <a:t>Вставка рисунка</a:t>
            </a:r>
          </a:p>
        </p:txBody>
      </p:sp>
      <p:sp>
        <p:nvSpPr>
          <p:cNvPr id="2" name="Дата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rtlCol="0">
            <a:noAutofit/>
          </a:bodyPr>
          <a:lstStyle/>
          <a:p>
            <a:pPr rtl="0"/>
            <a:r>
              <a:rPr lang="ru-RU"/>
              <a:t>Вторник, 2 февраля 20XX г.</a:t>
            </a:r>
          </a:p>
        </p:txBody>
      </p:sp>
      <p:sp>
        <p:nvSpPr>
          <p:cNvPr id="3" name="Нижний колонтитул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4" name="Номер слайда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
        <p:nvSpPr>
          <p:cNvPr id="11" name="Объект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ru-RU"/>
              <a:t>Образец текста</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Разрыв раздела">
    <p:spTree>
      <p:nvGrpSpPr>
        <p:cNvPr id="1" name=""/>
        <p:cNvGrpSpPr/>
        <p:nvPr/>
      </p:nvGrpSpPr>
      <p:grpSpPr>
        <a:xfrm>
          <a:off x="0" y="0"/>
          <a:ext cx="0" cy="0"/>
          <a:chOff x="0" y="0"/>
          <a:chExt cx="0" cy="0"/>
        </a:xfrm>
      </p:grpSpPr>
      <p:sp>
        <p:nvSpPr>
          <p:cNvPr id="8" name="Рисунок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ru-RU"/>
              <a:t>Вставка рисунка</a:t>
            </a:r>
          </a:p>
        </p:txBody>
      </p:sp>
      <p:sp>
        <p:nvSpPr>
          <p:cNvPr id="4" name="Дата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rtlCol="0"/>
          <a:lstStyle/>
          <a:p>
            <a:pPr rtl="0"/>
            <a:r>
              <a:rPr lang="ru-RU"/>
              <a:t>Вторник, 2 февраля 20XX г.</a:t>
            </a:r>
          </a:p>
        </p:txBody>
      </p:sp>
      <p:sp>
        <p:nvSpPr>
          <p:cNvPr id="5" name="Нижний колонтитул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rtlCol="0"/>
          <a:lstStyle/>
          <a:p>
            <a:pPr rtl="0"/>
            <a:r>
              <a:rPr lang="ru-RU"/>
              <a:t>Образец текста нижнего колонтитула</a:t>
            </a:r>
          </a:p>
        </p:txBody>
      </p:sp>
      <p:sp>
        <p:nvSpPr>
          <p:cNvPr id="6" name="Номер слайда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ru-RU" smtClean="0"/>
              <a:t>‹#›</a:t>
            </a:fld>
            <a:endParaRPr lang="ru-RU"/>
          </a:p>
        </p:txBody>
      </p:sp>
      <p:sp>
        <p:nvSpPr>
          <p:cNvPr id="13" name="Прямоугольник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sp>
        <p:nvSpPr>
          <p:cNvPr id="14" name="Прямоугольник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sp>
        <p:nvSpPr>
          <p:cNvPr id="15" name="Заголовок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ru-RU"/>
              <a:t>Образец заголовка</a:t>
            </a:r>
            <a:endParaRPr lang="ru-RU" dirty="0"/>
          </a:p>
        </p:txBody>
      </p:sp>
      <p:sp>
        <p:nvSpPr>
          <p:cNvPr id="16" name="Подзаголовок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ru-RU">
                <a:solidFill>
                  <a:schemeClr val="tx1">
                    <a:alpha val="60000"/>
                  </a:schemeClr>
                </a:solidFill>
              </a:rPr>
              <a:t>Образец подзаголовка</a:t>
            </a:r>
            <a:endParaRPr lang="ru-RU"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Разрыв раздела">
    <p:spTree>
      <p:nvGrpSpPr>
        <p:cNvPr id="1" name=""/>
        <p:cNvGrpSpPr/>
        <p:nvPr/>
      </p:nvGrpSpPr>
      <p:grpSpPr>
        <a:xfrm>
          <a:off x="0" y="0"/>
          <a:ext cx="0" cy="0"/>
          <a:chOff x="0" y="0"/>
          <a:chExt cx="0" cy="0"/>
        </a:xfrm>
      </p:grpSpPr>
      <p:sp>
        <p:nvSpPr>
          <p:cNvPr id="8" name="Рисунок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ru-RU"/>
              <a:t>Вставка рисунка</a:t>
            </a:r>
          </a:p>
        </p:txBody>
      </p:sp>
      <p:sp>
        <p:nvSpPr>
          <p:cNvPr id="16" name="Подзаголовок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ru-RU">
                <a:solidFill>
                  <a:schemeClr val="tx1">
                    <a:alpha val="60000"/>
                  </a:schemeClr>
                </a:solidFill>
              </a:rPr>
              <a:t>Образец подзаголовка</a:t>
            </a:r>
            <a:endParaRPr lang="ru-RU" dirty="0">
              <a:solidFill>
                <a:schemeClr val="tx1">
                  <a:alpha val="60000"/>
                </a:schemeClr>
              </a:solidFill>
            </a:endParaRPr>
          </a:p>
        </p:txBody>
      </p:sp>
      <p:sp>
        <p:nvSpPr>
          <p:cNvPr id="15" name="Заголовок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ru-RU"/>
              <a:t>Образец заголовка</a:t>
            </a:r>
            <a:endParaRPr lang="ru-RU"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Временная шкала таблицы диаграммы">
    <p:spTree>
      <p:nvGrpSpPr>
        <p:cNvPr id="1" name=""/>
        <p:cNvGrpSpPr/>
        <p:nvPr/>
      </p:nvGrpSpPr>
      <p:grpSpPr>
        <a:xfrm>
          <a:off x="0" y="0"/>
          <a:ext cx="0" cy="0"/>
          <a:chOff x="0" y="0"/>
          <a:chExt cx="0" cy="0"/>
        </a:xfrm>
      </p:grpSpPr>
      <p:grpSp>
        <p:nvGrpSpPr>
          <p:cNvPr id="12" name="Группа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Полилиния: Фигура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solidFill>
                  <a:schemeClr val="tx1"/>
                </a:solidFill>
                <a:latin typeface="Calibri" panose="020F0502020204030204" pitchFamily="34" charset="0"/>
              </a:endParaRPr>
            </a:p>
          </p:txBody>
        </p:sp>
        <p:sp>
          <p:nvSpPr>
            <p:cNvPr id="14" name="Овал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5" name="Овал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6" name="Полилиния: фигура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solidFill>
                  <a:schemeClr val="tx1"/>
                </a:solidFill>
                <a:latin typeface="Calibri" panose="020F0502020204030204" pitchFamily="34" charset="0"/>
              </a:endParaRPr>
            </a:p>
          </p:txBody>
        </p:sp>
      </p:grpSp>
      <p:sp>
        <p:nvSpPr>
          <p:cNvPr id="2" name="Заголовок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ru-RU" dirty="0"/>
            </a:lvl1pPr>
          </a:lstStyle>
          <a:p>
            <a:pPr lvl="0" rtl="0">
              <a:lnSpc>
                <a:spcPct val="100000"/>
              </a:lnSpc>
            </a:pPr>
            <a:r>
              <a:rPr lang="ru-RU"/>
              <a:t>Образец заголовка</a:t>
            </a:r>
          </a:p>
        </p:txBody>
      </p:sp>
      <p:sp>
        <p:nvSpPr>
          <p:cNvPr id="3" name="Объект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rtlCol="0">
            <a:noAutofit/>
          </a:bodyPr>
          <a:lstStyle/>
          <a:p>
            <a:pPr rtl="0"/>
            <a:r>
              <a:rPr lang="ru-RU"/>
              <a:t>Вторник, 2 февраля 20XX г.</a:t>
            </a:r>
          </a:p>
        </p:txBody>
      </p:sp>
      <p:sp>
        <p:nvSpPr>
          <p:cNvPr id="5" name="Нижний колонтитул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6" name="Номер слайда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Цитата">
    <p:spTree>
      <p:nvGrpSpPr>
        <p:cNvPr id="1" name=""/>
        <p:cNvGrpSpPr/>
        <p:nvPr/>
      </p:nvGrpSpPr>
      <p:grpSpPr>
        <a:xfrm>
          <a:off x="0" y="0"/>
          <a:ext cx="0" cy="0"/>
          <a:chOff x="0" y="0"/>
          <a:chExt cx="0" cy="0"/>
        </a:xfrm>
      </p:grpSpPr>
      <p:sp>
        <p:nvSpPr>
          <p:cNvPr id="5" name="Заголовок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ru-RU"/>
              <a:t>Образец заголовка</a:t>
            </a:r>
            <a:endParaRPr lang="ru-RU" dirty="0"/>
          </a:p>
        </p:txBody>
      </p:sp>
      <p:grpSp>
        <p:nvGrpSpPr>
          <p:cNvPr id="8" name="Группа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Полилиния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0" name="Полилиния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1" name="Полилиния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12" name="Овал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7" name="Объект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ru-RU"/>
              <a:t>Образец текста</a:t>
            </a:r>
          </a:p>
        </p:txBody>
      </p:sp>
      <p:sp>
        <p:nvSpPr>
          <p:cNvPr id="15" name="Рисунок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ru-RU"/>
              <a:t>Вставка рисунка</a:t>
            </a:r>
          </a:p>
        </p:txBody>
      </p:sp>
      <p:sp>
        <p:nvSpPr>
          <p:cNvPr id="2" name="Дата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rtlCol="0">
            <a:noAutofit/>
          </a:bodyPr>
          <a:lstStyle/>
          <a:p>
            <a:pPr rtl="0"/>
            <a:r>
              <a:rPr lang="ru-RU"/>
              <a:t>Вторник, 2 февраля 20XX г.</a:t>
            </a:r>
          </a:p>
        </p:txBody>
      </p:sp>
      <p:sp>
        <p:nvSpPr>
          <p:cNvPr id="3" name="Нижний колонтитул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4" name="Номер слайда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Команда">
    <p:spTree>
      <p:nvGrpSpPr>
        <p:cNvPr id="1" name=""/>
        <p:cNvGrpSpPr/>
        <p:nvPr/>
      </p:nvGrpSpPr>
      <p:grpSpPr>
        <a:xfrm>
          <a:off x="0" y="0"/>
          <a:ext cx="0" cy="0"/>
          <a:chOff x="0" y="0"/>
          <a:chExt cx="0" cy="0"/>
        </a:xfrm>
      </p:grpSpPr>
      <p:sp>
        <p:nvSpPr>
          <p:cNvPr id="16" name="Прямоугольник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latin typeface="Calibri" panose="020F0502020204030204" pitchFamily="34" charset="0"/>
            </a:endParaRPr>
          </a:p>
        </p:txBody>
      </p:sp>
      <p:sp>
        <p:nvSpPr>
          <p:cNvPr id="34" name="Овал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40" name="Заголовок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ru-RU"/>
              <a:t>Команда</a:t>
            </a:r>
          </a:p>
        </p:txBody>
      </p:sp>
      <p:grpSp>
        <p:nvGrpSpPr>
          <p:cNvPr id="51" name="Группа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Полилиния: Фигура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latin typeface="Calibri" panose="020F0502020204030204" pitchFamily="34" charset="0"/>
              </a:endParaRPr>
            </a:p>
          </p:txBody>
        </p:sp>
        <p:sp>
          <p:nvSpPr>
            <p:cNvPr id="53" name="Полилиния: Фигура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solidFill>
                  <a:schemeClr val="tx1"/>
                </a:solidFill>
                <a:latin typeface="Calibri" panose="020F0502020204030204" pitchFamily="34" charset="0"/>
              </a:endParaRPr>
            </a:p>
          </p:txBody>
        </p:sp>
        <p:sp>
          <p:nvSpPr>
            <p:cNvPr id="54" name="Овал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55" name="Овал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56" name="Рисунок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ru-RU"/>
              <a:t>Вставка рисунка</a:t>
            </a:r>
          </a:p>
        </p:txBody>
      </p:sp>
      <p:sp>
        <p:nvSpPr>
          <p:cNvPr id="57" name="Рисунок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ru-RU"/>
              <a:t>Вставка рисунка</a:t>
            </a:r>
          </a:p>
        </p:txBody>
      </p:sp>
      <p:sp>
        <p:nvSpPr>
          <p:cNvPr id="58" name="Рисунок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ru-RU"/>
              <a:t>Вставка рисунка</a:t>
            </a:r>
            <a:endParaRPr lang="ru-RU" dirty="0"/>
          </a:p>
        </p:txBody>
      </p:sp>
      <p:sp>
        <p:nvSpPr>
          <p:cNvPr id="59" name="Рисунок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ru-RU"/>
              <a:t>Вставка рисунка</a:t>
            </a:r>
          </a:p>
        </p:txBody>
      </p:sp>
      <p:sp>
        <p:nvSpPr>
          <p:cNvPr id="63" name="Текст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ru-RU"/>
              <a:t>Имя</a:t>
            </a:r>
          </a:p>
        </p:txBody>
      </p:sp>
      <p:sp>
        <p:nvSpPr>
          <p:cNvPr id="61" name="Текст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ru-RU"/>
              <a:t>Должность</a:t>
            </a:r>
          </a:p>
        </p:txBody>
      </p:sp>
      <p:sp>
        <p:nvSpPr>
          <p:cNvPr id="65" name="Текст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ru-RU"/>
              <a:t>Имя</a:t>
            </a:r>
          </a:p>
        </p:txBody>
      </p:sp>
      <p:sp>
        <p:nvSpPr>
          <p:cNvPr id="64" name="Текст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ru-RU"/>
              <a:t>Должность</a:t>
            </a:r>
          </a:p>
        </p:txBody>
      </p:sp>
      <p:sp>
        <p:nvSpPr>
          <p:cNvPr id="67" name="Текст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ru-RU"/>
              <a:t>Имя</a:t>
            </a:r>
          </a:p>
        </p:txBody>
      </p:sp>
      <p:sp>
        <p:nvSpPr>
          <p:cNvPr id="66" name="Текст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ru-RU"/>
              <a:t>Должность</a:t>
            </a:r>
          </a:p>
        </p:txBody>
      </p:sp>
      <p:sp>
        <p:nvSpPr>
          <p:cNvPr id="69" name="Текст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ru-RU"/>
              <a:t>Имя</a:t>
            </a:r>
          </a:p>
        </p:txBody>
      </p:sp>
      <p:sp>
        <p:nvSpPr>
          <p:cNvPr id="68" name="Текст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ru-RU"/>
              <a:t>Заголовок</a:t>
            </a:r>
          </a:p>
        </p:txBody>
      </p:sp>
      <p:sp>
        <p:nvSpPr>
          <p:cNvPr id="4" name="Дата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rtlCol="0">
            <a:noAutofit/>
          </a:bodyPr>
          <a:lstStyle/>
          <a:p>
            <a:pPr rtl="0"/>
            <a:r>
              <a:rPr lang="ru-RU"/>
              <a:t>Вторник, 2 февраля 20XX г.</a:t>
            </a:r>
            <a:endParaRPr lang="ru-RU" dirty="0"/>
          </a:p>
        </p:txBody>
      </p:sp>
      <p:sp>
        <p:nvSpPr>
          <p:cNvPr id="5" name="Нижний колонтитул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6" name="Номер слайда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Содержимое с 2 столбцами (слайд для сравнения)">
    <p:spTree>
      <p:nvGrpSpPr>
        <p:cNvPr id="1" name=""/>
        <p:cNvGrpSpPr/>
        <p:nvPr/>
      </p:nvGrpSpPr>
      <p:grpSpPr>
        <a:xfrm>
          <a:off x="0" y="0"/>
          <a:ext cx="0" cy="0"/>
          <a:chOff x="0" y="0"/>
          <a:chExt cx="0" cy="0"/>
        </a:xfrm>
      </p:grpSpPr>
      <p:sp>
        <p:nvSpPr>
          <p:cNvPr id="12" name="Овал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11" name="Прямоугольник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ru-RU" dirty="0">
              <a:latin typeface="Calibri" panose="020F0502020204030204" pitchFamily="34" charset="0"/>
            </a:endParaRPr>
          </a:p>
        </p:txBody>
      </p:sp>
      <p:sp>
        <p:nvSpPr>
          <p:cNvPr id="2" name="Заголовок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ru-RU" sz="4800" dirty="0"/>
            </a:lvl1pPr>
          </a:lstStyle>
          <a:p>
            <a:pPr lvl="0" rtl="0">
              <a:lnSpc>
                <a:spcPct val="100000"/>
              </a:lnSpc>
            </a:pPr>
            <a:r>
              <a:rPr lang="ru-RU"/>
              <a:t>Образец заголовка</a:t>
            </a:r>
          </a:p>
        </p:txBody>
      </p:sp>
      <p:sp>
        <p:nvSpPr>
          <p:cNvPr id="3" name="Текст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5" name="Текст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ru-RU" sz="1400" b="0" cap="all" spc="200" baseline="0" dirty="0">
                <a:solidFill>
                  <a:schemeClr val="tx1"/>
                </a:solidFill>
              </a:defRPr>
            </a:lvl1pPr>
          </a:lstStyle>
          <a:p>
            <a:pPr marL="228600" lvl="0" indent="-228600" rtl="0"/>
            <a:r>
              <a:rPr lang="ru-RU"/>
              <a:t>Образец текста</a:t>
            </a:r>
          </a:p>
        </p:txBody>
      </p:sp>
      <p:sp>
        <p:nvSpPr>
          <p:cNvPr id="6" name="Объект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p>
        </p:txBody>
      </p:sp>
      <p:sp>
        <p:nvSpPr>
          <p:cNvPr id="7" name="Дата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rtlCol="0">
            <a:noAutofit/>
          </a:bodyPr>
          <a:lstStyle/>
          <a:p>
            <a:pPr rtl="0"/>
            <a:r>
              <a:rPr lang="ru-RU"/>
              <a:t>Вторник, 2 февраля 20XX г.</a:t>
            </a:r>
          </a:p>
        </p:txBody>
      </p:sp>
      <p:sp>
        <p:nvSpPr>
          <p:cNvPr id="8" name="Нижний колонтитул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rtlCol="0">
            <a:noAutofit/>
          </a:bodyPr>
          <a:lstStyle/>
          <a:p>
            <a:pPr rtl="0"/>
            <a:r>
              <a:rPr lang="ru-RU"/>
              <a:t>Образец текста нижнего колонтитула</a:t>
            </a:r>
          </a:p>
        </p:txBody>
      </p:sp>
      <p:sp>
        <p:nvSpPr>
          <p:cNvPr id="9" name="Номер слайда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ru-RU" smtClean="0"/>
              <a:t>‹#›</a:t>
            </a:fld>
            <a:endParaRPr lang="ru-RU"/>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98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ru-RU" dirty="0"/>
              <a:t>Образец заголовка</a:t>
            </a:r>
          </a:p>
        </p:txBody>
      </p:sp>
      <p:sp>
        <p:nvSpPr>
          <p:cNvPr id="3" name="Текст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ru-RU" dirty="0"/>
              <a:t>Щелкните, чтобы изменить стили текста образца слайда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latin typeface="Calibri" panose="020F0502020204030204" pitchFamily="34" charset="0"/>
              </a:defRPr>
            </a:lvl1pPr>
          </a:lstStyle>
          <a:p>
            <a:r>
              <a:rPr lang="ru-RU" dirty="0"/>
              <a:t>Вторник, 2 февраля 20XX г.</a:t>
            </a:r>
          </a:p>
        </p:txBody>
      </p:sp>
      <p:sp>
        <p:nvSpPr>
          <p:cNvPr id="5" name="Нижний колонтитул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latin typeface="Calibri" panose="020F0502020204030204" pitchFamily="34" charset="0"/>
              </a:defRPr>
            </a:lvl1pPr>
          </a:lstStyle>
          <a:p>
            <a:r>
              <a:rPr lang="ru-RU" dirty="0"/>
              <a:t>Образец текста нижнего колонтитула</a:t>
            </a:r>
          </a:p>
        </p:txBody>
      </p:sp>
      <p:sp>
        <p:nvSpPr>
          <p:cNvPr id="6" name="Номер слайда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latin typeface="Calibri" panose="020F0502020204030204" pitchFamily="34" charset="0"/>
              </a:defRPr>
            </a:lvl1pPr>
          </a:lstStyle>
          <a:p>
            <a:fld id="{DBA1B0FB-D917-4C8C-928F-313BD683BF39}" type="slidenum">
              <a:rPr lang="ru-RU" smtClean="0"/>
              <a:pPr/>
              <a:t>‹#›</a:t>
            </a:fld>
            <a:endParaRPr lang="ru-RU" dirty="0"/>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ru-RU" sz="4800" kern="1200" dirty="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Calibri" panose="020F0502020204030204" pitchFamily="34" charset="0"/>
          <a:ea typeface="+mn-ea"/>
          <a:cs typeface="+mn-cs"/>
        </a:defRPr>
      </a:lvl1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86E938C-9D94-4B05-979A-D39FFC457291}"/>
              </a:ext>
            </a:extLst>
          </p:cNvPr>
          <p:cNvSpPr>
            <a:spLocks noGrp="1"/>
          </p:cNvSpPr>
          <p:nvPr>
            <p:ph type="ctrTitle"/>
          </p:nvPr>
        </p:nvSpPr>
        <p:spPr/>
        <p:txBody>
          <a:bodyPr/>
          <a:lstStyle/>
          <a:p>
            <a:r>
              <a:rPr lang="ru-RU" dirty="0"/>
              <a:t>Метод </a:t>
            </a:r>
            <a:r>
              <a:rPr lang="en-US" dirty="0"/>
              <a:t/>
            </a:r>
            <a:br>
              <a:rPr lang="en-US" dirty="0"/>
            </a:br>
            <a:r>
              <a:rPr lang="en-US" dirty="0"/>
              <a:t>ACSI-Matic</a:t>
            </a:r>
            <a:endParaRPr lang="ru-RU" dirty="0"/>
          </a:p>
        </p:txBody>
      </p:sp>
      <p:pic>
        <p:nvPicPr>
          <p:cNvPr id="14" name="Рисунок 13" descr="Цифровой фон точек данных">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
        <p:nvSpPr>
          <p:cNvPr id="3" name="Подзаголовок 2">
            <a:extLst>
              <a:ext uri="{FF2B5EF4-FFF2-40B4-BE49-F238E27FC236}">
                <a16:creationId xmlns="" xmlns:a16="http://schemas.microsoft.com/office/drawing/2014/main" id="{D9A11267-FC52-4990-8D98-010AFABA5544}"/>
              </a:ext>
            </a:extLst>
          </p:cNvPr>
          <p:cNvSpPr>
            <a:spLocks noGrp="1"/>
          </p:cNvSpPr>
          <p:nvPr>
            <p:ph type="body" sz="quarter" idx="14"/>
          </p:nvPr>
        </p:nvSpPr>
        <p:spPr/>
        <p:txBody>
          <a:bodyPr/>
          <a:lstStyle/>
          <a:p>
            <a:r>
              <a:rPr lang="ru-RU" dirty="0"/>
              <a:t>Подготовила студентка группы</a:t>
            </a:r>
          </a:p>
          <a:p>
            <a:r>
              <a:rPr lang="ru-RU" dirty="0"/>
              <a:t>Б9119-09.03.04прогин(1)</a:t>
            </a:r>
          </a:p>
          <a:p>
            <a:r>
              <a:rPr lang="ru-RU" dirty="0"/>
              <a:t>Агапова Дарья</a:t>
            </a: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60590" y="520092"/>
            <a:ext cx="11097551" cy="834761"/>
          </a:xfrm>
        </p:spPr>
        <p:txBody>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550862" y="2212258"/>
            <a:ext cx="5421313" cy="475525"/>
          </a:xfrm>
        </p:spPr>
        <p:txBody>
          <a:bodyPr/>
          <a:lstStyle/>
          <a:p>
            <a:pPr algn="ctr"/>
            <a:r>
              <a:rPr lang="en-US" sz="2000" dirty="0" err="1"/>
              <a:t>Acsi_Matic</a:t>
            </a:r>
            <a:endParaRPr lang="ru-RU" sz="2000" dirty="0"/>
          </a:p>
        </p:txBody>
      </p:sp>
      <p:sp>
        <p:nvSpPr>
          <p:cNvPr id="5" name="Текст 4">
            <a:extLst>
              <a:ext uri="{FF2B5EF4-FFF2-40B4-BE49-F238E27FC236}">
                <a16:creationId xmlns="" xmlns:a16="http://schemas.microsoft.com/office/drawing/2014/main" id="{2CE4C7EA-2E66-EFFF-DA84-60F11D285D90}"/>
              </a:ext>
            </a:extLst>
          </p:cNvPr>
          <p:cNvSpPr>
            <a:spLocks noGrp="1"/>
          </p:cNvSpPr>
          <p:nvPr>
            <p:ph type="body" sz="quarter" idx="3"/>
          </p:nvPr>
        </p:nvSpPr>
        <p:spPr>
          <a:xfrm>
            <a:off x="6219827" y="2212258"/>
            <a:ext cx="5413771" cy="475525"/>
          </a:xfrm>
        </p:spPr>
        <p:txBody>
          <a:bodyPr/>
          <a:lstStyle/>
          <a:p>
            <a:pPr algn="ctr"/>
            <a:r>
              <a:rPr lang="ru-RU" sz="2000" dirty="0" smtClean="0"/>
              <a:t>вывод</a:t>
            </a:r>
            <a:endParaRPr lang="ru-RU" sz="2000" dirty="0"/>
          </a:p>
        </p:txBody>
      </p:sp>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p:txBody>
          <a:bodyPr/>
          <a:lstStyle/>
          <a:p>
            <a:pPr rtl="0"/>
            <a:fld id="{DBA1B0FB-D917-4C8C-928F-313BD683BF39}" type="slidenum">
              <a:rPr lang="ru-RU" smtClean="0"/>
              <a:t>10</a:t>
            </a:fld>
            <a:endParaRPr lang="ru-RU"/>
          </a:p>
        </p:txBody>
      </p:sp>
      <p:pic>
        <p:nvPicPr>
          <p:cNvPr id="18" name="Объект 17">
            <a:extLst>
              <a:ext uri="{FF2B5EF4-FFF2-40B4-BE49-F238E27FC236}">
                <a16:creationId xmlns="" xmlns:a16="http://schemas.microsoft.com/office/drawing/2014/main" id="{A88081F2-8BD8-6535-0FC0-26668B8C46C7}"/>
              </a:ext>
            </a:extLst>
          </p:cNvPr>
          <p:cNvPicPr>
            <a:picLocks noGrp="1" noChangeAspect="1"/>
          </p:cNvPicPr>
          <p:nvPr>
            <p:ph sz="half" idx="2"/>
          </p:nvPr>
        </p:nvPicPr>
        <p:blipFill rotWithShape="1">
          <a:blip r:embed="rId2"/>
          <a:srcRect r="13387"/>
          <a:stretch/>
        </p:blipFill>
        <p:spPr>
          <a:xfrm>
            <a:off x="445647" y="2960905"/>
            <a:ext cx="5099119" cy="2749231"/>
          </a:xfrm>
        </p:spPr>
      </p:pic>
      <p:pic>
        <p:nvPicPr>
          <p:cNvPr id="25" name="Объект 24">
            <a:extLst>
              <a:ext uri="{FF2B5EF4-FFF2-40B4-BE49-F238E27FC236}">
                <a16:creationId xmlns="" xmlns:a16="http://schemas.microsoft.com/office/drawing/2014/main" id="{DEF11328-63CE-A904-7FF4-0FBD145560D9}"/>
              </a:ext>
            </a:extLst>
          </p:cNvPr>
          <p:cNvPicPr>
            <a:picLocks noGrp="1" noChangeAspect="1"/>
          </p:cNvPicPr>
          <p:nvPr>
            <p:ph sz="quarter" idx="4"/>
          </p:nvPr>
        </p:nvPicPr>
        <p:blipFill>
          <a:blip r:embed="rId3"/>
          <a:stretch>
            <a:fillRect/>
          </a:stretch>
        </p:blipFill>
        <p:spPr>
          <a:xfrm>
            <a:off x="5901471" y="3343852"/>
            <a:ext cx="5728150" cy="1957722"/>
          </a:xfrm>
        </p:spPr>
      </p:pic>
    </p:spTree>
    <p:extLst>
      <p:ext uri="{BB962C8B-B14F-4D97-AF65-F5344CB8AC3E}">
        <p14:creationId xmlns:p14="http://schemas.microsoft.com/office/powerpoint/2010/main" val="3461208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1332000"/>
          </a:xfrm>
        </p:spPr>
        <p:txBody>
          <a:bodyPr wrap="square" anchor="t">
            <a:normAutofit/>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584302" y="1931288"/>
            <a:ext cx="4839382" cy="535354"/>
          </a:xfrm>
        </p:spPr>
        <p:txBody>
          <a:bodyPr wrap="square" anchor="b">
            <a:normAutofit/>
          </a:bodyPr>
          <a:lstStyle/>
          <a:p>
            <a:pPr algn="ctr"/>
            <a:r>
              <a:rPr lang="en-US" dirty="0" err="1"/>
              <a:t>Acsi_Matic</a:t>
            </a:r>
            <a:endParaRPr lang="ru-RU" dirty="0"/>
          </a:p>
        </p:txBody>
      </p:sp>
      <p:sp>
        <p:nvSpPr>
          <p:cNvPr id="5" name="Текст 4">
            <a:extLst>
              <a:ext uri="{FF2B5EF4-FFF2-40B4-BE49-F238E27FC236}">
                <a16:creationId xmlns="" xmlns:a16="http://schemas.microsoft.com/office/drawing/2014/main" id="{2CE4C7EA-2E66-EFFF-DA84-60F11D285D90}"/>
              </a:ext>
            </a:extLst>
          </p:cNvPr>
          <p:cNvSpPr>
            <a:spLocks noGrp="1"/>
          </p:cNvSpPr>
          <p:nvPr>
            <p:ph type="body" sz="quarter" idx="13"/>
          </p:nvPr>
        </p:nvSpPr>
        <p:spPr>
          <a:xfrm>
            <a:off x="6253316" y="1931287"/>
            <a:ext cx="4541684" cy="535354"/>
          </a:xfrm>
        </p:spPr>
        <p:txBody>
          <a:bodyPr wrap="square" anchor="b">
            <a:normAutofit/>
          </a:bodyPr>
          <a:lstStyle/>
          <a:p>
            <a:pPr algn="ctr"/>
            <a:r>
              <a:rPr lang="ru-RU" dirty="0" smtClean="0"/>
              <a:t>вывод</a:t>
            </a:r>
            <a:endParaRPr lang="ru-RU" dirty="0"/>
          </a:p>
        </p:txBody>
      </p:sp>
      <p:pic>
        <p:nvPicPr>
          <p:cNvPr id="35" name="Объект 34">
            <a:extLst>
              <a:ext uri="{FF2B5EF4-FFF2-40B4-BE49-F238E27FC236}">
                <a16:creationId xmlns="" xmlns:a16="http://schemas.microsoft.com/office/drawing/2014/main" id="{4F0035AE-1FFB-F1EF-8255-A7E95542659D}"/>
              </a:ext>
            </a:extLst>
          </p:cNvPr>
          <p:cNvPicPr>
            <a:picLocks noGrp="1" noChangeAspect="1"/>
          </p:cNvPicPr>
          <p:nvPr>
            <p:ph sz="quarter" idx="14"/>
          </p:nvPr>
        </p:nvPicPr>
        <p:blipFill>
          <a:blip r:embed="rId2"/>
          <a:stretch>
            <a:fillRect/>
          </a:stretch>
        </p:blipFill>
        <p:spPr>
          <a:xfrm>
            <a:off x="6113958" y="2803648"/>
            <a:ext cx="5422478" cy="2974582"/>
          </a:xfrm>
        </p:spPr>
      </p:pic>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ru-RU" smtClean="0"/>
              <a:pPr rtl="0">
                <a:spcAft>
                  <a:spcPts val="600"/>
                </a:spcAft>
              </a:pPr>
              <a:t>11</a:t>
            </a:fld>
            <a:endParaRPr lang="ru-RU"/>
          </a:p>
        </p:txBody>
      </p:sp>
      <p:pic>
        <p:nvPicPr>
          <p:cNvPr id="31" name="Объект 7">
            <a:extLst>
              <a:ext uri="{FF2B5EF4-FFF2-40B4-BE49-F238E27FC236}">
                <a16:creationId xmlns="" xmlns:a16="http://schemas.microsoft.com/office/drawing/2014/main" id="{7436BA03-73F5-4F3D-3EE9-06243D904132}"/>
              </a:ext>
            </a:extLst>
          </p:cNvPr>
          <p:cNvPicPr>
            <a:picLocks noGrp="1" noChangeAspect="1"/>
          </p:cNvPicPr>
          <p:nvPr>
            <p:ph sz="half" idx="2"/>
          </p:nvPr>
        </p:nvPicPr>
        <p:blipFill>
          <a:blip r:embed="rId3"/>
          <a:stretch>
            <a:fillRect/>
          </a:stretch>
        </p:blipFill>
        <p:spPr>
          <a:xfrm>
            <a:off x="442414" y="3184993"/>
            <a:ext cx="5517714" cy="2126309"/>
          </a:xfrm>
        </p:spPr>
      </p:pic>
    </p:spTree>
    <p:extLst>
      <p:ext uri="{BB962C8B-B14F-4D97-AF65-F5344CB8AC3E}">
        <p14:creationId xmlns:p14="http://schemas.microsoft.com/office/powerpoint/2010/main" val="3674637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834761"/>
          </a:xfrm>
        </p:spPr>
        <p:txBody>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783034" y="2078183"/>
            <a:ext cx="5017333" cy="358801"/>
          </a:xfrm>
        </p:spPr>
        <p:txBody>
          <a:bodyPr/>
          <a:lstStyle/>
          <a:p>
            <a:pPr algn="ctr"/>
            <a:r>
              <a:rPr lang="en-US" sz="2000" dirty="0" err="1"/>
              <a:t>Acsi_Matic</a:t>
            </a:r>
            <a:endParaRPr lang="ru-RU" sz="2000" dirty="0"/>
          </a:p>
        </p:txBody>
      </p:sp>
      <p:sp>
        <p:nvSpPr>
          <p:cNvPr id="5" name="Текст 4">
            <a:extLst>
              <a:ext uri="{FF2B5EF4-FFF2-40B4-BE49-F238E27FC236}">
                <a16:creationId xmlns="" xmlns:a16="http://schemas.microsoft.com/office/drawing/2014/main" id="{2CE4C7EA-2E66-EFFF-DA84-60F11D285D90}"/>
              </a:ext>
            </a:extLst>
          </p:cNvPr>
          <p:cNvSpPr>
            <a:spLocks noGrp="1"/>
          </p:cNvSpPr>
          <p:nvPr>
            <p:ph type="body" sz="quarter" idx="3"/>
          </p:nvPr>
        </p:nvSpPr>
        <p:spPr>
          <a:xfrm>
            <a:off x="6322601" y="2078184"/>
            <a:ext cx="5318536" cy="358801"/>
          </a:xfrm>
        </p:spPr>
        <p:txBody>
          <a:bodyPr/>
          <a:lstStyle/>
          <a:p>
            <a:pPr algn="ctr"/>
            <a:r>
              <a:rPr lang="ru-RU" sz="2000" dirty="0" smtClean="0"/>
              <a:t>вывод</a:t>
            </a:r>
            <a:endParaRPr lang="ru-RU" sz="2000" dirty="0"/>
          </a:p>
        </p:txBody>
      </p:sp>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p:txBody>
          <a:bodyPr/>
          <a:lstStyle/>
          <a:p>
            <a:pPr rtl="0"/>
            <a:fld id="{DBA1B0FB-D917-4C8C-928F-313BD683BF39}" type="slidenum">
              <a:rPr lang="ru-RU" smtClean="0"/>
              <a:t>12</a:t>
            </a:fld>
            <a:endParaRPr lang="ru-RU"/>
          </a:p>
        </p:txBody>
      </p:sp>
      <p:pic>
        <p:nvPicPr>
          <p:cNvPr id="17" name="Объект 16">
            <a:extLst>
              <a:ext uri="{FF2B5EF4-FFF2-40B4-BE49-F238E27FC236}">
                <a16:creationId xmlns="" xmlns:a16="http://schemas.microsoft.com/office/drawing/2014/main" id="{15BFE17F-5D8A-20EF-47D8-221DA88475FA}"/>
              </a:ext>
            </a:extLst>
          </p:cNvPr>
          <p:cNvPicPr>
            <a:picLocks noGrp="1" noChangeAspect="1"/>
          </p:cNvPicPr>
          <p:nvPr>
            <p:ph sz="half" idx="2"/>
          </p:nvPr>
        </p:nvPicPr>
        <p:blipFill>
          <a:blip r:embed="rId2"/>
          <a:stretch>
            <a:fillRect/>
          </a:stretch>
        </p:blipFill>
        <p:spPr>
          <a:xfrm>
            <a:off x="627350" y="2736422"/>
            <a:ext cx="5445391" cy="3197451"/>
          </a:xfrm>
        </p:spPr>
      </p:pic>
      <p:pic>
        <p:nvPicPr>
          <p:cNvPr id="25" name="Объект 24">
            <a:extLst>
              <a:ext uri="{FF2B5EF4-FFF2-40B4-BE49-F238E27FC236}">
                <a16:creationId xmlns="" xmlns:a16="http://schemas.microsoft.com/office/drawing/2014/main" id="{54B9875E-CF8B-5D28-6648-5D22C2D235E8}"/>
              </a:ext>
            </a:extLst>
          </p:cNvPr>
          <p:cNvPicPr>
            <a:picLocks noGrp="1" noChangeAspect="1"/>
          </p:cNvPicPr>
          <p:nvPr>
            <p:ph sz="quarter" idx="4"/>
          </p:nvPr>
        </p:nvPicPr>
        <p:blipFill rotWithShape="1">
          <a:blip r:embed="rId3"/>
          <a:srcRect r="22458"/>
          <a:stretch/>
        </p:blipFill>
        <p:spPr>
          <a:xfrm>
            <a:off x="6643989" y="2755553"/>
            <a:ext cx="4708189" cy="2954584"/>
          </a:xfrm>
        </p:spPr>
      </p:pic>
    </p:spTree>
    <p:extLst>
      <p:ext uri="{BB962C8B-B14F-4D97-AF65-F5344CB8AC3E}">
        <p14:creationId xmlns:p14="http://schemas.microsoft.com/office/powerpoint/2010/main" val="1140016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816893"/>
          </a:xfrm>
        </p:spPr>
        <p:txBody>
          <a:bodyPr wrap="square" anchor="t">
            <a:normAutofit/>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550862" y="3001328"/>
            <a:ext cx="5346783" cy="541658"/>
          </a:xfrm>
        </p:spPr>
        <p:txBody>
          <a:bodyPr wrap="square" anchor="b">
            <a:normAutofit/>
          </a:bodyPr>
          <a:lstStyle/>
          <a:p>
            <a:r>
              <a:rPr lang="en-US" dirty="0" err="1"/>
              <a:t>Acsi_Matic</a:t>
            </a:r>
            <a:endParaRPr lang="ru-RU" dirty="0"/>
          </a:p>
        </p:txBody>
      </p:sp>
      <p:pic>
        <p:nvPicPr>
          <p:cNvPr id="8" name="Объект 7" descr="Изображение выглядит как текст&#10;&#10;Автоматически созданное описание">
            <a:extLst>
              <a:ext uri="{FF2B5EF4-FFF2-40B4-BE49-F238E27FC236}">
                <a16:creationId xmlns="" xmlns:a16="http://schemas.microsoft.com/office/drawing/2014/main" id="{9ACD43C6-0A21-0921-4AFE-FCB2FAA97734}"/>
              </a:ext>
            </a:extLst>
          </p:cNvPr>
          <p:cNvPicPr>
            <a:picLocks noGrp="1" noChangeAspect="1"/>
          </p:cNvPicPr>
          <p:nvPr>
            <p:ph sz="half" idx="2"/>
          </p:nvPr>
        </p:nvPicPr>
        <p:blipFill>
          <a:blip r:embed="rId2"/>
          <a:stretch>
            <a:fillRect/>
          </a:stretch>
        </p:blipFill>
        <p:spPr>
          <a:xfrm>
            <a:off x="248957" y="3946653"/>
            <a:ext cx="5694643" cy="1879231"/>
          </a:xfrm>
          <a:noFill/>
        </p:spPr>
      </p:pic>
      <p:sp>
        <p:nvSpPr>
          <p:cNvPr id="5" name="Текст 4">
            <a:extLst>
              <a:ext uri="{FF2B5EF4-FFF2-40B4-BE49-F238E27FC236}">
                <a16:creationId xmlns="" xmlns:a16="http://schemas.microsoft.com/office/drawing/2014/main" id="{2CE4C7EA-2E66-EFFF-DA84-60F11D285D90}"/>
              </a:ext>
            </a:extLst>
          </p:cNvPr>
          <p:cNvSpPr>
            <a:spLocks noGrp="1"/>
          </p:cNvSpPr>
          <p:nvPr>
            <p:ph type="body" sz="quarter" idx="13"/>
          </p:nvPr>
        </p:nvSpPr>
        <p:spPr>
          <a:xfrm>
            <a:off x="3998837" y="1654511"/>
            <a:ext cx="6543423" cy="639741"/>
          </a:xfrm>
        </p:spPr>
        <p:txBody>
          <a:bodyPr wrap="square" anchor="b">
            <a:normAutofit/>
          </a:bodyPr>
          <a:lstStyle/>
          <a:p>
            <a:pPr algn="ctr"/>
            <a:r>
              <a:rPr lang="en-US" dirty="0"/>
              <a:t>main_sentence.txt</a:t>
            </a:r>
            <a:endParaRPr lang="ru-RU" dirty="0"/>
          </a:p>
        </p:txBody>
      </p:sp>
      <p:sp>
        <p:nvSpPr>
          <p:cNvPr id="18" name="Text Placeholder 6">
            <a:extLst>
              <a:ext uri="{FF2B5EF4-FFF2-40B4-BE49-F238E27FC236}">
                <a16:creationId xmlns="" xmlns:a16="http://schemas.microsoft.com/office/drawing/2014/main" id="{115583D1-6634-7545-E99E-C01E0B087B24}"/>
              </a:ext>
            </a:extLst>
          </p:cNvPr>
          <p:cNvSpPr>
            <a:spLocks noGrp="1"/>
          </p:cNvSpPr>
          <p:nvPr>
            <p:ph type="body" sz="quarter" idx="3"/>
          </p:nvPr>
        </p:nvSpPr>
        <p:spPr>
          <a:xfrm>
            <a:off x="6294356" y="3809884"/>
            <a:ext cx="5281255" cy="535354"/>
          </a:xfrm>
        </p:spPr>
        <p:txBody>
          <a:bodyPr/>
          <a:lstStyle/>
          <a:p>
            <a:pPr algn="r"/>
            <a:r>
              <a:rPr lang="en-US" dirty="0"/>
              <a:t>reserve_sentence.txt</a:t>
            </a:r>
          </a:p>
        </p:txBody>
      </p:sp>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ru-RU" smtClean="0"/>
              <a:pPr rtl="0">
                <a:spcAft>
                  <a:spcPts val="600"/>
                </a:spcAft>
              </a:pPr>
              <a:t>13</a:t>
            </a:fld>
            <a:endParaRPr lang="ru-RU"/>
          </a:p>
        </p:txBody>
      </p:sp>
      <p:pic>
        <p:nvPicPr>
          <p:cNvPr id="33" name="Объект 32">
            <a:extLst>
              <a:ext uri="{FF2B5EF4-FFF2-40B4-BE49-F238E27FC236}">
                <a16:creationId xmlns="" xmlns:a16="http://schemas.microsoft.com/office/drawing/2014/main" id="{2EF9FE70-5BEB-3A1C-D1C8-D374F0468188}"/>
              </a:ext>
            </a:extLst>
          </p:cNvPr>
          <p:cNvPicPr>
            <a:picLocks noGrp="1" noChangeAspect="1"/>
          </p:cNvPicPr>
          <p:nvPr>
            <p:ph sz="quarter" idx="4"/>
          </p:nvPr>
        </p:nvPicPr>
        <p:blipFill>
          <a:blip r:embed="rId3"/>
          <a:stretch>
            <a:fillRect/>
          </a:stretch>
        </p:blipFill>
        <p:spPr>
          <a:xfrm>
            <a:off x="6251321" y="4687591"/>
            <a:ext cx="5499389" cy="594528"/>
          </a:xfrm>
        </p:spPr>
      </p:pic>
      <p:pic>
        <p:nvPicPr>
          <p:cNvPr id="39" name="Объект 38">
            <a:extLst>
              <a:ext uri="{FF2B5EF4-FFF2-40B4-BE49-F238E27FC236}">
                <a16:creationId xmlns="" xmlns:a16="http://schemas.microsoft.com/office/drawing/2014/main" id="{521E31C4-E117-31DB-04A1-9A11A18618BF}"/>
              </a:ext>
            </a:extLst>
          </p:cNvPr>
          <p:cNvPicPr>
            <a:picLocks noGrp="1" noChangeAspect="1"/>
          </p:cNvPicPr>
          <p:nvPr>
            <p:ph sz="quarter" idx="14"/>
          </p:nvPr>
        </p:nvPicPr>
        <p:blipFill>
          <a:blip r:embed="rId4"/>
          <a:stretch>
            <a:fillRect/>
          </a:stretch>
        </p:blipFill>
        <p:spPr>
          <a:xfrm>
            <a:off x="3804285" y="2531215"/>
            <a:ext cx="6543423" cy="897972"/>
          </a:xfrm>
        </p:spPr>
      </p:pic>
    </p:spTree>
    <p:extLst>
      <p:ext uri="{BB962C8B-B14F-4D97-AF65-F5344CB8AC3E}">
        <p14:creationId xmlns:p14="http://schemas.microsoft.com/office/powerpoint/2010/main" val="3394111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834761"/>
          </a:xfrm>
        </p:spPr>
        <p:txBody>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783034" y="2078183"/>
            <a:ext cx="5429249" cy="358802"/>
          </a:xfrm>
        </p:spPr>
        <p:txBody>
          <a:bodyPr/>
          <a:lstStyle/>
          <a:p>
            <a:pPr algn="ctr"/>
            <a:r>
              <a:rPr lang="en-US" sz="2000" dirty="0" err="1"/>
              <a:t>Acsi_Matic</a:t>
            </a:r>
            <a:endParaRPr lang="ru-RU" sz="2000" dirty="0"/>
          </a:p>
        </p:txBody>
      </p:sp>
      <p:sp>
        <p:nvSpPr>
          <p:cNvPr id="5" name="Текст 4">
            <a:extLst>
              <a:ext uri="{FF2B5EF4-FFF2-40B4-BE49-F238E27FC236}">
                <a16:creationId xmlns="" xmlns:a16="http://schemas.microsoft.com/office/drawing/2014/main" id="{2CE4C7EA-2E66-EFFF-DA84-60F11D285D90}"/>
              </a:ext>
            </a:extLst>
          </p:cNvPr>
          <p:cNvSpPr>
            <a:spLocks noGrp="1"/>
          </p:cNvSpPr>
          <p:nvPr>
            <p:ph type="body" sz="quarter" idx="3"/>
          </p:nvPr>
        </p:nvSpPr>
        <p:spPr>
          <a:xfrm>
            <a:off x="6212285" y="2078184"/>
            <a:ext cx="5436392" cy="358801"/>
          </a:xfrm>
        </p:spPr>
        <p:txBody>
          <a:bodyPr/>
          <a:lstStyle/>
          <a:p>
            <a:pPr algn="ctr"/>
            <a:r>
              <a:rPr lang="ru-RU" sz="2000" dirty="0" smtClean="0"/>
              <a:t>вывод</a:t>
            </a:r>
            <a:endParaRPr lang="ru-RU" sz="2000" dirty="0"/>
          </a:p>
        </p:txBody>
      </p:sp>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p:txBody>
          <a:bodyPr/>
          <a:lstStyle/>
          <a:p>
            <a:pPr rtl="0"/>
            <a:fld id="{DBA1B0FB-D917-4C8C-928F-313BD683BF39}" type="slidenum">
              <a:rPr lang="ru-RU" smtClean="0"/>
              <a:t>14</a:t>
            </a:fld>
            <a:endParaRPr lang="ru-RU"/>
          </a:p>
        </p:txBody>
      </p:sp>
      <p:pic>
        <p:nvPicPr>
          <p:cNvPr id="8" name="Объект 7">
            <a:extLst>
              <a:ext uri="{FF2B5EF4-FFF2-40B4-BE49-F238E27FC236}">
                <a16:creationId xmlns="" xmlns:a16="http://schemas.microsoft.com/office/drawing/2014/main" id="{7C5D98D9-F61C-C7A6-6B87-800B6E218A84}"/>
              </a:ext>
            </a:extLst>
          </p:cNvPr>
          <p:cNvPicPr>
            <a:picLocks noGrp="1" noChangeAspect="1"/>
          </p:cNvPicPr>
          <p:nvPr>
            <p:ph sz="half" idx="2"/>
          </p:nvPr>
        </p:nvPicPr>
        <p:blipFill>
          <a:blip r:embed="rId2"/>
          <a:stretch>
            <a:fillRect/>
          </a:stretch>
        </p:blipFill>
        <p:spPr>
          <a:xfrm>
            <a:off x="365193" y="2657516"/>
            <a:ext cx="5592060" cy="2984526"/>
          </a:xfrm>
        </p:spPr>
      </p:pic>
      <p:pic>
        <p:nvPicPr>
          <p:cNvPr id="27" name="Объект 26">
            <a:extLst>
              <a:ext uri="{FF2B5EF4-FFF2-40B4-BE49-F238E27FC236}">
                <a16:creationId xmlns="" xmlns:a16="http://schemas.microsoft.com/office/drawing/2014/main" id="{C2FA6C04-6A5A-82ED-D317-8468BAA16F82}"/>
              </a:ext>
            </a:extLst>
          </p:cNvPr>
          <p:cNvPicPr>
            <a:picLocks noGrp="1" noChangeAspect="1"/>
          </p:cNvPicPr>
          <p:nvPr>
            <p:ph sz="quarter" idx="4"/>
          </p:nvPr>
        </p:nvPicPr>
        <p:blipFill>
          <a:blip r:embed="rId3"/>
          <a:stretch>
            <a:fillRect/>
          </a:stretch>
        </p:blipFill>
        <p:spPr>
          <a:xfrm>
            <a:off x="6211292" y="2863861"/>
            <a:ext cx="5690293" cy="2379348"/>
          </a:xfrm>
        </p:spPr>
      </p:pic>
    </p:spTree>
    <p:extLst>
      <p:ext uri="{BB962C8B-B14F-4D97-AF65-F5344CB8AC3E}">
        <p14:creationId xmlns:p14="http://schemas.microsoft.com/office/powerpoint/2010/main" val="2355167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834761"/>
          </a:xfrm>
        </p:spPr>
        <p:txBody>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783034" y="2078183"/>
            <a:ext cx="10724787" cy="358802"/>
          </a:xfrm>
        </p:spPr>
        <p:txBody>
          <a:bodyPr/>
          <a:lstStyle/>
          <a:p>
            <a:pPr algn="ctr"/>
            <a:r>
              <a:rPr lang="en-US" sz="2000" dirty="0" err="1"/>
              <a:t>Acsi_Matic</a:t>
            </a:r>
            <a:endParaRPr lang="ru-RU" sz="2000" dirty="0"/>
          </a:p>
        </p:txBody>
      </p:sp>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p:txBody>
          <a:bodyPr/>
          <a:lstStyle/>
          <a:p>
            <a:pPr rtl="0"/>
            <a:fld id="{DBA1B0FB-D917-4C8C-928F-313BD683BF39}" type="slidenum">
              <a:rPr lang="ru-RU" smtClean="0"/>
              <a:t>15</a:t>
            </a:fld>
            <a:endParaRPr lang="ru-RU"/>
          </a:p>
        </p:txBody>
      </p:sp>
      <p:pic>
        <p:nvPicPr>
          <p:cNvPr id="12" name="Объект 11">
            <a:extLst>
              <a:ext uri="{FF2B5EF4-FFF2-40B4-BE49-F238E27FC236}">
                <a16:creationId xmlns="" xmlns:a16="http://schemas.microsoft.com/office/drawing/2014/main" id="{020F4E33-802F-DD21-D3ED-ECC263E9800D}"/>
              </a:ext>
            </a:extLst>
          </p:cNvPr>
          <p:cNvPicPr>
            <a:picLocks noGrp="1" noChangeAspect="1"/>
          </p:cNvPicPr>
          <p:nvPr>
            <p:ph sz="half" idx="2"/>
          </p:nvPr>
        </p:nvPicPr>
        <p:blipFill>
          <a:blip r:embed="rId2"/>
          <a:stretch>
            <a:fillRect/>
          </a:stretch>
        </p:blipFill>
        <p:spPr>
          <a:xfrm>
            <a:off x="208665" y="2921857"/>
            <a:ext cx="5839542" cy="2885555"/>
          </a:xfrm>
        </p:spPr>
      </p:pic>
      <p:pic>
        <p:nvPicPr>
          <p:cNvPr id="13" name="Объект 14">
            <a:extLst>
              <a:ext uri="{FF2B5EF4-FFF2-40B4-BE49-F238E27FC236}">
                <a16:creationId xmlns="" xmlns:a16="http://schemas.microsoft.com/office/drawing/2014/main" id="{EC6509FC-8FA0-272E-2295-6D1E6F1260CB}"/>
              </a:ext>
            </a:extLst>
          </p:cNvPr>
          <p:cNvPicPr>
            <a:picLocks noGrp="1" noChangeAspect="1"/>
          </p:cNvPicPr>
          <p:nvPr>
            <p:ph sz="quarter" idx="4"/>
          </p:nvPr>
        </p:nvPicPr>
        <p:blipFill>
          <a:blip r:embed="rId3"/>
          <a:stretch>
            <a:fillRect/>
          </a:stretch>
        </p:blipFill>
        <p:spPr>
          <a:xfrm>
            <a:off x="6211888" y="3401829"/>
            <a:ext cx="5519669" cy="1591004"/>
          </a:xfrm>
        </p:spPr>
      </p:pic>
    </p:spTree>
    <p:extLst>
      <p:ext uri="{BB962C8B-B14F-4D97-AF65-F5344CB8AC3E}">
        <p14:creationId xmlns:p14="http://schemas.microsoft.com/office/powerpoint/2010/main" val="719103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a:extLst>
              <a:ext uri="{FF2B5EF4-FFF2-40B4-BE49-F238E27FC236}">
                <a16:creationId xmlns="" xmlns:a16="http://schemas.microsoft.com/office/drawing/2014/main" id="{581E8936-2270-47FE-94A4-398CB123EF90}"/>
              </a:ext>
            </a:extLst>
          </p:cNvPr>
          <p:cNvSpPr>
            <a:spLocks noGrp="1"/>
          </p:cNvSpPr>
          <p:nvPr>
            <p:ph type="title"/>
          </p:nvPr>
        </p:nvSpPr>
        <p:spPr>
          <a:xfrm>
            <a:off x="550863" y="4395020"/>
            <a:ext cx="4500562" cy="992926"/>
          </a:xfrm>
        </p:spPr>
        <p:txBody>
          <a:bodyPr rtlCol="0"/>
          <a:lstStyle/>
          <a:p>
            <a:pPr rtl="0"/>
            <a:r>
              <a:rPr lang="en-US" dirty="0"/>
              <a:t>final_text.txt</a:t>
            </a:r>
            <a:endParaRPr lang="ru-RU" dirty="0"/>
          </a:p>
        </p:txBody>
      </p:sp>
      <p:pic>
        <p:nvPicPr>
          <p:cNvPr id="16" name="Рисунок 15" descr="Цифровой фон точек данных">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Номер слайда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ru-RU" smtClean="0"/>
              <a:pPr rtl="0"/>
              <a:t>16</a:t>
            </a:fld>
            <a:endParaRPr lang="ru-RU"/>
          </a:p>
        </p:txBody>
      </p:sp>
      <p:pic>
        <p:nvPicPr>
          <p:cNvPr id="7" name="Объект 16">
            <a:extLst>
              <a:ext uri="{FF2B5EF4-FFF2-40B4-BE49-F238E27FC236}">
                <a16:creationId xmlns="" xmlns:a16="http://schemas.microsoft.com/office/drawing/2014/main" id="{970FBD6C-33C4-791B-D0F0-E45C7A655EF5}"/>
              </a:ext>
            </a:extLst>
          </p:cNvPr>
          <p:cNvPicPr>
            <a:picLocks noGrp="1" noChangeAspect="1"/>
          </p:cNvPicPr>
          <p:nvPr>
            <p:ph sz="quarter" idx="15"/>
          </p:nvPr>
        </p:nvPicPr>
        <p:blipFill>
          <a:blip r:embed="rId4"/>
          <a:stretch>
            <a:fillRect/>
          </a:stretch>
        </p:blipFill>
        <p:spPr>
          <a:xfrm>
            <a:off x="1315612" y="5387946"/>
            <a:ext cx="9560775" cy="823586"/>
          </a:xfrm>
        </p:spPr>
      </p:pic>
    </p:spTree>
    <p:extLst>
      <p:ext uri="{BB962C8B-B14F-4D97-AF65-F5344CB8AC3E}">
        <p14:creationId xmlns:p14="http://schemas.microsoft.com/office/powerpoint/2010/main" val="3521561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Заголовок 21">
            <a:extLst>
              <a:ext uri="{FF2B5EF4-FFF2-40B4-BE49-F238E27FC236}">
                <a16:creationId xmlns="" xmlns:a16="http://schemas.microsoft.com/office/drawing/2014/main" id="{F8FAEED9-1ECD-45F9-87A0-9394BAEABB79}"/>
              </a:ext>
            </a:extLst>
          </p:cNvPr>
          <p:cNvSpPr>
            <a:spLocks noGrp="1"/>
          </p:cNvSpPr>
          <p:nvPr>
            <p:ph type="ctrTitle"/>
          </p:nvPr>
        </p:nvSpPr>
        <p:spPr>
          <a:xfrm>
            <a:off x="551688" y="1935883"/>
            <a:ext cx="5437187" cy="2986234"/>
          </a:xfrm>
        </p:spPr>
        <p:txBody>
          <a:bodyPr rtlCol="0" anchor="ctr"/>
          <a:lstStyle/>
          <a:p>
            <a:pPr rtl="0"/>
            <a:r>
              <a:rPr lang="ru-RU" dirty="0"/>
              <a:t>Спасибо за внимание</a:t>
            </a:r>
          </a:p>
        </p:txBody>
      </p:sp>
      <p:pic>
        <p:nvPicPr>
          <p:cNvPr id="27" name="Рисунок 26" descr="Цифровой фон точек данных">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Рисунок 32" descr="Цифровой фон точек данных">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Номер слайда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ru-RU" smtClean="0"/>
              <a:pPr rtl="0"/>
              <a:t>17</a:t>
            </a:fld>
            <a:endParaRPr lang="ru-RU"/>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Заголовок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ru-RU" dirty="0"/>
              <a:t>Введение</a:t>
            </a:r>
          </a:p>
        </p:txBody>
      </p:sp>
      <p:pic>
        <p:nvPicPr>
          <p:cNvPr id="18" name="Рисунок 17" descr="Несколько человек сидят за столом">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Рисунок 19" descr="Цифровой фон точек данных">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Рисунок 24" descr="Экран цифровой графики">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Номер слайда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ru-RU" smtClean="0"/>
              <a:pPr rtl="0"/>
              <a:t>2</a:t>
            </a:fld>
            <a:endParaRPr lang="ru-RU"/>
          </a:p>
        </p:txBody>
      </p:sp>
      <p:pic>
        <p:nvPicPr>
          <p:cNvPr id="23" name="Рисунок 22" descr="Человек рисует на белой доске">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Объект 11">
            <a:extLst>
              <a:ext uri="{FF2B5EF4-FFF2-40B4-BE49-F238E27FC236}">
                <a16:creationId xmlns=""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a:bodyPr>
          <a:lstStyle/>
          <a:p>
            <a:pPr marL="0" indent="0" rtl="0">
              <a:buNone/>
            </a:pPr>
            <a:r>
              <a:rPr lang="ru-RU" dirty="0"/>
              <a:t>Метод </a:t>
            </a:r>
            <a:r>
              <a:rPr lang="en-US" dirty="0"/>
              <a:t>ACSI-Matic</a:t>
            </a:r>
            <a:r>
              <a:rPr lang="ru-RU" dirty="0"/>
              <a:t> основывается на том, что представительными являются слова, частота встречаемости которых превосходит среднюю частоту встречаемости слов в документе. </a:t>
            </a:r>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олилиния: Фигура 33">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36" name="Овал 35">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38" name="Овал 37">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nvGrpSpPr>
          <p:cNvPr id="40" name="Группа 39">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41" name="Полилиния: Фигура 40">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sp>
          <p:nvSpPr>
            <p:cNvPr id="42" name="Полилиния: Фигура 41">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solidFill>
                  <a:schemeClr val="tx1"/>
                </a:solidFill>
                <a:latin typeface="Calibri" panose="020F0502020204030204" pitchFamily="34" charset="0"/>
              </a:endParaRPr>
            </a:p>
          </p:txBody>
        </p:sp>
        <p:sp>
          <p:nvSpPr>
            <p:cNvPr id="43" name="Овал 42">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44" name="Овал 43">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useBgFill="1">
        <p:nvSpPr>
          <p:cNvPr id="46" name="Прямоугольник 45">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pic>
        <p:nvPicPr>
          <p:cNvPr id="8" name="Рисунок 7" descr="Цифровой фон точек данных">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Прямоугольник 47">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sp>
        <p:nvSpPr>
          <p:cNvPr id="50" name="Прямоугольник 49">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latin typeface="Calibri" panose="020F0502020204030204" pitchFamily="34" charset="0"/>
            </a:endParaRPr>
          </a:p>
        </p:txBody>
      </p:sp>
      <p:sp>
        <p:nvSpPr>
          <p:cNvPr id="15" name="Заголовок 14">
            <a:extLst>
              <a:ext uri="{FF2B5EF4-FFF2-40B4-BE49-F238E27FC236}">
                <a16:creationId xmlns="" xmlns:a16="http://schemas.microsoft.com/office/drawing/2014/main" id="{40F1DF5B-353A-4270-8C10-6A1509441174}"/>
              </a:ext>
            </a:extLst>
          </p:cNvPr>
          <p:cNvSpPr>
            <a:spLocks noGrp="1"/>
          </p:cNvSpPr>
          <p:nvPr>
            <p:ph type="ctrTitle"/>
          </p:nvPr>
        </p:nvSpPr>
        <p:spPr>
          <a:xfrm>
            <a:off x="550863" y="474308"/>
            <a:ext cx="6182446" cy="1995720"/>
          </a:xfrm>
        </p:spPr>
        <p:txBody>
          <a:bodyPr vert="horz" wrap="square" lIns="0" tIns="0" rIns="0" bIns="0" rtlCol="0" anchor="b" anchorCtr="0">
            <a:normAutofit/>
          </a:bodyPr>
          <a:lstStyle/>
          <a:p>
            <a:pPr rtl="0">
              <a:lnSpc>
                <a:spcPct val="100000"/>
              </a:lnSpc>
            </a:pPr>
            <a:r>
              <a:rPr lang="ru-RU" sz="6400" kern="1200" dirty="0">
                <a:solidFill>
                  <a:schemeClr val="tx1"/>
                </a:solidFill>
                <a:ea typeface="+mj-ea"/>
                <a:cs typeface="+mj-cs"/>
              </a:rPr>
              <a:t>Общий принцип работы</a:t>
            </a:r>
          </a:p>
        </p:txBody>
      </p:sp>
      <p:sp>
        <p:nvSpPr>
          <p:cNvPr id="16" name="Подзаголовок 15">
            <a:extLst>
              <a:ext uri="{FF2B5EF4-FFF2-40B4-BE49-F238E27FC236}">
                <a16:creationId xmlns="" xmlns:a16="http://schemas.microsoft.com/office/drawing/2014/main" id="{4BDCF583-1D5D-4235-97C2-39272B80A0B1}"/>
              </a:ext>
            </a:extLst>
          </p:cNvPr>
          <p:cNvSpPr>
            <a:spLocks noGrp="1"/>
          </p:cNvSpPr>
          <p:nvPr>
            <p:ph type="subTitle" idx="1"/>
          </p:nvPr>
        </p:nvSpPr>
        <p:spPr>
          <a:xfrm>
            <a:off x="550863" y="2724727"/>
            <a:ext cx="6514956" cy="3936373"/>
          </a:xfrm>
        </p:spPr>
        <p:txBody>
          <a:bodyPr vert="horz" wrap="square" lIns="0" tIns="0" rIns="0" bIns="0" rtlCol="0">
            <a:normAutofit fontScale="92500" lnSpcReduction="20000"/>
          </a:bodyPr>
          <a:lstStyle/>
          <a:p>
            <a:pPr>
              <a:lnSpc>
                <a:spcPct val="115000"/>
              </a:lnSpc>
              <a:spcAft>
                <a:spcPts val="10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Для определения объёма реферата общее количество предложений начального текста делится на 10. </a:t>
            </a:r>
          </a:p>
          <a:p>
            <a:pPr>
              <a:lnSpc>
                <a:spcPct val="115000"/>
              </a:lnSpc>
              <a:spcAft>
                <a:spcPts val="10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Предложения с большими весами подлежат включению в реферат, а со средним </a:t>
            </a:r>
            <a:r>
              <a:rPr lang="ru-RU"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ru-RU" sz="1800" dirty="0">
                <a:effectLst/>
                <a:latin typeface="Calibri" panose="020F0502020204030204" pitchFamily="34" charset="0"/>
                <a:ea typeface="Calibri" panose="020F0502020204030204" pitchFamily="34" charset="0"/>
                <a:cs typeface="Times New Roman" panose="02020603050405020304" pitchFamily="18" charset="0"/>
              </a:rPr>
              <a:t> помечаются как «резервные». </a:t>
            </a:r>
          </a:p>
          <a:p>
            <a:pPr>
              <a:lnSpc>
                <a:spcPct val="115000"/>
              </a:lnSpc>
              <a:spcAft>
                <a:spcPts val="10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При изучении избыточности в предложениях вводился следующий критерий: если число встретившихся в двух предложениях синонимов превышало 25 % от общего количества слов в предложении, то такие предложения считались избыточными и вычеркивались. В этом случае для реферата выбирались предложения из резерва. </a:t>
            </a:r>
          </a:p>
          <a:p>
            <a:pPr>
              <a:lnSpc>
                <a:spcPct val="115000"/>
              </a:lnSpc>
              <a:spcAft>
                <a:spcPts val="10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Этот процесс длится до тех пор, пока не устранятся избыточные или не закончатся «резервные» предложения. </a:t>
            </a:r>
          </a:p>
        </p:txBody>
      </p:sp>
      <p:sp>
        <p:nvSpPr>
          <p:cNvPr id="4" name="Номер слайда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ru-RU" smtClean="0"/>
              <a:t>3</a:t>
            </a:fld>
            <a:endParaRPr lang="ru-RU"/>
          </a:p>
        </p:txBody>
      </p:sp>
    </p:spTree>
    <p:extLst>
      <p:ext uri="{BB962C8B-B14F-4D97-AF65-F5344CB8AC3E}">
        <p14:creationId xmlns:p14="http://schemas.microsoft.com/office/powerpoint/2010/main" val="560021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31C7E5-FDA3-DA49-0544-75A3DA2893ED}"/>
              </a:ext>
            </a:extLst>
          </p:cNvPr>
          <p:cNvSpPr>
            <a:spLocks noGrp="1"/>
          </p:cNvSpPr>
          <p:nvPr>
            <p:ph type="title"/>
          </p:nvPr>
        </p:nvSpPr>
        <p:spPr/>
        <p:txBody>
          <a:bodyPr/>
          <a:lstStyle/>
          <a:p>
            <a:r>
              <a:rPr lang="ru-RU" dirty="0"/>
              <a:t>Общая схема реализации алгоритма</a:t>
            </a:r>
          </a:p>
        </p:txBody>
      </p:sp>
      <p:sp>
        <p:nvSpPr>
          <p:cNvPr id="4" name="Текст 3">
            <a:extLst>
              <a:ext uri="{FF2B5EF4-FFF2-40B4-BE49-F238E27FC236}">
                <a16:creationId xmlns="" xmlns:a16="http://schemas.microsoft.com/office/drawing/2014/main" id="{096D2E70-2656-492F-6F2B-643005FC5564}"/>
              </a:ext>
            </a:extLst>
          </p:cNvPr>
          <p:cNvSpPr>
            <a:spLocks noGrp="1"/>
          </p:cNvSpPr>
          <p:nvPr>
            <p:ph type="body" sz="half" idx="2"/>
          </p:nvPr>
        </p:nvSpPr>
        <p:spPr>
          <a:xfrm>
            <a:off x="550863" y="1534160"/>
            <a:ext cx="11090274" cy="4973052"/>
          </a:xfrm>
        </p:spPr>
        <p:txBody>
          <a:bodyPr/>
          <a:lstStyle/>
          <a:p>
            <a:pPr marL="342900" indent="-342900">
              <a:buAutoNum type="arabicPeriod"/>
            </a:pPr>
            <a:r>
              <a:rPr lang="ru-RU" sz="2100" dirty="0">
                <a:effectLst/>
                <a:latin typeface="Calibri" panose="020F0502020204030204" pitchFamily="34" charset="0"/>
                <a:ea typeface="Calibri" panose="020F0502020204030204" pitchFamily="34" charset="0"/>
                <a:cs typeface="Times New Roman" panose="02020603050405020304" pitchFamily="18" charset="0"/>
              </a:rPr>
              <a:t>Разбить текст на предложения. </a:t>
            </a:r>
          </a:p>
          <a:p>
            <a:pPr marL="342900" indent="-342900">
              <a:buAutoNum type="arabicPeriod"/>
            </a:pPr>
            <a:r>
              <a:rPr lang="ru-RU" sz="2100" dirty="0">
                <a:effectLst/>
                <a:latin typeface="Calibri" panose="020F0502020204030204" pitchFamily="34" charset="0"/>
                <a:ea typeface="Calibri" panose="020F0502020204030204" pitchFamily="34" charset="0"/>
                <a:cs typeface="Times New Roman" panose="02020603050405020304" pitchFamily="18" charset="0"/>
              </a:rPr>
              <a:t>Определить выходной размер автореферата. </a:t>
            </a:r>
          </a:p>
          <a:p>
            <a:r>
              <a:rPr lang="ru-RU" sz="2100" dirty="0">
                <a:ea typeface="Calibri" panose="020F0502020204030204" pitchFamily="34" charset="0"/>
                <a:cs typeface="Times New Roman" panose="02020603050405020304" pitchFamily="18" charset="0"/>
              </a:rPr>
              <a:t>З</a:t>
            </a:r>
            <a:r>
              <a:rPr lang="ru-RU" sz="2100" dirty="0">
                <a:effectLst/>
                <a:latin typeface="Calibri" panose="020F0502020204030204" pitchFamily="34" charset="0"/>
                <a:ea typeface="Calibri" panose="020F0502020204030204" pitchFamily="34" charset="0"/>
                <a:cs typeface="Times New Roman" panose="02020603050405020304" pitchFamily="18" charset="0"/>
              </a:rPr>
              <a:t>адается путем подсчета 10 процентов от общего количества предложений в исходном тексте.</a:t>
            </a:r>
          </a:p>
          <a:p>
            <a:pPr marL="342900" indent="-342900">
              <a:buFont typeface="+mj-lt"/>
              <a:buAutoNum type="arabicPeriod" startAt="3"/>
            </a:pPr>
            <a:r>
              <a:rPr lang="ru-RU" sz="2100" dirty="0">
                <a:effectLst/>
                <a:latin typeface="Calibri" panose="020F0502020204030204" pitchFamily="34" charset="0"/>
                <a:ea typeface="Calibri" panose="020F0502020204030204" pitchFamily="34" charset="0"/>
                <a:cs typeface="Times New Roman" panose="02020603050405020304" pitchFamily="18" charset="0"/>
              </a:rPr>
              <a:t>Назначить каждому слову коэффициент значимости.</a:t>
            </a:r>
          </a:p>
          <a:p>
            <a:r>
              <a:rPr lang="ru-RU" sz="2100" dirty="0">
                <a:ea typeface="Calibri" panose="020F0502020204030204" pitchFamily="34" charset="0"/>
                <a:cs typeface="Times New Roman" panose="02020603050405020304" pitchFamily="18" charset="0"/>
              </a:rPr>
              <a:t>Для этого строится матрица частоты вхождения каждого слова в общий текст, то есть </a:t>
            </a:r>
            <a:r>
              <a:rPr lang="en-US" sz="2100" dirty="0">
                <a:ea typeface="Calibri" panose="020F0502020204030204" pitchFamily="34" charset="0"/>
                <a:cs typeface="Times New Roman" panose="02020603050405020304" pitchFamily="18" charset="0"/>
              </a:rPr>
              <a:t>TF-</a:t>
            </a:r>
            <a:r>
              <a:rPr lang="ru-RU" sz="2100" dirty="0">
                <a:ea typeface="Calibri" panose="020F0502020204030204" pitchFamily="34" charset="0"/>
                <a:cs typeface="Times New Roman" panose="02020603050405020304" pitchFamily="18" charset="0"/>
              </a:rPr>
              <a:t>матрица.</a:t>
            </a:r>
            <a:endParaRPr lang="ru-RU"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startAt="4"/>
            </a:pPr>
            <a:r>
              <a:rPr lang="ru-RU" sz="2100" dirty="0">
                <a:effectLst/>
                <a:latin typeface="Calibri" panose="020F0502020204030204" pitchFamily="34" charset="0"/>
                <a:ea typeface="Calibri" panose="020F0502020204030204" pitchFamily="34" charset="0"/>
                <a:cs typeface="Times New Roman" panose="02020603050405020304" pitchFamily="18" charset="0"/>
              </a:rPr>
              <a:t>Определить значимость каждого предложения.</a:t>
            </a:r>
          </a:p>
          <a:p>
            <a:r>
              <a:rPr lang="ru-RU" sz="2100" dirty="0">
                <a:ea typeface="Calibri" panose="020F0502020204030204" pitchFamily="34" charset="0"/>
                <a:cs typeface="Times New Roman" panose="02020603050405020304" pitchFamily="18" charset="0"/>
              </a:rPr>
              <a:t>Для этого строится </a:t>
            </a:r>
            <a:r>
              <a:rPr lang="en-US" sz="2100" dirty="0">
                <a:ea typeface="Calibri" panose="020F0502020204030204" pitchFamily="34" charset="0"/>
                <a:cs typeface="Times New Roman" panose="02020603050405020304" pitchFamily="18" charset="0"/>
              </a:rPr>
              <a:t>IDF-</a:t>
            </a:r>
            <a:r>
              <a:rPr lang="ru-RU" sz="2100" dirty="0">
                <a:ea typeface="Calibri" panose="020F0502020204030204" pitchFamily="34" charset="0"/>
                <a:cs typeface="Times New Roman" panose="02020603050405020304" pitchFamily="18" charset="0"/>
              </a:rPr>
              <a:t>матрица – обратная частота вхождения каждого слова в общем тексте. Необходима для уменьшения веса широкоупотребительных слов. Затем строится матрица </a:t>
            </a:r>
            <a:r>
              <a:rPr lang="en-US" sz="2100" dirty="0">
                <a:ea typeface="Calibri" panose="020F0502020204030204" pitchFamily="34" charset="0"/>
                <a:cs typeface="Times New Roman" panose="02020603050405020304" pitchFamily="18" charset="0"/>
              </a:rPr>
              <a:t>TF-IDF, </a:t>
            </a:r>
            <a:r>
              <a:rPr lang="ru-RU" sz="2100" dirty="0">
                <a:ea typeface="Calibri" panose="020F0502020204030204" pitchFamily="34" charset="0"/>
                <a:cs typeface="Times New Roman" panose="02020603050405020304" pitchFamily="18" charset="0"/>
              </a:rPr>
              <a:t>демонстрирующая вес каждого предложения нашего текста.</a:t>
            </a:r>
          </a:p>
        </p:txBody>
      </p:sp>
      <p:sp>
        <p:nvSpPr>
          <p:cNvPr id="7" name="Номер слайда 6">
            <a:extLst>
              <a:ext uri="{FF2B5EF4-FFF2-40B4-BE49-F238E27FC236}">
                <a16:creationId xmlns="" xmlns:a16="http://schemas.microsoft.com/office/drawing/2014/main" id="{FEFFE498-9D93-4E1E-9797-2D68CFFA62D7}"/>
              </a:ext>
            </a:extLst>
          </p:cNvPr>
          <p:cNvSpPr>
            <a:spLocks noGrp="1"/>
          </p:cNvSpPr>
          <p:nvPr>
            <p:ph type="sldNum" sz="quarter" idx="12"/>
          </p:nvPr>
        </p:nvSpPr>
        <p:spPr/>
        <p:txBody>
          <a:bodyPr/>
          <a:lstStyle/>
          <a:p>
            <a:pPr rtl="0"/>
            <a:fld id="{DBA1B0FB-D917-4C8C-928F-313BD683BF39}" type="slidenum">
              <a:rPr lang="ru-RU" smtClean="0"/>
              <a:t>4</a:t>
            </a:fld>
            <a:endParaRPr lang="ru-RU"/>
          </a:p>
        </p:txBody>
      </p:sp>
    </p:spTree>
    <p:extLst>
      <p:ext uri="{BB962C8B-B14F-4D97-AF65-F5344CB8AC3E}">
        <p14:creationId xmlns:p14="http://schemas.microsoft.com/office/powerpoint/2010/main" val="1140637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31C7E5-FDA3-DA49-0544-75A3DA2893ED}"/>
              </a:ext>
            </a:extLst>
          </p:cNvPr>
          <p:cNvSpPr>
            <a:spLocks noGrp="1"/>
          </p:cNvSpPr>
          <p:nvPr>
            <p:ph type="title"/>
          </p:nvPr>
        </p:nvSpPr>
        <p:spPr/>
        <p:txBody>
          <a:bodyPr/>
          <a:lstStyle/>
          <a:p>
            <a:r>
              <a:rPr lang="ru-RU" dirty="0"/>
              <a:t>Общая схема реализации алгоритма</a:t>
            </a:r>
          </a:p>
        </p:txBody>
      </p:sp>
      <p:sp>
        <p:nvSpPr>
          <p:cNvPr id="4" name="Текст 3">
            <a:extLst>
              <a:ext uri="{FF2B5EF4-FFF2-40B4-BE49-F238E27FC236}">
                <a16:creationId xmlns="" xmlns:a16="http://schemas.microsoft.com/office/drawing/2014/main" id="{096D2E70-2656-492F-6F2B-643005FC5564}"/>
              </a:ext>
            </a:extLst>
          </p:cNvPr>
          <p:cNvSpPr>
            <a:spLocks noGrp="1"/>
          </p:cNvSpPr>
          <p:nvPr>
            <p:ph type="body" sz="half" idx="2"/>
          </p:nvPr>
        </p:nvSpPr>
        <p:spPr>
          <a:xfrm>
            <a:off x="550863" y="1534160"/>
            <a:ext cx="11090274" cy="4973052"/>
          </a:xfrm>
        </p:spPr>
        <p:txBody>
          <a:bodyPr/>
          <a:lstStyle/>
          <a:p>
            <a:pPr marL="457200" indent="-457200">
              <a:buFont typeface="+mj-lt"/>
              <a:buAutoNum type="arabicPeriod" startAt="5"/>
            </a:pPr>
            <a:r>
              <a:rPr lang="ru-RU" sz="2100" dirty="0">
                <a:ea typeface="Calibri" panose="020F0502020204030204" pitchFamily="34" charset="0"/>
                <a:cs typeface="Times New Roman" panose="02020603050405020304" pitchFamily="18" charset="0"/>
              </a:rPr>
              <a:t>Разбить предложения на две группы: «реферат» и «резерв» по весовому признаку.</a:t>
            </a:r>
          </a:p>
          <a:p>
            <a:r>
              <a:rPr lang="ru-RU" sz="2100" dirty="0">
                <a:ea typeface="Calibri" panose="020F0502020204030204" pitchFamily="34" charset="0"/>
                <a:cs typeface="Times New Roman" panose="02020603050405020304" pitchFamily="18" charset="0"/>
              </a:rPr>
              <a:t>Для этого необходимо найти границы разбиения на группы. А именно: между максимальным весом и средним – верхняя граница. Между минимальным и средним – нижняя граница.</a:t>
            </a:r>
          </a:p>
          <a:p>
            <a:r>
              <a:rPr lang="ru-RU" sz="2100" dirty="0">
                <a:ea typeface="Calibri" panose="020F0502020204030204" pitchFamily="34" charset="0"/>
                <a:cs typeface="Times New Roman" panose="02020603050405020304" pitchFamily="18" charset="0"/>
              </a:rPr>
              <a:t>Затем в ходе распределения, в группу «реферат» отправляются предложения, вес которых входит в диапазон от верхней границы до максимума, а в «резерв» предложения, вес которых находится в диапазоне от минимума до нижней границы.</a:t>
            </a:r>
          </a:p>
          <a:p>
            <a:pPr marL="457200" indent="-457200">
              <a:buFont typeface="+mj-lt"/>
              <a:buAutoNum type="arabicPeriod" startAt="6"/>
            </a:pPr>
            <a:r>
              <a:rPr lang="ru-RU" sz="2100" dirty="0">
                <a:ea typeface="Calibri" panose="020F0502020204030204" pitchFamily="34" charset="0"/>
                <a:cs typeface="Times New Roman" panose="02020603050405020304" pitchFamily="18" charset="0"/>
              </a:rPr>
              <a:t>Если полученный набор предложений из группы «реферат» удовлетворяет заданному объему, то алгоритм завершает свою работу и выводит результат.</a:t>
            </a:r>
          </a:p>
          <a:p>
            <a:pPr marL="457200" indent="-457200">
              <a:buFont typeface="+mj-lt"/>
              <a:buAutoNum type="arabicPeriod" startAt="6"/>
            </a:pPr>
            <a:r>
              <a:rPr lang="ru-RU" sz="2000" dirty="0">
                <a:ea typeface="Calibri" panose="020F0502020204030204" pitchFamily="34" charset="0"/>
                <a:cs typeface="Times New Roman" panose="02020603050405020304" pitchFamily="18" charset="0"/>
              </a:rPr>
              <a:t>Если полученный набор предложений из группы «реферат» меньше заданного объема, то мы находим количество недостающих предложений (</a:t>
            </a:r>
            <a:r>
              <a:rPr lang="en-US" sz="2000" dirty="0">
                <a:ea typeface="Calibri" panose="020F0502020204030204" pitchFamily="34" charset="0"/>
                <a:cs typeface="Times New Roman" panose="02020603050405020304" pitchFamily="18" charset="0"/>
              </a:rPr>
              <a:t>k)</a:t>
            </a:r>
            <a:r>
              <a:rPr lang="ru-RU" sz="2000" dirty="0">
                <a:ea typeface="Calibri" panose="020F0502020204030204" pitchFamily="34" charset="0"/>
                <a:cs typeface="Times New Roman" panose="02020603050405020304" pitchFamily="18" charset="0"/>
              </a:rPr>
              <a:t> и добавляем из «резерва» </a:t>
            </a:r>
            <a:r>
              <a:rPr lang="en-US" sz="2000" dirty="0">
                <a:ea typeface="Calibri" panose="020F0502020204030204" pitchFamily="34" charset="0"/>
                <a:cs typeface="Times New Roman" panose="02020603050405020304" pitchFamily="18" charset="0"/>
              </a:rPr>
              <a:t>k-</a:t>
            </a:r>
            <a:r>
              <a:rPr lang="ru-RU" sz="2000" dirty="0">
                <a:ea typeface="Calibri" panose="020F0502020204030204" pitchFamily="34" charset="0"/>
                <a:cs typeface="Times New Roman" panose="02020603050405020304" pitchFamily="18" charset="0"/>
              </a:rPr>
              <a:t>предложений с максимальными весами в группу «реферат».</a:t>
            </a:r>
          </a:p>
        </p:txBody>
      </p:sp>
      <p:sp>
        <p:nvSpPr>
          <p:cNvPr id="7" name="Номер слайда 6">
            <a:extLst>
              <a:ext uri="{FF2B5EF4-FFF2-40B4-BE49-F238E27FC236}">
                <a16:creationId xmlns="" xmlns:a16="http://schemas.microsoft.com/office/drawing/2014/main" id="{FEFFE498-9D93-4E1E-9797-2D68CFFA62D7}"/>
              </a:ext>
            </a:extLst>
          </p:cNvPr>
          <p:cNvSpPr>
            <a:spLocks noGrp="1"/>
          </p:cNvSpPr>
          <p:nvPr>
            <p:ph type="sldNum" sz="quarter" idx="12"/>
          </p:nvPr>
        </p:nvSpPr>
        <p:spPr/>
        <p:txBody>
          <a:bodyPr/>
          <a:lstStyle/>
          <a:p>
            <a:pPr rtl="0"/>
            <a:fld id="{DBA1B0FB-D917-4C8C-928F-313BD683BF39}" type="slidenum">
              <a:rPr lang="ru-RU" smtClean="0"/>
              <a:t>5</a:t>
            </a:fld>
            <a:endParaRPr lang="ru-RU"/>
          </a:p>
        </p:txBody>
      </p:sp>
    </p:spTree>
    <p:extLst>
      <p:ext uri="{BB962C8B-B14F-4D97-AF65-F5344CB8AC3E}">
        <p14:creationId xmlns:p14="http://schemas.microsoft.com/office/powerpoint/2010/main" val="4216167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D31C7E5-FDA3-DA49-0544-75A3DA2893ED}"/>
              </a:ext>
            </a:extLst>
          </p:cNvPr>
          <p:cNvSpPr>
            <a:spLocks noGrp="1"/>
          </p:cNvSpPr>
          <p:nvPr>
            <p:ph type="title"/>
          </p:nvPr>
        </p:nvSpPr>
        <p:spPr/>
        <p:txBody>
          <a:bodyPr/>
          <a:lstStyle/>
          <a:p>
            <a:r>
              <a:rPr lang="ru-RU" dirty="0"/>
              <a:t>Общая схема реализации алгоритма</a:t>
            </a:r>
          </a:p>
        </p:txBody>
      </p:sp>
      <p:sp>
        <p:nvSpPr>
          <p:cNvPr id="4" name="Текст 3">
            <a:extLst>
              <a:ext uri="{FF2B5EF4-FFF2-40B4-BE49-F238E27FC236}">
                <a16:creationId xmlns="" xmlns:a16="http://schemas.microsoft.com/office/drawing/2014/main" id="{096D2E70-2656-492F-6F2B-643005FC5564}"/>
              </a:ext>
            </a:extLst>
          </p:cNvPr>
          <p:cNvSpPr>
            <a:spLocks noGrp="1"/>
          </p:cNvSpPr>
          <p:nvPr>
            <p:ph type="body" sz="half" idx="2"/>
          </p:nvPr>
        </p:nvSpPr>
        <p:spPr>
          <a:xfrm>
            <a:off x="550863" y="1534160"/>
            <a:ext cx="11090274" cy="4973052"/>
          </a:xfrm>
        </p:spPr>
        <p:txBody>
          <a:bodyPr/>
          <a:lstStyle/>
          <a:p>
            <a:pPr marL="457200" indent="-457200">
              <a:buFont typeface="+mj-lt"/>
              <a:buAutoNum type="arabicPeriod" startAt="8"/>
            </a:pPr>
            <a:r>
              <a:rPr lang="ru-RU" sz="2400" dirty="0">
                <a:ea typeface="Calibri" panose="020F0502020204030204" pitchFamily="34" charset="0"/>
                <a:cs typeface="Times New Roman" panose="02020603050405020304" pitchFamily="18" charset="0"/>
              </a:rPr>
              <a:t>Если полученный набор предложений из группы «реферат» больше заданного объема, то генерируется матрица количества синонимов для каждого слова в предложениях.</a:t>
            </a:r>
          </a:p>
          <a:p>
            <a:r>
              <a:rPr lang="ru-RU" sz="2400" dirty="0">
                <a:ea typeface="Calibri" panose="020F0502020204030204" pitchFamily="34" charset="0"/>
                <a:cs typeface="Times New Roman" panose="02020603050405020304" pitchFamily="18" charset="0"/>
              </a:rPr>
              <a:t>Затем по этой матрице из «реферата» исключаются предложения, содержащие синонимы.</a:t>
            </a:r>
          </a:p>
          <a:p>
            <a:pPr marL="457200" indent="-457200">
              <a:buFont typeface="+mj-lt"/>
              <a:buAutoNum type="arabicPeriod" startAt="9"/>
            </a:pPr>
            <a:r>
              <a:rPr lang="ru-RU" sz="2400" dirty="0">
                <a:ea typeface="Calibri" panose="020F0502020204030204" pitchFamily="34" charset="0"/>
                <a:cs typeface="Times New Roman" panose="02020603050405020304" pitchFamily="18" charset="0"/>
              </a:rPr>
              <a:t>Если этого было недостаточно, и объем «реферата» остался больше необходимого, то он отправляется в начало алгоритма и проделывает все шаги выше до полного сжатия.</a:t>
            </a:r>
          </a:p>
          <a:p>
            <a:pPr marL="457200" indent="-457200">
              <a:buFont typeface="+mj-lt"/>
              <a:buAutoNum type="arabicPeriod" startAt="9"/>
            </a:pPr>
            <a:r>
              <a:rPr lang="ru-RU" sz="2400" dirty="0">
                <a:ea typeface="Calibri" panose="020F0502020204030204" pitchFamily="34" charset="0"/>
                <a:cs typeface="Times New Roman" panose="02020603050405020304" pitchFamily="18" charset="0"/>
              </a:rPr>
              <a:t>Если объем «реферата» стал меньше необходимого, то по аналогии с пунктом 7, «реферат» отправляется на добавление предложений из «резерва».</a:t>
            </a:r>
          </a:p>
        </p:txBody>
      </p:sp>
      <p:sp>
        <p:nvSpPr>
          <p:cNvPr id="7" name="Номер слайда 6">
            <a:extLst>
              <a:ext uri="{FF2B5EF4-FFF2-40B4-BE49-F238E27FC236}">
                <a16:creationId xmlns="" xmlns:a16="http://schemas.microsoft.com/office/drawing/2014/main" id="{FEFFE498-9D93-4E1E-9797-2D68CFFA62D7}"/>
              </a:ext>
            </a:extLst>
          </p:cNvPr>
          <p:cNvSpPr>
            <a:spLocks noGrp="1"/>
          </p:cNvSpPr>
          <p:nvPr>
            <p:ph type="sldNum" sz="quarter" idx="12"/>
          </p:nvPr>
        </p:nvSpPr>
        <p:spPr/>
        <p:txBody>
          <a:bodyPr/>
          <a:lstStyle/>
          <a:p>
            <a:pPr rtl="0"/>
            <a:fld id="{DBA1B0FB-D917-4C8C-928F-313BD683BF39}" type="slidenum">
              <a:rPr lang="ru-RU" smtClean="0"/>
              <a:t>6</a:t>
            </a:fld>
            <a:endParaRPr lang="ru-RU"/>
          </a:p>
        </p:txBody>
      </p:sp>
    </p:spTree>
    <p:extLst>
      <p:ext uri="{BB962C8B-B14F-4D97-AF65-F5344CB8AC3E}">
        <p14:creationId xmlns:p14="http://schemas.microsoft.com/office/powerpoint/2010/main" val="1011493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046426E-F6F6-4A7C-9181-8C3090996261}"/>
              </a:ext>
            </a:extLst>
          </p:cNvPr>
          <p:cNvSpPr>
            <a:spLocks noGrp="1"/>
          </p:cNvSpPr>
          <p:nvPr>
            <p:ph type="title"/>
          </p:nvPr>
        </p:nvSpPr>
        <p:spPr>
          <a:xfrm>
            <a:off x="550863" y="549276"/>
            <a:ext cx="6237863" cy="1224106"/>
          </a:xfrm>
        </p:spPr>
        <p:txBody>
          <a:bodyPr rtlCol="0"/>
          <a:lstStyle/>
          <a:p>
            <a:pPr rtl="0"/>
            <a:r>
              <a:rPr lang="ru-RU" dirty="0"/>
              <a:t>Реализация программы</a:t>
            </a:r>
          </a:p>
        </p:txBody>
      </p:sp>
      <p:sp>
        <p:nvSpPr>
          <p:cNvPr id="3" name="Объект 2">
            <a:extLst>
              <a:ext uri="{FF2B5EF4-FFF2-40B4-BE49-F238E27FC236}">
                <a16:creationId xmlns="" xmlns:a16="http://schemas.microsoft.com/office/drawing/2014/main" id="{D3B60D6F-4D0F-4D33-B2A7-159C8583FF00}"/>
              </a:ext>
            </a:extLst>
          </p:cNvPr>
          <p:cNvSpPr>
            <a:spLocks noGrp="1"/>
          </p:cNvSpPr>
          <p:nvPr>
            <p:ph idx="1"/>
          </p:nvPr>
        </p:nvSpPr>
        <p:spPr>
          <a:xfrm>
            <a:off x="550863" y="2466110"/>
            <a:ext cx="5064846" cy="3626716"/>
          </a:xfrm>
        </p:spPr>
        <p:txBody>
          <a:bodyPr rtlCol="0"/>
          <a:lstStyle/>
          <a:p>
            <a:pPr marL="342900" indent="-342900" rtl="0">
              <a:buFont typeface="Arial" panose="020B0604020202020204" pitchFamily="34" charset="0"/>
              <a:buChar char="•"/>
            </a:pPr>
            <a:r>
              <a:rPr lang="en-US" dirty="0"/>
              <a:t>import math</a:t>
            </a:r>
          </a:p>
          <a:p>
            <a:pPr marL="342900" indent="-342900" rtl="0">
              <a:buFont typeface="Arial" panose="020B0604020202020204" pitchFamily="34" charset="0"/>
              <a:buChar char="•"/>
            </a:pPr>
            <a:r>
              <a:rPr lang="en-US" dirty="0"/>
              <a:t>from </a:t>
            </a:r>
            <a:r>
              <a:rPr lang="en-US" dirty="0" err="1"/>
              <a:t>nltk</a:t>
            </a:r>
            <a:r>
              <a:rPr lang="en-US" dirty="0"/>
              <a:t> import </a:t>
            </a:r>
            <a:r>
              <a:rPr lang="en-US" dirty="0" err="1"/>
              <a:t>sent_tokenize</a:t>
            </a:r>
            <a:r>
              <a:rPr lang="en-US" dirty="0"/>
              <a:t>, </a:t>
            </a:r>
            <a:r>
              <a:rPr lang="en-US" dirty="0" err="1"/>
              <a:t>word_tokenize</a:t>
            </a:r>
            <a:r>
              <a:rPr lang="en-US" dirty="0"/>
              <a:t>, </a:t>
            </a:r>
            <a:r>
              <a:rPr lang="en-US" dirty="0" err="1"/>
              <a:t>SnowballStemmer</a:t>
            </a:r>
            <a:endParaRPr lang="en-US" dirty="0"/>
          </a:p>
          <a:p>
            <a:pPr marL="342900" indent="-342900" rtl="0">
              <a:buFont typeface="Arial" panose="020B0604020202020204" pitchFamily="34" charset="0"/>
              <a:buChar char="•"/>
            </a:pPr>
            <a:r>
              <a:rPr lang="en-US" dirty="0"/>
              <a:t>from </a:t>
            </a:r>
            <a:r>
              <a:rPr lang="en-US" dirty="0" err="1"/>
              <a:t>nltk.corpus</a:t>
            </a:r>
            <a:r>
              <a:rPr lang="en-US" dirty="0"/>
              <a:t> import </a:t>
            </a:r>
            <a:r>
              <a:rPr lang="en-US" dirty="0" err="1"/>
              <a:t>stopwords</a:t>
            </a:r>
            <a:endParaRPr lang="en-US" dirty="0"/>
          </a:p>
          <a:p>
            <a:pPr marL="342900" indent="-342900" rtl="0">
              <a:buFont typeface="Arial" panose="020B0604020202020204" pitchFamily="34" charset="0"/>
              <a:buChar char="•"/>
            </a:pPr>
            <a:r>
              <a:rPr lang="en-US" dirty="0"/>
              <a:t>from string import punctuation</a:t>
            </a:r>
          </a:p>
          <a:p>
            <a:pPr marL="342900" indent="-342900" rtl="0">
              <a:buFont typeface="Arial" panose="020B0604020202020204" pitchFamily="34" charset="0"/>
              <a:buChar char="•"/>
            </a:pPr>
            <a:r>
              <a:rPr lang="en-US" dirty="0"/>
              <a:t>import </a:t>
            </a:r>
            <a:r>
              <a:rPr lang="en-US" dirty="0" err="1"/>
              <a:t>heapq</a:t>
            </a:r>
            <a:endParaRPr lang="en-US" dirty="0"/>
          </a:p>
          <a:p>
            <a:pPr marL="342900" indent="-342900" rtl="0">
              <a:buFont typeface="Arial" panose="020B0604020202020204" pitchFamily="34" charset="0"/>
              <a:buChar char="•"/>
            </a:pPr>
            <a:r>
              <a:rPr lang="en-US" dirty="0"/>
              <a:t>from </a:t>
            </a:r>
            <a:r>
              <a:rPr lang="en-US" dirty="0" err="1"/>
              <a:t>wiki_ru_wordnet</a:t>
            </a:r>
            <a:r>
              <a:rPr lang="en-US" dirty="0"/>
              <a:t> import </a:t>
            </a:r>
            <a:r>
              <a:rPr lang="en-US" dirty="0" err="1"/>
              <a:t>WikiWordnet</a:t>
            </a:r>
            <a:endParaRPr lang="ru-RU" dirty="0"/>
          </a:p>
          <a:p>
            <a:pPr rtl="0"/>
            <a:endParaRPr lang="ru-RU" dirty="0"/>
          </a:p>
        </p:txBody>
      </p:sp>
      <p:pic>
        <p:nvPicPr>
          <p:cNvPr id="8" name="Рисунок 7" descr="Цифровые данные">
            <a:extLst>
              <a:ext uri="{FF2B5EF4-FFF2-40B4-BE49-F238E27FC236}">
                <a16:creationId xmlns=""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756003" y="1931884"/>
            <a:ext cx="3195315" cy="3195315"/>
          </a:xfrm>
        </p:spPr>
      </p:pic>
      <p:pic>
        <p:nvPicPr>
          <p:cNvPr id="10" name="Рисунок 9" descr="Точки данных ">
            <a:extLst>
              <a:ext uri="{FF2B5EF4-FFF2-40B4-BE49-F238E27FC236}">
                <a16:creationId xmlns=""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Рисунок 11" descr="Фон данных">
            <a:extLst>
              <a:ext uri="{FF2B5EF4-FFF2-40B4-BE49-F238E27FC236}">
                <a16:creationId xmlns=""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Номер слайда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ru-RU" smtClean="0"/>
              <a:pPr rtl="0"/>
              <a:t>7</a:t>
            </a:fld>
            <a:endParaRPr lang="ru-RU"/>
          </a:p>
        </p:txBody>
      </p:sp>
      <p:pic>
        <p:nvPicPr>
          <p:cNvPr id="6" name="Рисунок 5">
            <a:extLst>
              <a:ext uri="{FF2B5EF4-FFF2-40B4-BE49-F238E27FC236}">
                <a16:creationId xmlns="" xmlns:a16="http://schemas.microsoft.com/office/drawing/2014/main" id="{E82F6907-EBF4-56B5-A1E9-975F2CB0A560}"/>
              </a:ext>
            </a:extLst>
          </p:cNvPr>
          <p:cNvPicPr>
            <a:picLocks noChangeAspect="1"/>
          </p:cNvPicPr>
          <p:nvPr/>
        </p:nvPicPr>
        <p:blipFill>
          <a:blip r:embed="rId5"/>
          <a:stretch>
            <a:fillRect/>
          </a:stretch>
        </p:blipFill>
        <p:spPr>
          <a:xfrm>
            <a:off x="490242" y="1773382"/>
            <a:ext cx="11211516" cy="579170"/>
          </a:xfrm>
          <a:prstGeom prst="rect">
            <a:avLst/>
          </a:prstGeom>
        </p:spPr>
      </p:pic>
    </p:spTree>
    <p:extLst>
      <p:ext uri="{BB962C8B-B14F-4D97-AF65-F5344CB8AC3E}">
        <p14:creationId xmlns:p14="http://schemas.microsoft.com/office/powerpoint/2010/main" val="2313234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Группа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Полилиния: Фигура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
          <p:nvSpPr>
            <p:cNvPr id="27" name="Овал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grpSp>
      <p:sp>
        <p:nvSpPr>
          <p:cNvPr id="7" name="Заголовок 6">
            <a:extLst>
              <a:ext uri="{FF2B5EF4-FFF2-40B4-BE49-F238E27FC236}">
                <a16:creationId xmlns="" xmlns:a16="http://schemas.microsoft.com/office/drawing/2014/main" id="{4B18D636-CC10-4B1E-AA38-419DCCF2D9C9}"/>
              </a:ext>
            </a:extLst>
          </p:cNvPr>
          <p:cNvSpPr>
            <a:spLocks noGrp="1"/>
          </p:cNvSpPr>
          <p:nvPr>
            <p:ph type="title"/>
          </p:nvPr>
        </p:nvSpPr>
        <p:spPr>
          <a:xfrm>
            <a:off x="550862" y="549275"/>
            <a:ext cx="11097551" cy="645171"/>
          </a:xfrm>
        </p:spPr>
        <p:txBody>
          <a:bodyPr rtlCol="0">
            <a:normAutofit fontScale="90000"/>
          </a:bodyPr>
          <a:lstStyle/>
          <a:p>
            <a:pPr rtl="0"/>
            <a:r>
              <a:rPr lang="ru-RU" dirty="0"/>
              <a:t>Реализация программы</a:t>
            </a:r>
          </a:p>
        </p:txBody>
      </p:sp>
      <p:sp>
        <p:nvSpPr>
          <p:cNvPr id="9" name="Текст 8">
            <a:extLst>
              <a:ext uri="{FF2B5EF4-FFF2-40B4-BE49-F238E27FC236}">
                <a16:creationId xmlns="" xmlns:a16="http://schemas.microsoft.com/office/drawing/2014/main" id="{0D098C43-2F2A-4100-89BC-5931039293FA}"/>
              </a:ext>
            </a:extLst>
          </p:cNvPr>
          <p:cNvSpPr>
            <a:spLocks noGrp="1"/>
          </p:cNvSpPr>
          <p:nvPr>
            <p:ph type="body" idx="1"/>
          </p:nvPr>
        </p:nvSpPr>
        <p:spPr>
          <a:xfrm>
            <a:off x="550862" y="1190599"/>
            <a:ext cx="11097549" cy="466060"/>
          </a:xfrm>
        </p:spPr>
        <p:txBody>
          <a:bodyPr rtlCol="0"/>
          <a:lstStyle/>
          <a:p>
            <a:pPr rtl="0"/>
            <a:r>
              <a:rPr lang="ru-RU" dirty="0"/>
              <a:t>Изначальный текст</a:t>
            </a:r>
          </a:p>
        </p:txBody>
      </p:sp>
      <p:sp>
        <p:nvSpPr>
          <p:cNvPr id="10" name="Объект 9">
            <a:extLst>
              <a:ext uri="{FF2B5EF4-FFF2-40B4-BE49-F238E27FC236}">
                <a16:creationId xmlns="" xmlns:a16="http://schemas.microsoft.com/office/drawing/2014/main" id="{1DB251F7-EBE7-46AC-A920-FFE2C5AF68EA}"/>
              </a:ext>
            </a:extLst>
          </p:cNvPr>
          <p:cNvSpPr>
            <a:spLocks noGrp="1"/>
          </p:cNvSpPr>
          <p:nvPr>
            <p:ph sz="half" idx="2"/>
          </p:nvPr>
        </p:nvSpPr>
        <p:spPr>
          <a:xfrm>
            <a:off x="550862" y="1833152"/>
            <a:ext cx="11097549" cy="4109774"/>
          </a:xfrm>
        </p:spPr>
        <p:txBody>
          <a:bodyPr rtlCol="0"/>
          <a:lstStyle/>
          <a:p>
            <a:pPr marL="0" indent="0" rtl="0">
              <a:buNone/>
            </a:pPr>
            <a:r>
              <a:rPr lang="ru-RU" sz="1200" dirty="0"/>
              <a:t>Если бы я был горностаем, я расхаживал бы, как король, и все удивлялись бы, откуда у меня моя шуба, и все спрашивали бы: “Скажите, где Вы купили эту шубу, кто Вам ее подарил, кто Вам ее прислал, у Вас. Наверно, богатые родственники?” А я бы ходил в горностаевой шубе, шубе из чистого горностая, потому что я сам был бы горностаем, и я отвечал бы: “Нет, я нигде не купил эту шубу, и никто мне ее не подарил, и никто не прислал, я хожу в горностаевой шубе, потому что, вы же видите, я сам горностай»”, Но они бы мне, конечно, не верили, ведь горностая встретишь не каждый день, и они бы просили: “Ах, пожалуйста, дайте нам поносить эту шубу!” А я бы отказывал, я бы всем категорически отказывал: и зайцу и суслику, и волку: И волку? Нет, пожалуй, волку я бы не смог отказать, волку очень трудно отказать, он наверняка снял бы с меня мою шубу: Если бы я был волком, я бы снимал шубу с каждого горностая, и с куницы, и даже с зайца, хотя у зайца шуба очень плохого качества, она все время линяет и ее едва хватает на один сезон. Но я бы все равно снимал бы с него шубу, потому что ведь я был бы волком, а волк может себе это позволить, волк может себе позволить абсолютно все, кроме удовольствия залезть на дерево. Волки не лазят по деревьям, хотя, конечно, они бы не отказались, но где им, куда! По деревьям лазят обезьяны, а волки бегают по земле и им ни за что не залезть на дерево! Если бы я был обезьяной, я бы никогда не спускался на землю, я бы прыгал по веткам и кричал, и визжал, и швырял бы сверху бананы, стараясь попасть кому-нибудь в голову, и другие обезьяны тоже визжали бы, и швырялись, и мы бы соревновались, кто громче завизжит и кто скорей попадет, и радовались бы, что никто не может достать нас на дереве. Разве что жирафа, потому что она сама, как дерево, потому что у нее шея такая длинная, что по ней можно лезть и лезть и все равно до конца не долезешь. Если бы я был жирафой, я бы ни перед кем не склонял голову. Я бы смотрел на всех сверху вниз, такая б у меня была длинная шея, И мне ничего не стоило бы заглянуть через забор, и я видел бы, что там внутри, а там обязательно должно что-то быть внутри, потому что заборы существуют не зря - но, конечно, не для тех, у кого такая длинная шея. И никто до меня не мог бы дотянуться, потому что для этого нужно было бы прыгнуть очень высоко, а это не каждый сумеет. Если бы я был леопардом, я бы, конечно, сумел. Я бы прыгнул этой жирафе на шею и в одну секунду откусил бы ей голову. А потом прыгнул бы на дерево и откусил бы головы всем обезьянам, а заодно и волку, чтобы не отнимал чужих шуб, а заодно и горностаю, что не кичился своей шубой. Если бы я был леопардом, мне не был бы страшен никто - разумеется, кроме льва, потому что лев каждому страшен. Когда встречаешь льва, хочется стать маленьким и незаметным, хочется зарыться в землю, как крот. Если бы я был кротом, я бы каждый день зарывался в землю. Я бы рылся там, под землей, и меня совсем бы не интересовало, что происходит здесь, на белом свете. И кто у кого отнял шубу, и кто кому откусил голову, все это было бы мне ни к чему, я бы рылся в земле, рылся да рылся - и только иногда высовывал голову, чтобы посмотреть, как там растет трава и как ее щиплют бараны. Бараны ходят по полю и щиплют траву, и греют спину на солнышке, и они могут ни о чем не думать, хотя, конечно, и они думают, иногда они так задумаются! Если б я был бараном! Но я ведь и есть баран.</a:t>
            </a:r>
          </a:p>
        </p:txBody>
      </p:sp>
      <p:sp>
        <p:nvSpPr>
          <p:cNvPr id="6" name="Номер слайда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ru-RU" smtClean="0"/>
              <a:pPr rtl="0"/>
              <a:t>8</a:t>
            </a:fld>
            <a:endParaRPr lang="ru-RU"/>
          </a:p>
        </p:txBody>
      </p:sp>
      <p:sp>
        <p:nvSpPr>
          <p:cNvPr id="22" name="Полилиния: Фигура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ru-RU" dirty="0">
              <a:latin typeface="Calibri" panose="020F0502020204030204" pitchFamily="34" charset="0"/>
            </a:endParaRPr>
          </a:p>
        </p:txBody>
      </p:sp>
    </p:spTree>
    <p:extLst>
      <p:ext uri="{BB962C8B-B14F-4D97-AF65-F5344CB8AC3E}">
        <p14:creationId xmlns:p14="http://schemas.microsoft.com/office/powerpoint/2010/main" val="3288512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2E09E9F-52F7-4644-00B8-E11AB2460735}"/>
              </a:ext>
            </a:extLst>
          </p:cNvPr>
          <p:cNvSpPr>
            <a:spLocks noGrp="1"/>
          </p:cNvSpPr>
          <p:nvPr>
            <p:ph type="title"/>
          </p:nvPr>
        </p:nvSpPr>
        <p:spPr>
          <a:xfrm>
            <a:off x="550862" y="549275"/>
            <a:ext cx="11097551" cy="1332000"/>
          </a:xfrm>
        </p:spPr>
        <p:txBody>
          <a:bodyPr wrap="square" anchor="t">
            <a:normAutofit/>
          </a:bodyPr>
          <a:lstStyle/>
          <a:p>
            <a:r>
              <a:rPr lang="ru-RU" dirty="0"/>
              <a:t>Реализация программы</a:t>
            </a:r>
          </a:p>
        </p:txBody>
      </p:sp>
      <p:sp>
        <p:nvSpPr>
          <p:cNvPr id="3" name="Текст 2">
            <a:extLst>
              <a:ext uri="{FF2B5EF4-FFF2-40B4-BE49-F238E27FC236}">
                <a16:creationId xmlns="" xmlns:a16="http://schemas.microsoft.com/office/drawing/2014/main" id="{EDDBAC1C-C620-368F-E778-467BBBDB696E}"/>
              </a:ext>
            </a:extLst>
          </p:cNvPr>
          <p:cNvSpPr>
            <a:spLocks noGrp="1"/>
          </p:cNvSpPr>
          <p:nvPr>
            <p:ph type="body" idx="1"/>
          </p:nvPr>
        </p:nvSpPr>
        <p:spPr>
          <a:xfrm>
            <a:off x="558800" y="1731374"/>
            <a:ext cx="4964112" cy="610173"/>
          </a:xfrm>
        </p:spPr>
        <p:txBody>
          <a:bodyPr wrap="square" anchor="b">
            <a:normAutofit/>
          </a:bodyPr>
          <a:lstStyle/>
          <a:p>
            <a:pPr algn="ctr"/>
            <a:r>
              <a:rPr lang="en-US" dirty="0"/>
              <a:t>Main.py</a:t>
            </a:r>
            <a:endParaRPr lang="ru-RU" dirty="0"/>
          </a:p>
        </p:txBody>
      </p:sp>
      <p:sp>
        <p:nvSpPr>
          <p:cNvPr id="36" name="Text Placeholder 6">
            <a:extLst>
              <a:ext uri="{FF2B5EF4-FFF2-40B4-BE49-F238E27FC236}">
                <a16:creationId xmlns="" xmlns:a16="http://schemas.microsoft.com/office/drawing/2014/main" id="{928D8CA4-705D-134B-4803-D9E9F0725E57}"/>
              </a:ext>
            </a:extLst>
          </p:cNvPr>
          <p:cNvSpPr>
            <a:spLocks noGrp="1"/>
          </p:cNvSpPr>
          <p:nvPr>
            <p:ph type="body" sz="quarter" idx="3"/>
          </p:nvPr>
        </p:nvSpPr>
        <p:spPr>
          <a:xfrm>
            <a:off x="6096000" y="1731374"/>
            <a:ext cx="5231183" cy="610173"/>
          </a:xfrm>
        </p:spPr>
        <p:txBody>
          <a:bodyPr/>
          <a:lstStyle/>
          <a:p>
            <a:pPr algn="ctr"/>
            <a:r>
              <a:rPr lang="ru-RU" dirty="0" smtClean="0"/>
              <a:t>вывод</a:t>
            </a:r>
            <a:endParaRPr lang="en-US" dirty="0"/>
          </a:p>
        </p:txBody>
      </p:sp>
      <p:pic>
        <p:nvPicPr>
          <p:cNvPr id="41" name="Объект 40">
            <a:extLst>
              <a:ext uri="{FF2B5EF4-FFF2-40B4-BE49-F238E27FC236}">
                <a16:creationId xmlns="" xmlns:a16="http://schemas.microsoft.com/office/drawing/2014/main" id="{2AB1470A-A9F8-381E-BC7F-C6157379CD79}"/>
              </a:ext>
            </a:extLst>
          </p:cNvPr>
          <p:cNvPicPr>
            <a:picLocks noGrp="1" noChangeAspect="1"/>
          </p:cNvPicPr>
          <p:nvPr>
            <p:ph sz="quarter" idx="4"/>
          </p:nvPr>
        </p:nvPicPr>
        <p:blipFill>
          <a:blip r:embed="rId2"/>
          <a:stretch>
            <a:fillRect/>
          </a:stretch>
        </p:blipFill>
        <p:spPr>
          <a:xfrm>
            <a:off x="6183549" y="2864797"/>
            <a:ext cx="5665539" cy="2786973"/>
          </a:xfrm>
        </p:spPr>
      </p:pic>
      <p:sp>
        <p:nvSpPr>
          <p:cNvPr id="9" name="Номер слайда 8">
            <a:extLst>
              <a:ext uri="{FF2B5EF4-FFF2-40B4-BE49-F238E27FC236}">
                <a16:creationId xmlns="" xmlns:a16="http://schemas.microsoft.com/office/drawing/2014/main" id="{97B5153C-B400-3B06-6F14-A349557FF07F}"/>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ru-RU" smtClean="0"/>
              <a:pPr rtl="0">
                <a:spcAft>
                  <a:spcPts val="600"/>
                </a:spcAft>
              </a:pPr>
              <a:t>9</a:t>
            </a:fld>
            <a:endParaRPr lang="ru-RU"/>
          </a:p>
        </p:txBody>
      </p:sp>
      <p:pic>
        <p:nvPicPr>
          <p:cNvPr id="37" name="Объект 16">
            <a:extLst>
              <a:ext uri="{FF2B5EF4-FFF2-40B4-BE49-F238E27FC236}">
                <a16:creationId xmlns="" xmlns:a16="http://schemas.microsoft.com/office/drawing/2014/main" id="{28C8C647-AA68-DFB8-5586-FDD388BF5644}"/>
              </a:ext>
            </a:extLst>
          </p:cNvPr>
          <p:cNvPicPr>
            <a:picLocks noGrp="1" noChangeAspect="1"/>
          </p:cNvPicPr>
          <p:nvPr>
            <p:ph sz="half" idx="2"/>
          </p:nvPr>
        </p:nvPicPr>
        <p:blipFill>
          <a:blip r:embed="rId3"/>
          <a:stretch>
            <a:fillRect/>
          </a:stretch>
        </p:blipFill>
        <p:spPr>
          <a:xfrm>
            <a:off x="237787" y="2606789"/>
            <a:ext cx="5601250" cy="3375722"/>
          </a:xfrm>
        </p:spPr>
      </p:pic>
    </p:spTree>
    <p:extLst>
      <p:ext uri="{BB962C8B-B14F-4D97-AF65-F5344CB8AC3E}">
        <p14:creationId xmlns:p14="http://schemas.microsoft.com/office/powerpoint/2010/main" val="3986792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74514689.tgt.Office_50301374_TF33713516_Win32_OJ112196127.potx" id="{7A3E99C7-7398-4AA7-AB21-8D666C96B31B}" vid="{C127490F-BAD3-4E07-8D92-987EE13E246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{559D386E-1804-46EC-B8E9-A180C60446BA}tf33713516_win32</Template>
  <TotalTime>259</TotalTime>
  <Words>1335</Words>
  <Application>Microsoft Office PowerPoint</Application>
  <PresentationFormat>Произвольный</PresentationFormat>
  <Paragraphs>89</Paragraphs>
  <Slides>17</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3DFloatVTI</vt:lpstr>
      <vt:lpstr>Метод  ACSI-Matic</vt:lpstr>
      <vt:lpstr>Введение</vt:lpstr>
      <vt:lpstr>Общий принцип работы</vt:lpstr>
      <vt:lpstr>Общая схема реализации алгоритма</vt:lpstr>
      <vt:lpstr>Общая схема реализации алгоритма</vt:lpstr>
      <vt:lpstr>Общая схема реализации алгоритма</vt:lpstr>
      <vt:lpstr>Реализация программы</vt:lpstr>
      <vt:lpstr>Реализация программы</vt:lpstr>
      <vt:lpstr>Реализация программы</vt:lpstr>
      <vt:lpstr>Реализация программы</vt:lpstr>
      <vt:lpstr>Реализация программы</vt:lpstr>
      <vt:lpstr>Реализация программы</vt:lpstr>
      <vt:lpstr>Реализация программы</vt:lpstr>
      <vt:lpstr>Реализация программы</vt:lpstr>
      <vt:lpstr>Реализация программы</vt:lpstr>
      <vt:lpstr>final_text.txt</vt:lpstr>
      <vt:lpstr>Спасибо за внимание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  ACSI-Matic</dc:title>
  <dc:creator>Дарья Агапова</dc:creator>
  <cp:lastModifiedBy>1111</cp:lastModifiedBy>
  <cp:revision>12</cp:revision>
  <dcterms:created xsi:type="dcterms:W3CDTF">2022-11-04T19:16:54Z</dcterms:created>
  <dcterms:modified xsi:type="dcterms:W3CDTF">2022-11-05T07:19:23Z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