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847-E160-49F5-8602-6BC29C8310A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705E-888D-49B5-B9F0-4117ED35E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42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847-E160-49F5-8602-6BC29C8310A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705E-888D-49B5-B9F0-4117ED35E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54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847-E160-49F5-8602-6BC29C8310A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705E-888D-49B5-B9F0-4117ED35E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4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847-E160-49F5-8602-6BC29C8310A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705E-888D-49B5-B9F0-4117ED35E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1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847-E160-49F5-8602-6BC29C8310A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705E-888D-49B5-B9F0-4117ED35E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847-E160-49F5-8602-6BC29C8310A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705E-888D-49B5-B9F0-4117ED35E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3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847-E160-49F5-8602-6BC29C8310A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705E-888D-49B5-B9F0-4117ED35E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27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847-E160-49F5-8602-6BC29C8310A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705E-888D-49B5-B9F0-4117ED35E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80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847-E160-49F5-8602-6BC29C8310A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705E-888D-49B5-B9F0-4117ED35E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2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847-E160-49F5-8602-6BC29C8310A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705E-888D-49B5-B9F0-4117ED35E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62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847-E160-49F5-8602-6BC29C8310A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705E-888D-49B5-B9F0-4117ED35E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2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3847-E160-49F5-8602-6BC29C8310A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3705E-888D-49B5-B9F0-4117ED35E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68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80457"/>
            <a:ext cx="9144000" cy="15501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Игра «Новый год»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20594" y="4302034"/>
            <a:ext cx="3953692" cy="1184366"/>
          </a:xfrm>
        </p:spPr>
        <p:txBody>
          <a:bodyPr/>
          <a:lstStyle/>
          <a:p>
            <a:r>
              <a:rPr lang="ru-RU" dirty="0" smtClean="0"/>
              <a:t>Подготовила:</a:t>
            </a:r>
          </a:p>
          <a:p>
            <a:r>
              <a:rPr lang="ru-RU" dirty="0" err="1" smtClean="0"/>
              <a:t>Филипцова</a:t>
            </a:r>
            <a:r>
              <a:rPr lang="ru-RU" dirty="0" smtClean="0"/>
              <a:t> Дарья</a:t>
            </a:r>
            <a:endParaRPr lang="ru-RU" dirty="0"/>
          </a:p>
        </p:txBody>
      </p:sp>
      <p:pic>
        <p:nvPicPr>
          <p:cNvPr id="2050" name="Picture 2" descr="https://png-images.ru/wp-content/uploads/2015/02/christmas_PNG3769-170x1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57" y="3209108"/>
            <a:ext cx="3308986" cy="324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ng-images.ru/wp-content/uploads/2015/02/christmas_PNG373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4" y="842245"/>
            <a:ext cx="2550843" cy="10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ng-images.ru/wp-content/uploads/2015/02/christmas_PNG3744-170x17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5" y="904466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3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0278" y="365126"/>
            <a:ext cx="8133521" cy="1245014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0140"/>
            <a:ext cx="10515600" cy="4566823"/>
          </a:xfrm>
        </p:spPr>
        <p:txBody>
          <a:bodyPr/>
          <a:lstStyle/>
          <a:p>
            <a:r>
              <a:rPr lang="ru-RU" dirty="0" smtClean="0"/>
              <a:t>Идея: создать новогоднюю игру, в которой персонаж будет проходить препятствия. В игре персонаж – дед Мороз, препятствия – новогодние символы. За каждое пройденное препятствие персонажу будут начисляться очки. В своей игре мне хотелось бы реализовать функции паузы, продолжения игры, завершения игры, начала игры, движения </a:t>
            </a:r>
            <a:r>
              <a:rPr lang="ru-RU" dirty="0" smtClean="0"/>
              <a:t>препятствий, игрока, замедления игры.</a:t>
            </a:r>
            <a:endParaRPr lang="en-US" dirty="0" smtClean="0"/>
          </a:p>
          <a:p>
            <a:r>
              <a:rPr lang="ru-RU" dirty="0" smtClean="0"/>
              <a:t>Цель: создать новогоднюю игру.</a:t>
            </a:r>
          </a:p>
          <a:p>
            <a:r>
              <a:rPr lang="ru-RU" dirty="0" smtClean="0"/>
              <a:t>Задача: реализовать свой проект, чтобы он был работоспособным.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3074" name="Picture 2" descr="https://png-images.ru/wp-content/uploads/2015/02/christmas_PNG3731-170x1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5430"/>
            <a:ext cx="1619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8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7643" y="636104"/>
            <a:ext cx="9329531" cy="140027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         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ходе реализации я использовала классы препятствий, </a:t>
            </a:r>
            <a:r>
              <a:rPr lang="ru-RU" dirty="0" smtClean="0"/>
              <a:t>кнопки, </a:t>
            </a:r>
            <a:r>
              <a:rPr lang="ru-RU" dirty="0" smtClean="0"/>
              <a:t>мою игру можно поставить на паузу, продолжить, выйти из неё, начать, замедлить, персонаж может перепрыгивать через препятствия, сталкиваться с ними, за каждое пройденное препятствие деду Морозу начисляются очки, препятствия могут идти не только по одному, но и могут находиться внутри друг друга, рядом. Для украшения своей игры использовала фоновую музыку и звук щелчка по кнопке. Я пользовалась библиотекой </a:t>
            </a:r>
            <a:r>
              <a:rPr lang="en-US" dirty="0" err="1" smtClean="0"/>
              <a:t>pygame</a:t>
            </a:r>
            <a:r>
              <a:rPr lang="ru-RU" dirty="0"/>
              <a:t> </a:t>
            </a:r>
            <a:r>
              <a:rPr lang="ru-RU" dirty="0" smtClean="0"/>
              <a:t>и модулем </a:t>
            </a:r>
            <a:r>
              <a:rPr lang="en-US" dirty="0" smtClean="0"/>
              <a:t>random.</a:t>
            </a:r>
            <a:endParaRPr lang="ru-RU" dirty="0"/>
          </a:p>
        </p:txBody>
      </p:sp>
      <p:pic>
        <p:nvPicPr>
          <p:cNvPr id="4098" name="Picture 2" descr="https://png-images.ru/wp-content/uploads/2015/02/christmas_PNG3730-170x1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1" y="105945"/>
            <a:ext cx="1563258" cy="122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2104" y="365125"/>
            <a:ext cx="8431696" cy="1325563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714" y="1739763"/>
            <a:ext cx="10515600" cy="4351338"/>
          </a:xfrm>
        </p:spPr>
        <p:txBody>
          <a:bodyPr/>
          <a:lstStyle/>
          <a:p>
            <a:r>
              <a:rPr lang="ru-RU" dirty="0" smtClean="0"/>
              <a:t>Выводы: в работе над проектом мне удалось реализовать задуманные возможности.</a:t>
            </a:r>
            <a:endParaRPr lang="ru-RU" dirty="0"/>
          </a:p>
        </p:txBody>
      </p:sp>
      <p:pic>
        <p:nvPicPr>
          <p:cNvPr id="5122" name="Picture 2" descr="https://png-images.ru/wp-content/uploads/2015/02/christmas_PNG3745-162x1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4" y="138905"/>
            <a:ext cx="15430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185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Проект Игра «Новый год»</vt:lpstr>
      <vt:lpstr>Введение</vt:lpstr>
      <vt:lpstr>         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13</cp:revision>
  <dcterms:created xsi:type="dcterms:W3CDTF">2021-01-08T10:37:24Z</dcterms:created>
  <dcterms:modified xsi:type="dcterms:W3CDTF">2021-01-13T21:20:22Z</dcterms:modified>
</cp:coreProperties>
</file>