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4"/>
  </p:sldMasterIdLst>
  <p:notesMasterIdLst>
    <p:notesMasterId r:id="rId70"/>
  </p:notesMasterIdLst>
  <p:sldIdLst>
    <p:sldId id="257" r:id="rId65"/>
    <p:sldId id="256" r:id="rId66"/>
    <p:sldId id="259" r:id="rId67"/>
    <p:sldId id="260" r:id="rId68"/>
    <p:sldId id="258" r:id="rId6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8" y="-7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slide" Target="slides/slide2.xml"/><Relationship Id="rId74" Type="http://schemas.openxmlformats.org/officeDocument/2006/relationships/tableStyles" Target="tableStyles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slideMaster" Target="slideMasters/slideMaster1.xml"/><Relationship Id="rId69" Type="http://schemas.openxmlformats.org/officeDocument/2006/relationships/slide" Target="slides/slide5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slide" Target="slides/slide3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slide" Target="slides/slide1.xml"/><Relationship Id="rId73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" Type="http://schemas.openxmlformats.org/officeDocument/2006/relationships/customXml" Target="../customXml/item7.xml"/><Relationship Id="rId7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19274-4DD4-4079-9E7C-8FF8B3C78CBD}" type="datetimeFigureOut">
              <a:rPr lang="ru-RU" smtClean="0"/>
              <a:t>18.09.2018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B0DFF-2AC0-4E02-A5D3-510259CC39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244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B0DFF-2AC0-4E02-A5D3-510259CC395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129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B0DFF-2AC0-4E02-A5D3-510259CC395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129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B26E-DF69-4C8F-B12B-5B3FA57D8CEC}" type="datetimeFigureOut">
              <a:rPr lang="ru-RU" smtClean="0"/>
              <a:t>18.09.2018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12D-5D42-411F-BA12-B5B5265E7A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551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B26E-DF69-4C8F-B12B-5B3FA57D8CEC}" type="datetimeFigureOut">
              <a:rPr lang="ru-RU" smtClean="0"/>
              <a:t>18.09.2018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12D-5D42-411F-BA12-B5B5265E7A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87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B26E-DF69-4C8F-B12B-5B3FA57D8CEC}" type="datetimeFigureOut">
              <a:rPr lang="ru-RU" smtClean="0"/>
              <a:t>18.09.2018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12D-5D42-411F-BA12-B5B5265E7A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57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B26E-DF69-4C8F-B12B-5B3FA57D8CEC}" type="datetimeFigureOut">
              <a:rPr lang="ru-RU" smtClean="0"/>
              <a:t>18.09.2018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12D-5D42-411F-BA12-B5B5265E7A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14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B26E-DF69-4C8F-B12B-5B3FA57D8CEC}" type="datetimeFigureOut">
              <a:rPr lang="ru-RU" smtClean="0"/>
              <a:t>18.09.2018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12D-5D42-411F-BA12-B5B5265E7A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949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B26E-DF69-4C8F-B12B-5B3FA57D8CEC}" type="datetimeFigureOut">
              <a:rPr lang="ru-RU" smtClean="0"/>
              <a:t>18.09.2018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12D-5D42-411F-BA12-B5B5265E7A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95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B26E-DF69-4C8F-B12B-5B3FA57D8CEC}" type="datetimeFigureOut">
              <a:rPr lang="ru-RU" smtClean="0"/>
              <a:t>18.09.2018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12D-5D42-411F-BA12-B5B5265E7A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57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B26E-DF69-4C8F-B12B-5B3FA57D8CEC}" type="datetimeFigureOut">
              <a:rPr lang="ru-RU" smtClean="0"/>
              <a:t>18.09.2018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12D-5D42-411F-BA12-B5B5265E7A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38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B26E-DF69-4C8F-B12B-5B3FA57D8CEC}" type="datetimeFigureOut">
              <a:rPr lang="ru-RU" smtClean="0"/>
              <a:t>18.09.2018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12D-5D42-411F-BA12-B5B5265E7A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353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B26E-DF69-4C8F-B12B-5B3FA57D8CEC}" type="datetimeFigureOut">
              <a:rPr lang="ru-RU" smtClean="0"/>
              <a:t>18.09.2018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12D-5D42-411F-BA12-B5B5265E7A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57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B26E-DF69-4C8F-B12B-5B3FA57D8CEC}" type="datetimeFigureOut">
              <a:rPr lang="ru-RU" smtClean="0"/>
              <a:t>18.09.2018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12D-5D42-411F-BA12-B5B5265E7A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05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EB26E-DF69-4C8F-B12B-5B3FA57D8CEC}" type="datetimeFigureOut">
              <a:rPr lang="ru-RU" smtClean="0"/>
              <a:t>18.09.2018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3E12D-5D42-411F-BA12-B5B5265E7A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46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7.xml"/><Relationship Id="rId7" Type="http://schemas.openxmlformats.org/officeDocument/2006/relationships/slideLayout" Target="../slideLayouts/slideLayout2.xml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15.xml"/><Relationship Id="rId6" Type="http://schemas.openxmlformats.org/officeDocument/2006/relationships/customXml" Target="../../customXml/item20.xml"/><Relationship Id="rId5" Type="http://schemas.openxmlformats.org/officeDocument/2006/relationships/customXml" Target="../../customXml/item19.xml"/><Relationship Id="rId4" Type="http://schemas.openxmlformats.org/officeDocument/2006/relationships/customXml" Target="../../customXml/item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.xml"/><Relationship Id="rId13" Type="http://schemas.openxmlformats.org/officeDocument/2006/relationships/customXml" Target="../../customXml/item13.xml"/><Relationship Id="rId18" Type="http://schemas.openxmlformats.org/officeDocument/2006/relationships/customXml" Target="../../customXml/item24.xml"/><Relationship Id="rId3" Type="http://schemas.openxmlformats.org/officeDocument/2006/relationships/customXml" Target="../../customXml/item3.xml"/><Relationship Id="rId21" Type="http://schemas.openxmlformats.org/officeDocument/2006/relationships/customXml" Target="../../customXml/item27.xml"/><Relationship Id="rId7" Type="http://schemas.openxmlformats.org/officeDocument/2006/relationships/customXml" Target="../../customXml/item7.xml"/><Relationship Id="rId12" Type="http://schemas.openxmlformats.org/officeDocument/2006/relationships/customXml" Target="../../customXml/item12.xml"/><Relationship Id="rId17" Type="http://schemas.openxmlformats.org/officeDocument/2006/relationships/customXml" Target="../../customXml/item23.xml"/><Relationship Id="rId25" Type="http://schemas.openxmlformats.org/officeDocument/2006/relationships/image" Target="../media/image1.png"/><Relationship Id="rId2" Type="http://schemas.openxmlformats.org/officeDocument/2006/relationships/customXml" Target="../../customXml/item2.xml"/><Relationship Id="rId16" Type="http://schemas.openxmlformats.org/officeDocument/2006/relationships/customXml" Target="../../customXml/item22.xml"/><Relationship Id="rId20" Type="http://schemas.openxmlformats.org/officeDocument/2006/relationships/customXml" Target="../../customXml/item26.xml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6.xml"/><Relationship Id="rId11" Type="http://schemas.openxmlformats.org/officeDocument/2006/relationships/customXml" Target="../../customXml/item11.xml"/><Relationship Id="rId24" Type="http://schemas.openxmlformats.org/officeDocument/2006/relationships/notesSlide" Target="../notesSlides/notesSlide1.xml"/><Relationship Id="rId5" Type="http://schemas.openxmlformats.org/officeDocument/2006/relationships/customXml" Target="../../customXml/item5.xml"/><Relationship Id="rId15" Type="http://schemas.openxmlformats.org/officeDocument/2006/relationships/customXml" Target="../../customXml/item21.xml"/><Relationship Id="rId23" Type="http://schemas.openxmlformats.org/officeDocument/2006/relationships/slideLayout" Target="../slideLayouts/slideLayout1.xml"/><Relationship Id="rId10" Type="http://schemas.openxmlformats.org/officeDocument/2006/relationships/customXml" Target="../../customXml/item10.xml"/><Relationship Id="rId19" Type="http://schemas.openxmlformats.org/officeDocument/2006/relationships/customXml" Target="../../customXml/item25.xml"/><Relationship Id="rId4" Type="http://schemas.openxmlformats.org/officeDocument/2006/relationships/customXml" Target="../../customXml/item4.xml"/><Relationship Id="rId9" Type="http://schemas.openxmlformats.org/officeDocument/2006/relationships/customXml" Target="../../customXml/item9.xml"/><Relationship Id="rId14" Type="http://schemas.openxmlformats.org/officeDocument/2006/relationships/customXml" Target="../../customXml/item14.xml"/><Relationship Id="rId22" Type="http://schemas.openxmlformats.org/officeDocument/2006/relationships/customXml" Target="../../customXml/item2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5.xml"/><Relationship Id="rId13" Type="http://schemas.openxmlformats.org/officeDocument/2006/relationships/customXml" Target="../../customXml/item50.xml"/><Relationship Id="rId18" Type="http://schemas.openxmlformats.org/officeDocument/2006/relationships/customXml" Target="../../customXml/item55.xml"/><Relationship Id="rId26" Type="http://schemas.openxmlformats.org/officeDocument/2006/relationships/oleObject" Target="../embeddings/oleObject2.bin"/><Relationship Id="rId3" Type="http://schemas.openxmlformats.org/officeDocument/2006/relationships/customXml" Target="../../customXml/item40.xml"/><Relationship Id="rId21" Type="http://schemas.openxmlformats.org/officeDocument/2006/relationships/slideLayout" Target="../slideLayouts/slideLayout1.xml"/><Relationship Id="rId7" Type="http://schemas.openxmlformats.org/officeDocument/2006/relationships/customXml" Target="../../customXml/item44.xml"/><Relationship Id="rId12" Type="http://schemas.openxmlformats.org/officeDocument/2006/relationships/customXml" Target="../../customXml/item49.xml"/><Relationship Id="rId17" Type="http://schemas.openxmlformats.org/officeDocument/2006/relationships/customXml" Target="../../customXml/item54.xml"/><Relationship Id="rId25" Type="http://schemas.openxmlformats.org/officeDocument/2006/relationships/image" Target="../media/image2.wmf"/><Relationship Id="rId2" Type="http://schemas.openxmlformats.org/officeDocument/2006/relationships/customXml" Target="../../customXml/item39.xml"/><Relationship Id="rId16" Type="http://schemas.openxmlformats.org/officeDocument/2006/relationships/customXml" Target="../../customXml/item53.xml"/><Relationship Id="rId20" Type="http://schemas.openxmlformats.org/officeDocument/2006/relationships/customXml" Target="../../customXml/item57.xml"/><Relationship Id="rId1" Type="http://schemas.openxmlformats.org/officeDocument/2006/relationships/vmlDrawing" Target="../drawings/vmlDrawing1.vml"/><Relationship Id="rId6" Type="http://schemas.openxmlformats.org/officeDocument/2006/relationships/customXml" Target="../../customXml/item43.xml"/><Relationship Id="rId11" Type="http://schemas.openxmlformats.org/officeDocument/2006/relationships/customXml" Target="../../customXml/item48.xml"/><Relationship Id="rId24" Type="http://schemas.openxmlformats.org/officeDocument/2006/relationships/oleObject" Target="../embeddings/oleObject1.bin"/><Relationship Id="rId5" Type="http://schemas.openxmlformats.org/officeDocument/2006/relationships/customXml" Target="../../customXml/item42.xml"/><Relationship Id="rId15" Type="http://schemas.openxmlformats.org/officeDocument/2006/relationships/customXml" Target="../../customXml/item52.xml"/><Relationship Id="rId23" Type="http://schemas.openxmlformats.org/officeDocument/2006/relationships/image" Target="../media/image1.png"/><Relationship Id="rId10" Type="http://schemas.openxmlformats.org/officeDocument/2006/relationships/customXml" Target="../../customXml/item47.xml"/><Relationship Id="rId19" Type="http://schemas.openxmlformats.org/officeDocument/2006/relationships/customXml" Target="../../customXml/item56.xml"/><Relationship Id="rId4" Type="http://schemas.openxmlformats.org/officeDocument/2006/relationships/customXml" Target="../../customXml/item41.xml"/><Relationship Id="rId9" Type="http://schemas.openxmlformats.org/officeDocument/2006/relationships/customXml" Target="../../customXml/item46.xml"/><Relationship Id="rId14" Type="http://schemas.openxmlformats.org/officeDocument/2006/relationships/customXml" Target="../../customXml/item51.xml"/><Relationship Id="rId22" Type="http://schemas.openxmlformats.org/officeDocument/2006/relationships/notesSlide" Target="../notesSlides/notesSlide2.xml"/><Relationship Id="rId27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60.xml"/><Relationship Id="rId7" Type="http://schemas.openxmlformats.org/officeDocument/2006/relationships/slideLayout" Target="../slideLayouts/slideLayout2.xml"/><Relationship Id="rId2" Type="http://schemas.openxmlformats.org/officeDocument/2006/relationships/customXml" Target="../../customXml/item59.xml"/><Relationship Id="rId1" Type="http://schemas.openxmlformats.org/officeDocument/2006/relationships/customXml" Target="../../customXml/item58.xml"/><Relationship Id="rId6" Type="http://schemas.openxmlformats.org/officeDocument/2006/relationships/customXml" Target="../../customXml/item63.xml"/><Relationship Id="rId5" Type="http://schemas.openxmlformats.org/officeDocument/2006/relationships/customXml" Target="../../customXml/item62.xml"/><Relationship Id="rId4" Type="http://schemas.openxmlformats.org/officeDocument/2006/relationships/customXml" Target="../../customXml/item6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6.xml"/><Relationship Id="rId3" Type="http://schemas.openxmlformats.org/officeDocument/2006/relationships/customXml" Target="../../customXml/item31.xml"/><Relationship Id="rId7" Type="http://schemas.openxmlformats.org/officeDocument/2006/relationships/customXml" Target="../../customXml/item35.xml"/><Relationship Id="rId2" Type="http://schemas.openxmlformats.org/officeDocument/2006/relationships/customXml" Target="../../customXml/item30.xml"/><Relationship Id="rId1" Type="http://schemas.openxmlformats.org/officeDocument/2006/relationships/customXml" Target="../../customXml/item29.xml"/><Relationship Id="rId6" Type="http://schemas.openxmlformats.org/officeDocument/2006/relationships/customXml" Target="../../customXml/item34.xml"/><Relationship Id="rId11" Type="http://schemas.openxmlformats.org/officeDocument/2006/relationships/slideLayout" Target="../slideLayouts/slideLayout2.xml"/><Relationship Id="rId5" Type="http://schemas.openxmlformats.org/officeDocument/2006/relationships/customXml" Target="../../customXml/item33.xml"/><Relationship Id="rId10" Type="http://schemas.openxmlformats.org/officeDocument/2006/relationships/customXml" Target="../../customXml/item38.xml"/><Relationship Id="rId4" Type="http://schemas.openxmlformats.org/officeDocument/2006/relationships/customXml" Target="../../customXml/item32.xml"/><Relationship Id="rId9" Type="http://schemas.openxmlformats.org/officeDocument/2006/relationships/customXml" Target="../../customXml/item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DialogBox"/>
          <p:cNvGrpSpPr/>
          <p:nvPr>
            <p:custDataLst>
              <p:custData r:id="rId1"/>
            </p:custDataLst>
          </p:nvPr>
        </p:nvGrpSpPr>
        <p:grpSpPr>
          <a:xfrm>
            <a:off x="2475033" y="1412776"/>
            <a:ext cx="3969175" cy="3138488"/>
            <a:chOff x="2894330" y="2786062"/>
            <a:chExt cx="4316095" cy="3138488"/>
          </a:xfrm>
        </p:grpSpPr>
        <p:grpSp>
          <p:nvGrpSpPr>
            <p:cNvPr id="20" name="Group 2"/>
            <p:cNvGrpSpPr/>
            <p:nvPr/>
          </p:nvGrpSpPr>
          <p:grpSpPr>
            <a:xfrm>
              <a:off x="2894330" y="2786062"/>
              <a:ext cx="4316095" cy="3138488"/>
              <a:chOff x="2161590" y="511099"/>
              <a:chExt cx="4316095" cy="3138488"/>
            </a:xfrm>
          </p:grpSpPr>
          <p:sp>
            <p:nvSpPr>
              <p:cNvPr id="24" name="Content"/>
              <p:cNvSpPr/>
              <p:nvPr/>
            </p:nvSpPr>
            <p:spPr>
              <a:xfrm>
                <a:off x="2161590" y="511099"/>
                <a:ext cx="4316095" cy="3138488"/>
              </a:xfrm>
              <a:prstGeom prst="roundRect">
                <a:avLst>
                  <a:gd name="adj" fmla="val 1028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ru-RU" sz="1200" kern="0" dirty="0" smtClean="0">
                    <a:solidFill>
                      <a:srgbClr val="FFFFFF"/>
                    </a:solidFill>
                    <a:latin typeface="Segoe UI"/>
                  </a:rPr>
                  <a:t>Авторизация</a:t>
                </a:r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25" name="InnerArea"/>
              <p:cNvSpPr>
                <a:spLocks/>
              </p:cNvSpPr>
              <p:nvPr/>
            </p:nvSpPr>
            <p:spPr>
              <a:xfrm>
                <a:off x="2228010" y="806374"/>
                <a:ext cx="4187862" cy="276320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1" name="Minimize - Maximize - Close"/>
            <p:cNvGrpSpPr/>
            <p:nvPr/>
          </p:nvGrpSpPr>
          <p:grpSpPr>
            <a:xfrm>
              <a:off x="7024194" y="2903682"/>
              <a:ext cx="76960" cy="76200"/>
              <a:chOff x="9646427" y="156988"/>
              <a:chExt cx="76960" cy="76200"/>
            </a:xfrm>
          </p:grpSpPr>
          <p:cxnSp>
            <p:nvCxnSpPr>
              <p:cNvPr id="22" name="X2"/>
              <p:cNvCxnSpPr>
                <a:cxnSpLocks/>
              </p:cNvCxnSpPr>
              <p:nvPr/>
            </p:nvCxnSpPr>
            <p:spPr>
              <a:xfrm>
                <a:off x="9646428" y="156988"/>
                <a:ext cx="76959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X1"/>
              <p:cNvCxnSpPr>
                <a:cxnSpLocks/>
              </p:cNvCxnSpPr>
              <p:nvPr/>
            </p:nvCxnSpPr>
            <p:spPr>
              <a:xfrm flipH="1">
                <a:off x="9646427" y="156988"/>
                <a:ext cx="76959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</p:grpSp>
      <p:sp>
        <p:nvSpPr>
          <p:cNvPr id="26" name="Content"/>
          <p:cNvSpPr txBox="1"/>
          <p:nvPr>
            <p:custDataLst>
              <p:custData r:id="rId2"/>
            </p:custDataLst>
          </p:nvPr>
        </p:nvSpPr>
        <p:spPr>
          <a:xfrm>
            <a:off x="3293124" y="2026768"/>
            <a:ext cx="61587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Логин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Content"/>
          <p:cNvSpPr/>
          <p:nvPr>
            <p:custDataLst>
              <p:custData r:id="rId3"/>
            </p:custDataLst>
          </p:nvPr>
        </p:nvSpPr>
        <p:spPr>
          <a:xfrm>
            <a:off x="3279108" y="2402799"/>
            <a:ext cx="2135359" cy="28346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Text</a:t>
            </a:r>
            <a:endParaRPr lang="en-US" sz="110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Content"/>
          <p:cNvSpPr txBox="1"/>
          <p:nvPr>
            <p:custDataLst>
              <p:custData r:id="rId4"/>
            </p:custDataLst>
          </p:nvPr>
        </p:nvSpPr>
        <p:spPr>
          <a:xfrm>
            <a:off x="3250229" y="2838663"/>
            <a:ext cx="71045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Пароль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Content"/>
          <p:cNvSpPr/>
          <p:nvPr>
            <p:custDataLst>
              <p:custData r:id="rId5"/>
            </p:custDataLst>
          </p:nvPr>
        </p:nvSpPr>
        <p:spPr>
          <a:xfrm>
            <a:off x="3293124" y="3185483"/>
            <a:ext cx="2135359" cy="28346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Text</a:t>
            </a:r>
            <a:endParaRPr lang="en-US" sz="110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Content"/>
          <p:cNvSpPr/>
          <p:nvPr>
            <p:custDataLst>
              <p:custData r:id="rId6"/>
            </p:custDataLst>
          </p:nvPr>
        </p:nvSpPr>
        <p:spPr>
          <a:xfrm>
            <a:off x="3995644" y="3912020"/>
            <a:ext cx="869377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Войти</a:t>
            </a:r>
            <a:endParaRPr lang="en-US" sz="11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09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0" y="48206"/>
            <a:ext cx="9016838" cy="6858000"/>
            <a:chOff x="0" y="0"/>
            <a:chExt cx="9016838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5954650" cy="6858000"/>
              <a:chOff x="0" y="0"/>
              <a:chExt cx="595465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595465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09484"/>
                <a:ext cx="5734434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42736"/>
                <a:ext cx="1249381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ru-RU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Учет статистики</a:t>
                </a:r>
                <a:endPara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DatePicker"/>
          <p:cNvGrpSpPr/>
          <p:nvPr>
            <p:custDataLst>
              <p:custData r:id="rId2"/>
            </p:custDataLst>
          </p:nvPr>
        </p:nvGrpSpPr>
        <p:grpSpPr>
          <a:xfrm>
            <a:off x="1907704" y="773402"/>
            <a:ext cx="969302" cy="228600"/>
            <a:chOff x="3790801" y="3347719"/>
            <a:chExt cx="969299" cy="228600"/>
          </a:xfrm>
        </p:grpSpPr>
        <p:sp>
          <p:nvSpPr>
            <p:cNvPr id="17" name="Content"/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8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Content"/>
          <p:cNvSpPr txBox="1"/>
          <p:nvPr>
            <p:custDataLst>
              <p:custData r:id="rId3"/>
            </p:custDataLst>
          </p:nvPr>
        </p:nvSpPr>
        <p:spPr>
          <a:xfrm>
            <a:off x="813859" y="773402"/>
            <a:ext cx="51167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Дата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Content"/>
          <p:cNvSpPr txBox="1"/>
          <p:nvPr>
            <p:custDataLst>
              <p:custData r:id="rId4"/>
            </p:custDataLst>
          </p:nvPr>
        </p:nvSpPr>
        <p:spPr>
          <a:xfrm>
            <a:off x="819696" y="1436394"/>
            <a:ext cx="111017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Температура: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Content"/>
          <p:cNvSpPr txBox="1"/>
          <p:nvPr>
            <p:custDataLst>
              <p:custData r:id="rId5"/>
            </p:custDataLst>
          </p:nvPr>
        </p:nvSpPr>
        <p:spPr>
          <a:xfrm>
            <a:off x="2209136" y="1430170"/>
            <a:ext cx="58702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д</a:t>
            </a:r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нем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Content"/>
          <p:cNvSpPr txBox="1"/>
          <p:nvPr>
            <p:custDataLst>
              <p:custData r:id="rId6"/>
            </p:custDataLst>
          </p:nvPr>
        </p:nvSpPr>
        <p:spPr>
          <a:xfrm>
            <a:off x="2101745" y="1830012"/>
            <a:ext cx="65114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ночью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Content"/>
          <p:cNvSpPr/>
          <p:nvPr>
            <p:custDataLst>
              <p:custData r:id="rId7"/>
            </p:custDataLst>
          </p:nvPr>
        </p:nvSpPr>
        <p:spPr>
          <a:xfrm>
            <a:off x="2852967" y="1422593"/>
            <a:ext cx="2135359" cy="28346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Text</a:t>
            </a:r>
            <a:endParaRPr lang="en-US" sz="110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/>
          <p:nvPr>
            <p:custDataLst>
              <p:custData r:id="rId8"/>
            </p:custDataLst>
          </p:nvPr>
        </p:nvSpPr>
        <p:spPr>
          <a:xfrm>
            <a:off x="2852967" y="1842134"/>
            <a:ext cx="2135359" cy="28346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Text</a:t>
            </a:r>
            <a:endParaRPr lang="en-US" sz="110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/>
          <p:cNvSpPr txBox="1"/>
          <p:nvPr>
            <p:custDataLst>
              <p:custData r:id="rId9"/>
            </p:custDataLst>
          </p:nvPr>
        </p:nvSpPr>
        <p:spPr>
          <a:xfrm>
            <a:off x="805888" y="2420888"/>
            <a:ext cx="156805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Влажность воздуха: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Content"/>
          <p:cNvSpPr/>
          <p:nvPr>
            <p:custDataLst>
              <p:custData r:id="rId10"/>
            </p:custDataLst>
          </p:nvPr>
        </p:nvSpPr>
        <p:spPr>
          <a:xfrm>
            <a:off x="2852967" y="2390919"/>
            <a:ext cx="2135359" cy="28346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Text</a:t>
            </a:r>
            <a:endParaRPr lang="en-US" sz="110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Content"/>
          <p:cNvSpPr txBox="1"/>
          <p:nvPr>
            <p:custDataLst>
              <p:custData r:id="rId11"/>
            </p:custDataLst>
          </p:nvPr>
        </p:nvSpPr>
        <p:spPr>
          <a:xfrm>
            <a:off x="820386" y="2862204"/>
            <a:ext cx="146706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Влажность почвы: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Content"/>
          <p:cNvSpPr/>
          <p:nvPr>
            <p:custDataLst>
              <p:custData r:id="rId12"/>
            </p:custDataLst>
          </p:nvPr>
        </p:nvSpPr>
        <p:spPr>
          <a:xfrm>
            <a:off x="2867465" y="2832235"/>
            <a:ext cx="2135359" cy="28346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Text</a:t>
            </a:r>
            <a:endParaRPr lang="en-US" sz="110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Content"/>
          <p:cNvSpPr txBox="1"/>
          <p:nvPr>
            <p:custDataLst>
              <p:custData r:id="rId13"/>
            </p:custDataLst>
          </p:nvPr>
        </p:nvSpPr>
        <p:spPr>
          <a:xfrm>
            <a:off x="805888" y="5331177"/>
            <a:ext cx="142430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Урожая собрано: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Content"/>
          <p:cNvSpPr/>
          <p:nvPr>
            <p:custDataLst>
              <p:custData r:id="rId14"/>
            </p:custDataLst>
          </p:nvPr>
        </p:nvSpPr>
        <p:spPr>
          <a:xfrm>
            <a:off x="2852967" y="5301208"/>
            <a:ext cx="2135359" cy="28346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Text</a:t>
            </a:r>
            <a:endParaRPr lang="en-US" sz="110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/>
          <p:cNvSpPr/>
          <p:nvPr>
            <p:custDataLst>
              <p:custData r:id="rId15"/>
            </p:custDataLst>
          </p:nvPr>
        </p:nvSpPr>
        <p:spPr>
          <a:xfrm>
            <a:off x="4355976" y="6279509"/>
            <a:ext cx="1157409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Сохранить</a:t>
            </a:r>
            <a:endParaRPr lang="en-US" sz="11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35" name="Content"/>
          <p:cNvSpPr/>
          <p:nvPr>
            <p:custDataLst>
              <p:custData r:id="rId16"/>
            </p:custDataLst>
          </p:nvPr>
        </p:nvSpPr>
        <p:spPr>
          <a:xfrm>
            <a:off x="3056188" y="6279508"/>
            <a:ext cx="1157409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Отмена</a:t>
            </a:r>
            <a:endParaRPr lang="en-US" sz="11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36" name="Content"/>
          <p:cNvSpPr txBox="1"/>
          <p:nvPr>
            <p:custDataLst>
              <p:custData r:id="rId17"/>
            </p:custDataLst>
          </p:nvPr>
        </p:nvSpPr>
        <p:spPr>
          <a:xfrm>
            <a:off x="597551" y="3409593"/>
            <a:ext cx="215533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Уровень воды в резервуаре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Content"/>
          <p:cNvSpPr/>
          <p:nvPr>
            <p:custDataLst>
              <p:custData r:id="rId18"/>
            </p:custDataLst>
          </p:nvPr>
        </p:nvSpPr>
        <p:spPr>
          <a:xfrm>
            <a:off x="2867464" y="3373812"/>
            <a:ext cx="2135359" cy="28346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Text</a:t>
            </a:r>
            <a:endParaRPr lang="en-US" sz="110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Content"/>
          <p:cNvSpPr txBox="1"/>
          <p:nvPr>
            <p:custDataLst>
              <p:custData r:id="rId19"/>
            </p:custDataLst>
          </p:nvPr>
        </p:nvSpPr>
        <p:spPr>
          <a:xfrm>
            <a:off x="640822" y="3894228"/>
            <a:ext cx="148553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Кол-во удобрений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/>
          <p:nvPr>
            <p:custDataLst>
              <p:custData r:id="rId20"/>
            </p:custDataLst>
          </p:nvPr>
        </p:nvSpPr>
        <p:spPr>
          <a:xfrm>
            <a:off x="2877006" y="3894688"/>
            <a:ext cx="2135359" cy="28346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Text</a:t>
            </a:r>
            <a:endParaRPr lang="en-US" sz="110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21"/>
            </p:custDataLst>
          </p:nvPr>
        </p:nvSpPr>
        <p:spPr>
          <a:xfrm>
            <a:off x="642920" y="4439428"/>
            <a:ext cx="11176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Примечание: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/>
          <p:nvPr>
            <p:custDataLst>
              <p:custData r:id="rId22"/>
            </p:custDataLst>
          </p:nvPr>
        </p:nvSpPr>
        <p:spPr>
          <a:xfrm>
            <a:off x="2867465" y="4439428"/>
            <a:ext cx="2067215" cy="645756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Text</a:t>
            </a:r>
            <a:endParaRPr lang="en-US" sz="110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06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2"/>
            </p:custDataLst>
          </p:nvPr>
        </p:nvGrpSpPr>
        <p:grpSpPr>
          <a:xfrm>
            <a:off x="-21705" y="0"/>
            <a:ext cx="9016838" cy="5517232"/>
            <a:chOff x="0" y="0"/>
            <a:chExt cx="9016838" cy="5517232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5954650" cy="5517232"/>
              <a:chOff x="0" y="0"/>
              <a:chExt cx="5954650" cy="5517232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5954650" cy="5517232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09485"/>
                <a:ext cx="5734434" cy="506373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42736"/>
                <a:ext cx="2134687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ru-RU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Форма работника теплица 1</a:t>
                </a:r>
                <a:endPara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DatePicker"/>
          <p:cNvGrpSpPr/>
          <p:nvPr>
            <p:custDataLst>
              <p:custData r:id="rId3"/>
            </p:custDataLst>
          </p:nvPr>
        </p:nvGrpSpPr>
        <p:grpSpPr>
          <a:xfrm>
            <a:off x="1907704" y="773402"/>
            <a:ext cx="969302" cy="228600"/>
            <a:chOff x="3790801" y="3347719"/>
            <a:chExt cx="969299" cy="228600"/>
          </a:xfrm>
        </p:grpSpPr>
        <p:sp>
          <p:nvSpPr>
            <p:cNvPr id="17" name="Content"/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8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Content"/>
          <p:cNvSpPr txBox="1"/>
          <p:nvPr>
            <p:custDataLst>
              <p:custData r:id="rId4"/>
            </p:custDataLst>
          </p:nvPr>
        </p:nvSpPr>
        <p:spPr>
          <a:xfrm>
            <a:off x="813859" y="773402"/>
            <a:ext cx="51167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Дата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Content"/>
          <p:cNvSpPr txBox="1"/>
          <p:nvPr>
            <p:custDataLst>
              <p:custData r:id="rId5"/>
            </p:custDataLst>
          </p:nvPr>
        </p:nvSpPr>
        <p:spPr>
          <a:xfrm>
            <a:off x="212645" y="1436394"/>
            <a:ext cx="228389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Температура внутри теплицы: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/>
          <p:cNvSpPr txBox="1"/>
          <p:nvPr>
            <p:custDataLst>
              <p:custData r:id="rId6"/>
            </p:custDataLst>
          </p:nvPr>
        </p:nvSpPr>
        <p:spPr>
          <a:xfrm>
            <a:off x="847085" y="2755004"/>
            <a:ext cx="156805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Влажность воздуха: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Content"/>
          <p:cNvSpPr txBox="1"/>
          <p:nvPr>
            <p:custDataLst>
              <p:custData r:id="rId7"/>
            </p:custDataLst>
          </p:nvPr>
        </p:nvSpPr>
        <p:spPr>
          <a:xfrm>
            <a:off x="884180" y="3440944"/>
            <a:ext cx="146706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Влажность почвы: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/>
          <p:cNvSpPr/>
          <p:nvPr>
            <p:custDataLst>
              <p:custData r:id="rId8"/>
            </p:custDataLst>
          </p:nvPr>
        </p:nvSpPr>
        <p:spPr>
          <a:xfrm>
            <a:off x="1991958" y="4725144"/>
            <a:ext cx="1496034" cy="436614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Отчет об ошибке</a:t>
            </a:r>
            <a:endParaRPr lang="en-US" sz="11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42" name="Content"/>
          <p:cNvSpPr txBox="1"/>
          <p:nvPr>
            <p:custDataLst>
              <p:custData r:id="rId9"/>
            </p:custDataLst>
          </p:nvPr>
        </p:nvSpPr>
        <p:spPr>
          <a:xfrm>
            <a:off x="2544499" y="1437510"/>
            <a:ext cx="39305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16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8079"/>
              </p:ext>
            </p:extLst>
          </p:nvPr>
        </p:nvGraphicFramePr>
        <p:xfrm>
          <a:off x="2822203" y="198267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24" imgW="114120" imgH="177480" progId="Equation.DSMT4">
                  <p:embed/>
                </p:oleObj>
              </mc:Choice>
              <mc:Fallback>
                <p:oleObj name="Equation" r:id="rId24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822203" y="1982673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Content"/>
          <p:cNvSpPr/>
          <p:nvPr>
            <p:custDataLst>
              <p:custData r:id="rId10"/>
            </p:custDataLst>
          </p:nvPr>
        </p:nvSpPr>
        <p:spPr>
          <a:xfrm>
            <a:off x="3347864" y="1444349"/>
            <a:ext cx="2329486" cy="3540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ru-RU" sz="1200" dirty="0" smtClean="0">
                <a:latin typeface="Segoe UI" pitchFamily="34" charset="0"/>
                <a:cs typeface="Segoe UI" pitchFamily="34" charset="0"/>
              </a:rPr>
              <a:t>В норме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/>
          <p:cNvSpPr txBox="1"/>
          <p:nvPr>
            <p:custDataLst>
              <p:custData r:id="rId11"/>
            </p:custDataLst>
          </p:nvPr>
        </p:nvSpPr>
        <p:spPr>
          <a:xfrm>
            <a:off x="2613388" y="2688894"/>
            <a:ext cx="47801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65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%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12"/>
            </p:custDataLst>
          </p:nvPr>
        </p:nvSpPr>
        <p:spPr>
          <a:xfrm>
            <a:off x="3353333" y="2644968"/>
            <a:ext cx="2329486" cy="3540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ru-RU" sz="1200" dirty="0" smtClean="0">
                <a:latin typeface="Segoe UI" pitchFamily="34" charset="0"/>
                <a:cs typeface="Segoe UI" pitchFamily="34" charset="0"/>
              </a:rPr>
              <a:t>В норме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 txBox="1"/>
          <p:nvPr>
            <p:custDataLst>
              <p:custData r:id="rId13"/>
            </p:custDataLst>
          </p:nvPr>
        </p:nvSpPr>
        <p:spPr>
          <a:xfrm>
            <a:off x="2613388" y="3440944"/>
            <a:ext cx="47801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30%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Content"/>
          <p:cNvSpPr/>
          <p:nvPr>
            <p:custDataLst>
              <p:custData r:id="rId14"/>
            </p:custDataLst>
          </p:nvPr>
        </p:nvSpPr>
        <p:spPr>
          <a:xfrm>
            <a:off x="3347864" y="3353760"/>
            <a:ext cx="2329486" cy="3540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ru-RU" sz="1200" dirty="0" smtClean="0">
                <a:latin typeface="Segoe UI" pitchFamily="34" charset="0"/>
                <a:cs typeface="Segoe UI" pitchFamily="34" charset="0"/>
              </a:rPr>
              <a:t>! Влажность слишком низкая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 txBox="1"/>
          <p:nvPr>
            <p:custDataLst>
              <p:custData r:id="rId15"/>
            </p:custDataLst>
          </p:nvPr>
        </p:nvSpPr>
        <p:spPr>
          <a:xfrm>
            <a:off x="884180" y="4099053"/>
            <a:ext cx="124906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Освещенность: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Content"/>
          <p:cNvSpPr txBox="1"/>
          <p:nvPr>
            <p:custDataLst>
              <p:custData r:id="rId16"/>
            </p:custDataLst>
          </p:nvPr>
        </p:nvSpPr>
        <p:spPr>
          <a:xfrm>
            <a:off x="2613388" y="4099053"/>
            <a:ext cx="47801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90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%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7" name="Content"/>
          <p:cNvSpPr/>
          <p:nvPr>
            <p:custDataLst>
              <p:custData r:id="rId17"/>
            </p:custDataLst>
          </p:nvPr>
        </p:nvSpPr>
        <p:spPr>
          <a:xfrm>
            <a:off x="3347864" y="4011869"/>
            <a:ext cx="2329486" cy="3540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ru-RU" sz="1200" dirty="0" smtClean="0">
                <a:latin typeface="Segoe UI" pitchFamily="34" charset="0"/>
                <a:cs typeface="Segoe UI" pitchFamily="34" charset="0"/>
              </a:rPr>
              <a:t>В норме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8" name="Content"/>
          <p:cNvSpPr txBox="1"/>
          <p:nvPr>
            <p:custDataLst>
              <p:custData r:id="rId18"/>
            </p:custDataLst>
          </p:nvPr>
        </p:nvSpPr>
        <p:spPr>
          <a:xfrm>
            <a:off x="736192" y="1970288"/>
            <a:ext cx="160390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Температура грунта: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Content"/>
          <p:cNvSpPr txBox="1"/>
          <p:nvPr>
            <p:custDataLst>
              <p:custData r:id="rId19"/>
            </p:custDataLst>
          </p:nvPr>
        </p:nvSpPr>
        <p:spPr>
          <a:xfrm>
            <a:off x="2543447" y="1963449"/>
            <a:ext cx="39305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10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Content"/>
          <p:cNvSpPr/>
          <p:nvPr>
            <p:custDataLst>
              <p:custData r:id="rId20"/>
            </p:custDataLst>
          </p:nvPr>
        </p:nvSpPr>
        <p:spPr>
          <a:xfrm>
            <a:off x="3346812" y="1970288"/>
            <a:ext cx="2329486" cy="3540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ru-RU" sz="1200" dirty="0" smtClean="0">
                <a:latin typeface="Segoe UI" pitchFamily="34" charset="0"/>
                <a:cs typeface="Segoe UI" pitchFamily="34" charset="0"/>
              </a:rPr>
              <a:t>В норме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888999"/>
              </p:ext>
            </p:extLst>
          </p:nvPr>
        </p:nvGraphicFramePr>
        <p:xfrm>
          <a:off x="2819856" y="147421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26" imgW="114120" imgH="177480" progId="Equation.DSMT4">
                  <p:embed/>
                </p:oleObj>
              </mc:Choice>
              <mc:Fallback>
                <p:oleObj name="Equation" r:id="rId26" imgW="114120" imgH="177480" progId="Equation.DSMT4">
                  <p:embed/>
                  <p:pic>
                    <p:nvPicPr>
                      <p:cNvPr id="0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856" y="1474210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010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DialogBox"/>
          <p:cNvGrpSpPr/>
          <p:nvPr>
            <p:custDataLst>
              <p:custData r:id="rId1"/>
            </p:custDataLst>
          </p:nvPr>
        </p:nvGrpSpPr>
        <p:grpSpPr>
          <a:xfrm>
            <a:off x="2413952" y="1859756"/>
            <a:ext cx="4316095" cy="3138488"/>
            <a:chOff x="2894330" y="2786062"/>
            <a:chExt cx="4316095" cy="3138488"/>
          </a:xfrm>
        </p:grpSpPr>
        <p:grpSp>
          <p:nvGrpSpPr>
            <p:cNvPr id="5" name="Group 2"/>
            <p:cNvGrpSpPr/>
            <p:nvPr/>
          </p:nvGrpSpPr>
          <p:grpSpPr>
            <a:xfrm>
              <a:off x="2894330" y="2786062"/>
              <a:ext cx="4316095" cy="3138488"/>
              <a:chOff x="2161590" y="511099"/>
              <a:chExt cx="4316095" cy="3138488"/>
            </a:xfrm>
          </p:grpSpPr>
          <p:sp>
            <p:nvSpPr>
              <p:cNvPr id="9" name="Content"/>
              <p:cNvSpPr/>
              <p:nvPr/>
            </p:nvSpPr>
            <p:spPr>
              <a:xfrm>
                <a:off x="2161590" y="511099"/>
                <a:ext cx="4316095" cy="3138488"/>
              </a:xfrm>
              <a:prstGeom prst="roundRect">
                <a:avLst>
                  <a:gd name="adj" fmla="val 1028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ru-RU" sz="1200" kern="0" dirty="0" smtClean="0">
                    <a:solidFill>
                      <a:srgbClr val="FFFFFF"/>
                    </a:solidFill>
                    <a:latin typeface="Segoe UI"/>
                  </a:rPr>
                  <a:t>Форма отчета об ошибке</a:t>
                </a:r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" name="InnerArea"/>
              <p:cNvSpPr/>
              <p:nvPr/>
            </p:nvSpPr>
            <p:spPr>
              <a:xfrm>
                <a:off x="2222671" y="806374"/>
                <a:ext cx="4198168" cy="276320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7039162" y="2903682"/>
              <a:ext cx="70774" cy="76200"/>
              <a:chOff x="9661395" y="156988"/>
              <a:chExt cx="70774" cy="76200"/>
            </a:xfrm>
          </p:grpSpPr>
          <p:cxnSp>
            <p:nvCxnSpPr>
              <p:cNvPr id="7" name="X2"/>
              <p:cNvCxnSpPr/>
              <p:nvPr/>
            </p:nvCxnSpPr>
            <p:spPr>
              <a:xfrm>
                <a:off x="9661396" y="1569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" name="X1"/>
              <p:cNvCxnSpPr/>
              <p:nvPr/>
            </p:nvCxnSpPr>
            <p:spPr>
              <a:xfrm flipH="1">
                <a:off x="9661395" y="1569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</p:grpSp>
      <p:sp>
        <p:nvSpPr>
          <p:cNvPr id="11" name="Content"/>
          <p:cNvSpPr txBox="1"/>
          <p:nvPr>
            <p:custDataLst>
              <p:custData r:id="rId2"/>
            </p:custDataLst>
          </p:nvPr>
        </p:nvSpPr>
        <p:spPr>
          <a:xfrm>
            <a:off x="2755055" y="2406475"/>
            <a:ext cx="57695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Кому: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DropdownBox"/>
          <p:cNvGrpSpPr/>
          <p:nvPr>
            <p:custDataLst>
              <p:custData r:id="rId3"/>
            </p:custDataLst>
          </p:nvPr>
        </p:nvGrpSpPr>
        <p:grpSpPr>
          <a:xfrm>
            <a:off x="3662566" y="2420458"/>
            <a:ext cx="1097652" cy="228600"/>
            <a:chOff x="4016824" y="3329200"/>
            <a:chExt cx="1097652" cy="228600"/>
          </a:xfrm>
        </p:grpSpPr>
        <p:sp>
          <p:nvSpPr>
            <p:cNvPr id="13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Тех отдел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5" name="Content"/>
          <p:cNvSpPr/>
          <p:nvPr>
            <p:custDataLst>
              <p:custData r:id="rId4"/>
            </p:custDataLst>
          </p:nvPr>
        </p:nvSpPr>
        <p:spPr>
          <a:xfrm>
            <a:off x="2755054" y="2791096"/>
            <a:ext cx="3689153" cy="128597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Не работает система полива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" name="Content"/>
          <p:cNvSpPr/>
          <p:nvPr>
            <p:custDataLst>
              <p:custData r:id="rId5"/>
            </p:custDataLst>
          </p:nvPr>
        </p:nvSpPr>
        <p:spPr>
          <a:xfrm>
            <a:off x="3622156" y="4375224"/>
            <a:ext cx="1055949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ru-RU" sz="1100" dirty="0"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О</a:t>
            </a:r>
            <a:r>
              <a:rPr lang="ru-RU" sz="1100" dirty="0" smtClean="0"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тправить</a:t>
            </a:r>
            <a:endParaRPr lang="en-US" sz="11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17" name="Content"/>
          <p:cNvSpPr/>
          <p:nvPr>
            <p:custDataLst>
              <p:custData r:id="rId6"/>
            </p:custDataLst>
          </p:nvPr>
        </p:nvSpPr>
        <p:spPr>
          <a:xfrm>
            <a:off x="4832771" y="4362357"/>
            <a:ext cx="869377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Отмена</a:t>
            </a:r>
            <a:endParaRPr lang="en-US" sz="11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19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2174188" y="786562"/>
            <a:ext cx="5854196" cy="5832648"/>
            <a:chOff x="0" y="0"/>
            <a:chExt cx="914400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22446"/>
                <a:ext cx="1877064" cy="271411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ru-RU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Форма техника</a:t>
                </a:r>
                <a:endPara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TabGroup"/>
          <p:cNvGrpSpPr/>
          <p:nvPr>
            <p:custDataLst>
              <p:custData r:id="rId2"/>
            </p:custDataLst>
          </p:nvPr>
        </p:nvGrpSpPr>
        <p:grpSpPr>
          <a:xfrm>
            <a:off x="2602304" y="1405052"/>
            <a:ext cx="3951160" cy="1465621"/>
            <a:chOff x="3138993" y="2600324"/>
            <a:chExt cx="3513043" cy="2017396"/>
          </a:xfrm>
        </p:grpSpPr>
        <p:sp>
          <p:nvSpPr>
            <p:cNvPr id="29" name="Container"/>
            <p:cNvSpPr>
              <a:spLocks/>
            </p:cNvSpPr>
            <p:nvPr/>
          </p:nvSpPr>
          <p:spPr>
            <a:xfrm>
              <a:off x="3138993" y="2939615"/>
              <a:ext cx="3513043" cy="167810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2" name="Group 5"/>
            <p:cNvGrpSpPr/>
            <p:nvPr/>
          </p:nvGrpSpPr>
          <p:grpSpPr>
            <a:xfrm>
              <a:off x="3188562" y="2600324"/>
              <a:ext cx="800650" cy="339290"/>
              <a:chOff x="3469589" y="2698425"/>
              <a:chExt cx="518228" cy="289490"/>
            </a:xfrm>
          </p:grpSpPr>
          <p:sp>
            <p:nvSpPr>
              <p:cNvPr id="34" name="ActiveTab"/>
              <p:cNvSpPr txBox="1">
                <a:spLocks/>
              </p:cNvSpPr>
              <p:nvPr/>
            </p:nvSpPr>
            <p:spPr>
              <a:xfrm>
                <a:off x="3469589" y="2698425"/>
                <a:ext cx="518228" cy="289489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ru-RU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Теплица 1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5" name="TabLine"/>
              <p:cNvSpPr>
                <a:spLocks/>
              </p:cNvSpPr>
              <p:nvPr/>
            </p:nvSpPr>
            <p:spPr>
              <a:xfrm>
                <a:off x="3475141" y="2987915"/>
                <a:ext cx="507124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8" name="Content"/>
          <p:cNvSpPr/>
          <p:nvPr>
            <p:custDataLst>
              <p:custData r:id="rId3"/>
            </p:custDataLst>
          </p:nvPr>
        </p:nvSpPr>
        <p:spPr>
          <a:xfrm>
            <a:off x="2771800" y="1851850"/>
            <a:ext cx="2329486" cy="7081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Не работает система полива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/>
          <p:nvPr>
            <p:custDataLst>
              <p:custData r:id="rId4"/>
            </p:custDataLst>
          </p:nvPr>
        </p:nvSpPr>
        <p:spPr>
          <a:xfrm>
            <a:off x="5360805" y="1814733"/>
            <a:ext cx="1011395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Принять</a:t>
            </a:r>
            <a:endParaRPr lang="en-US" sz="11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40" name="Content"/>
          <p:cNvSpPr/>
          <p:nvPr>
            <p:custDataLst>
              <p:custData r:id="rId5"/>
            </p:custDataLst>
          </p:nvPr>
        </p:nvSpPr>
        <p:spPr>
          <a:xfrm>
            <a:off x="5360805" y="2252204"/>
            <a:ext cx="1011395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Выполнено</a:t>
            </a:r>
            <a:endParaRPr lang="en-US" sz="11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grpSp>
        <p:nvGrpSpPr>
          <p:cNvPr id="41" name="ScrollbarVertical"/>
          <p:cNvGrpSpPr/>
          <p:nvPr>
            <p:custDataLst>
              <p:custData r:id="rId6"/>
            </p:custDataLst>
          </p:nvPr>
        </p:nvGrpSpPr>
        <p:grpSpPr>
          <a:xfrm>
            <a:off x="7880299" y="1049775"/>
            <a:ext cx="147990" cy="5475216"/>
            <a:chOff x="4600099" y="1543109"/>
            <a:chExt cx="44552" cy="3562291"/>
          </a:xfrm>
        </p:grpSpPr>
        <p:sp>
          <p:nvSpPr>
            <p:cNvPr id="42" name="Background"/>
            <p:cNvSpPr>
              <a:spLocks/>
            </p:cNvSpPr>
            <p:nvPr/>
          </p:nvSpPr>
          <p:spPr>
            <a:xfrm>
              <a:off x="4600099" y="1543109"/>
              <a:ext cx="4455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43" name="Slider"/>
            <p:cNvSpPr>
              <a:spLocks/>
            </p:cNvSpPr>
            <p:nvPr/>
          </p:nvSpPr>
          <p:spPr>
            <a:xfrm>
              <a:off x="4600099" y="1842087"/>
              <a:ext cx="4455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4" name="UpArrow"/>
            <p:cNvSpPr>
              <a:spLocks/>
            </p:cNvSpPr>
            <p:nvPr/>
          </p:nvSpPr>
          <p:spPr>
            <a:xfrm>
              <a:off x="4612916" y="1562051"/>
              <a:ext cx="19269" cy="41645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5" name="DownArrow"/>
            <p:cNvSpPr>
              <a:spLocks/>
            </p:cNvSpPr>
            <p:nvPr/>
          </p:nvSpPr>
          <p:spPr>
            <a:xfrm rot="10800000">
              <a:off x="4612936" y="5047456"/>
              <a:ext cx="19269" cy="41645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6" name="TabGroup"/>
          <p:cNvGrpSpPr/>
          <p:nvPr>
            <p:custDataLst>
              <p:custData r:id="rId7"/>
            </p:custDataLst>
          </p:nvPr>
        </p:nvGrpSpPr>
        <p:grpSpPr>
          <a:xfrm>
            <a:off x="2667702" y="3212976"/>
            <a:ext cx="3951160" cy="1465621"/>
            <a:chOff x="3138993" y="2600324"/>
            <a:chExt cx="3513043" cy="2017396"/>
          </a:xfrm>
        </p:grpSpPr>
        <p:sp>
          <p:nvSpPr>
            <p:cNvPr id="47" name="Container"/>
            <p:cNvSpPr>
              <a:spLocks/>
            </p:cNvSpPr>
            <p:nvPr/>
          </p:nvSpPr>
          <p:spPr>
            <a:xfrm>
              <a:off x="3138993" y="2939615"/>
              <a:ext cx="3513043" cy="167810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48" name="Group 5"/>
            <p:cNvGrpSpPr/>
            <p:nvPr/>
          </p:nvGrpSpPr>
          <p:grpSpPr>
            <a:xfrm>
              <a:off x="3188562" y="2600324"/>
              <a:ext cx="800650" cy="339290"/>
              <a:chOff x="3469589" y="2698425"/>
              <a:chExt cx="518228" cy="289490"/>
            </a:xfrm>
          </p:grpSpPr>
          <p:sp>
            <p:nvSpPr>
              <p:cNvPr id="49" name="ActiveTab"/>
              <p:cNvSpPr txBox="1">
                <a:spLocks/>
              </p:cNvSpPr>
              <p:nvPr/>
            </p:nvSpPr>
            <p:spPr>
              <a:xfrm>
                <a:off x="3469589" y="2698425"/>
                <a:ext cx="518228" cy="289489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ru-RU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Бухгалтерия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0" name="TabLine"/>
              <p:cNvSpPr>
                <a:spLocks/>
              </p:cNvSpPr>
              <p:nvPr/>
            </p:nvSpPr>
            <p:spPr>
              <a:xfrm>
                <a:off x="3475141" y="2987915"/>
                <a:ext cx="507124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1" name="Content"/>
          <p:cNvSpPr/>
          <p:nvPr>
            <p:custDataLst>
              <p:custData r:id="rId8"/>
            </p:custDataLst>
          </p:nvPr>
        </p:nvSpPr>
        <p:spPr>
          <a:xfrm>
            <a:off x="2837198" y="3659774"/>
            <a:ext cx="2329486" cy="7081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Кончился картридж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9"/>
            </p:custDataLst>
          </p:nvPr>
        </p:nvSpPr>
        <p:spPr>
          <a:xfrm>
            <a:off x="5426203" y="3622657"/>
            <a:ext cx="1011395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Принять</a:t>
            </a:r>
            <a:endParaRPr lang="en-US" sz="11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53" name="Content"/>
          <p:cNvSpPr/>
          <p:nvPr>
            <p:custDataLst>
              <p:custData r:id="rId10"/>
            </p:custDataLst>
          </p:nvPr>
        </p:nvSpPr>
        <p:spPr>
          <a:xfrm>
            <a:off x="5426203" y="4060128"/>
            <a:ext cx="1011395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Выполнено</a:t>
            </a:r>
            <a:endParaRPr lang="en-US" sz="11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00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5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6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7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8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8C1B5BB1-0C6C-4E3B-9C4C-3767CD90CC03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9C3A117C-6EA1-4A00-8A3A-FD1E9763B09B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1FBCF29C-2792-4428-9CF7-0042D6D59158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24448150-DB7B-46D2-872D-DA167B1F73FC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87D4507A-B297-4772-955F-155FF084B167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9EE8E3F8-2509-421C-930B-D918E1B0E4C2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5625B79B-3D10-4139-B5C8-DFCDC89529DB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2DD11E24-FF68-49A4-B5E5-D32BE0C41B22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DD4FAF5D-F4F3-4427-A3C9-43949E0FDA06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5AD0A630-1C2D-4B79-85B5-118C6F2BFDA2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BA8C8F0A-62A4-40DC-9C3B-E4C17FB6AC97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5EDB8C1-F0AC-480E-8CEA-D4F34F8F8260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22FB7943-AEFD-4589-A76D-14DB32DEB271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0C2F9471-33C5-4313-9823-5BC44C25C46A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CA9F6B36-96F6-4EF9-BC1C-310527DD5636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B9EAE11B-5821-41DF-94AA-725BA6E0B141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24B5C112-60D7-4524-AFA1-0DC97E12AAEF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5EC52E69-DAA1-4C53-A033-CE7FA494E979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044F2BC1-440F-4E76-A955-72A2CDF256EC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8DEC5757-11C9-47F1-B8C4-0408A88E9DB0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05A00CC3-EA30-415D-A63E-85D64400A8B8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26E7B0FF-C7A7-457B-B494-84673144B56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0BCD195-8E7F-4DC2-97A8-5AE3620A3D53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D231B40F-C522-43B0-8B71-AB1368F5AD8D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A7854681-1E31-4A7A-9292-2A3192CC649D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45B47E89-E477-4201-94DC-C95AF387C150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8941EC5C-9644-476F-80FC-A88173B80B67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7EF978EA-816B-4B86-95CC-1A85186314E2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A169B753-85B9-4F71-BA21-18E7976D8CAB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25CD52C6-3290-482F-9329-854807644597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2B237810-0D8B-4676-8C9F-31D421A6CD83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DAF0AE95-3CF3-4F14-8335-7070A6B89229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09D396BA-510E-447F-8520-B73D37ED8A5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B75D5FA-A5DD-48BB-9DEB-E3F238C27FD4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EB487BB7-9AF3-4159-84B6-1F7431578AB1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2E649830-6434-473D-B219-9AFFC8F5B7CC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B43AA6C8-FB7B-4F04-A49C-C8E7398FE068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579148B7-45BE-4974-B500-08C270578BB6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F706B39C-0A75-4A9F-943D-10ABD894A640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A7BD8C82-0F37-4786-9A5E-B75DAD28D63B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10BBDF9C-44E3-431A-B3BA-0B025E3F3D11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58F3BAD3-D464-496F-9439-BED443C72735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E02327D3-47EF-4A4A-A910-2F6CFD1B1B76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CDA3E41A-4D8E-479B-9661-3BAE2C333C8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B2110B81-6E58-46DA-AE17-A7ADAD5E8812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6EEBC940-0225-41B1-8586-4B46B013D902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CDF77EBA-4023-45C7-95CF-14DBEFFC9F1E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46A2B673-92C9-42C1-9EA1-915258F6239F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8D613BF6-0536-40E7-AFC0-D99688D906B6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D99167DD-4E33-4F35-B761-200C44BB43CB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71E59302-8252-460D-8E1D-635D14B53206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569D3394-69A6-4506-B149-3BFE214E1F5C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445DCC29-0DA8-4825-A9F7-0D9D95FAF49C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13EDAD03-4EFE-45B8-A076-FF5AB45C9DA4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63EF5D8E-2681-4B68-B467-67BC58384AE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2B81A8C7-8071-4351-B45C-41FE473F63C1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05A6ADB2-1625-4EDD-8AB5-95E32AD13686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150F4787-82E5-44F6-8144-8CDBDF1EA376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2F67A4D8-6C61-4AFF-BB4F-85074537ABE9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F6C73D07-DC87-4B54-A18F-46D38F5F36F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FD0DA677-E7B5-47B8-90D7-C169CF2EA478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2281391A-B30A-4132-B7F3-BF433F6164D5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250149B4-74E2-4F02-9DEF-410767B94F0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120</Words>
  <Application>Microsoft Office PowerPoint</Application>
  <PresentationFormat>Экран (4:3)</PresentationFormat>
  <Paragraphs>64</Paragraphs>
  <Slides>5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7" baseType="lpstr">
      <vt:lpstr>Тема Office</vt:lpstr>
      <vt:lpstr>MathType 7.0 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RePack by Diakov</cp:lastModifiedBy>
  <cp:revision>8</cp:revision>
  <dcterms:created xsi:type="dcterms:W3CDTF">2018-09-18T18:25:33Z</dcterms:created>
  <dcterms:modified xsi:type="dcterms:W3CDTF">2018-09-18T19:45:19Z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